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image21.svg" ContentType="image/svg+xml"/>
  <Override PartName="/ppt/media/image29.svg" ContentType="image/svg+xml"/>
  <Override PartName="/ppt/media/image31.svg" ContentType="image/svg+xml"/>
  <Override PartName="/ppt/media/image33.svg" ContentType="image/svg+xml"/>
  <Override PartName="/ppt/media/image36.svg" ContentType="image/svg+xml"/>
  <Override PartName="/ppt/media/image51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88" r:id="rId3"/>
    <p:sldMasterId id="2147483704" r:id="rId4"/>
    <p:sldMasterId id="2147483711" r:id="rId5"/>
    <p:sldMasterId id="2147483716" r:id="rId6"/>
    <p:sldMasterId id="2147483740" r:id="rId7"/>
    <p:sldMasterId id="2147483750" r:id="rId8"/>
    <p:sldMasterId id="2147483789" r:id="rId9"/>
    <p:sldMasterId id="2147483806" r:id="rId10"/>
    <p:sldMasterId id="2147483845" r:id="rId11"/>
    <p:sldMasterId id="2147483853" r:id="rId12"/>
    <p:sldMasterId id="2147483860" r:id="rId13"/>
  </p:sldMasterIdLst>
  <p:notesMasterIdLst>
    <p:notesMasterId r:id="rId16"/>
  </p:notesMasterIdLst>
  <p:sldIdLst>
    <p:sldId id="16777197" r:id="rId14"/>
    <p:sldId id="16777198" r:id="rId15"/>
    <p:sldId id="16777199" r:id="rId17"/>
  </p:sldIdLst>
  <p:sldSz cx="12192000" cy="6858000"/>
  <p:notesSz cx="6858000" cy="9144000"/>
  <p:custDataLst>
    <p:tags r:id="rId21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0C19C3A-050E-42BA-9F10-1C89CBCDD43C}">
          <p14:sldIdLst>
            <p14:sldId id="16777197"/>
            <p14:sldId id="16777198"/>
            <p14:sldId id="16777199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41954"/>
    <a:srgbClr val="8E38B0"/>
    <a:srgbClr val="0175C9"/>
    <a:srgbClr val="000000"/>
    <a:srgbClr val="F3F2F5"/>
    <a:srgbClr val="7370A7"/>
    <a:srgbClr val="02A98B"/>
    <a:srgbClr val="8C57CD"/>
    <a:srgbClr val="03FBCC"/>
    <a:srgbClr val="F7F7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771"/>
    <p:restoredTop sz="58479" autoAdjust="0"/>
  </p:normalViewPr>
  <p:slideViewPr>
    <p:cSldViewPr snapToGrid="0">
      <p:cViewPr varScale="1">
        <p:scale>
          <a:sx n="42" d="100"/>
          <a:sy n="42" d="100"/>
        </p:scale>
        <p:origin x="1696" y="4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Master" Target="slideMasters/slideMaster8.xml"/><Relationship Id="rId8" Type="http://schemas.openxmlformats.org/officeDocument/2006/relationships/slideMaster" Target="slideMasters/slideMaster7.xml"/><Relationship Id="rId7" Type="http://schemas.openxmlformats.org/officeDocument/2006/relationships/slideMaster" Target="slideMasters/slideMaster6.xml"/><Relationship Id="rId6" Type="http://schemas.openxmlformats.org/officeDocument/2006/relationships/slideMaster" Target="slideMasters/slideMaster5.xml"/><Relationship Id="rId5" Type="http://schemas.openxmlformats.org/officeDocument/2006/relationships/slideMaster" Target="slideMasters/slideMaster4.xml"/><Relationship Id="rId4" Type="http://schemas.openxmlformats.org/officeDocument/2006/relationships/slideMaster" Target="slideMasters/slideMaster3.xml"/><Relationship Id="rId3" Type="http://schemas.openxmlformats.org/officeDocument/2006/relationships/slideMaster" Target="slideMasters/slideMaster2.xml"/><Relationship Id="rId21" Type="http://schemas.openxmlformats.org/officeDocument/2006/relationships/tags" Target="tags/tag3.xml"/><Relationship Id="rId20" Type="http://schemas.openxmlformats.org/officeDocument/2006/relationships/tableStyles" Target="tableStyles.xml"/><Relationship Id="rId2" Type="http://schemas.openxmlformats.org/officeDocument/2006/relationships/theme" Target="theme/theme1.xml"/><Relationship Id="rId19" Type="http://schemas.openxmlformats.org/officeDocument/2006/relationships/viewProps" Target="viewProps.xml"/><Relationship Id="rId18" Type="http://schemas.openxmlformats.org/officeDocument/2006/relationships/presProps" Target="presProps.xml"/><Relationship Id="rId17" Type="http://schemas.openxmlformats.org/officeDocument/2006/relationships/slide" Target="slides/slide3.xml"/><Relationship Id="rId16" Type="http://schemas.openxmlformats.org/officeDocument/2006/relationships/notesMaster" Target="notesMasters/notesMaster1.xml"/><Relationship Id="rId15" Type="http://schemas.openxmlformats.org/officeDocument/2006/relationships/slide" Target="slides/slide2.xml"/><Relationship Id="rId14" Type="http://schemas.openxmlformats.org/officeDocument/2006/relationships/slide" Target="slides/slide1.xml"/><Relationship Id="rId13" Type="http://schemas.openxmlformats.org/officeDocument/2006/relationships/slideMaster" Target="slideMasters/slideMaster12.xml"/><Relationship Id="rId12" Type="http://schemas.openxmlformats.org/officeDocument/2006/relationships/slideMaster" Target="slideMasters/slideMaster11.xml"/><Relationship Id="rId11" Type="http://schemas.openxmlformats.org/officeDocument/2006/relationships/slideMaster" Target="slideMasters/slideMaster10.xml"/><Relationship Id="rId10" Type="http://schemas.openxmlformats.org/officeDocument/2006/relationships/slideMaster" Target="slideMasters/slideMaster9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EBA51B-9C46-4F58-AE90-7D621682BFF6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2F6CA5-0E30-4DAA-A4E2-C3BD2390E4D3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2F6CA5-0E30-4DAA-A4E2-C3BD2390E4D3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lnSpc>
                <a:spcPts val="1500"/>
              </a:lnSpc>
              <a:spcBef>
                <a:spcPts val="1230"/>
              </a:spcBef>
              <a:spcAft>
                <a:spcPts val="1230"/>
              </a:spcAft>
              <a:buNone/>
            </a:pPr>
            <a:r>
              <a:rPr lang="en-IN" b="1" i="0" u="none" strike="noStrike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Generate a video for following story board</a:t>
            </a:r>
            <a:endParaRPr lang="en-IN" b="1" i="0" u="none" strike="noStrike" dirty="0">
              <a:solidFill>
                <a:srgbClr val="242424"/>
              </a:solidFill>
              <a:effectLst/>
              <a:latin typeface="Segoe UI" panose="020B0502040204020203" pitchFamily="34" charset="0"/>
            </a:endParaRPr>
          </a:p>
          <a:p>
            <a:pPr algn="l">
              <a:lnSpc>
                <a:spcPts val="1500"/>
              </a:lnSpc>
              <a:spcBef>
                <a:spcPts val="1230"/>
              </a:spcBef>
              <a:spcAft>
                <a:spcPts val="1230"/>
              </a:spcAft>
              <a:buNone/>
            </a:pPr>
            <a:endParaRPr lang="en-IN" b="1" i="0" u="none" strike="noStrike" dirty="0">
              <a:solidFill>
                <a:srgbClr val="242424"/>
              </a:solidFill>
              <a:effectLst/>
              <a:latin typeface="Segoe UI" panose="020B0502040204020203" pitchFamily="34" charset="0"/>
            </a:endParaRPr>
          </a:p>
          <a:p>
            <a:pPr algn="l">
              <a:lnSpc>
                <a:spcPts val="1500"/>
              </a:lnSpc>
              <a:spcBef>
                <a:spcPts val="1230"/>
              </a:spcBef>
              <a:spcAft>
                <a:spcPts val="1230"/>
              </a:spcAft>
              <a:buNone/>
            </a:pPr>
            <a:r>
              <a:rPr lang="en-IN" b="1" i="0" u="none" strike="noStrike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Story board: </a:t>
            </a:r>
            <a:endParaRPr lang="en-IN" b="1" i="0" u="none" strike="noStrike" dirty="0">
              <a:solidFill>
                <a:srgbClr val="242424"/>
              </a:solidFill>
              <a:effectLst/>
              <a:latin typeface="Segoe UI" panose="020B0502040204020203" pitchFamily="34" charset="0"/>
            </a:endParaRPr>
          </a:p>
          <a:p>
            <a:pPr algn="l">
              <a:lnSpc>
                <a:spcPts val="1500"/>
              </a:lnSpc>
              <a:spcBef>
                <a:spcPts val="1230"/>
              </a:spcBef>
              <a:spcAft>
                <a:spcPts val="1230"/>
              </a:spcAft>
              <a:buNone/>
            </a:pPr>
            <a:r>
              <a:rPr lang="en-IN" b="1" i="0" u="none" strike="noStrike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Slide 1: About </a:t>
            </a:r>
            <a:r>
              <a:rPr lang="en-US" altLang="en-IN" b="1" i="0" u="none" strike="noStrike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Topcoder</a:t>
            </a:r>
            <a:endParaRPr lang="en-IN" b="1" i="0" u="none" strike="noStrike" dirty="0">
              <a:solidFill>
                <a:srgbClr val="242424"/>
              </a:solidFill>
              <a:effectLst/>
              <a:latin typeface="Segoe UI" panose="020B0502040204020203" pitchFamily="34" charset="0"/>
            </a:endParaRPr>
          </a:p>
          <a:p>
            <a:pPr algn="l">
              <a:lnSpc>
                <a:spcPts val="1500"/>
              </a:lnSpc>
              <a:spcBef>
                <a:spcPts val="1050"/>
              </a:spcBef>
              <a:spcAft>
                <a:spcPts val="1050"/>
              </a:spcAft>
              <a:buFont typeface="Arial" panose="020B0604020202090204" pitchFamily="34" charset="0"/>
              <a:buChar char="•"/>
            </a:pPr>
            <a:r>
              <a:rPr lang="en-IN" b="1" i="0" u="none" strike="noStrike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Introduction</a:t>
            </a:r>
            <a:r>
              <a:rPr lang="en-IN" b="0" i="0" u="none" strike="noStrike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: Start with a brief introduction about </a:t>
            </a:r>
            <a:r>
              <a:rPr lang="en-US" altLang="en-IN" b="0" i="0" u="none" strike="noStrike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Topcoder</a:t>
            </a:r>
            <a:r>
              <a:rPr lang="en-IN" b="0" i="0" u="none" strike="noStrike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, emphasizing its position as one of the largest, most trusted, and purpose-driven technology companies in the world</a:t>
            </a:r>
            <a:r>
              <a:rPr lang="en-IN" b="1" i="0" u="none" strike="noStrike" dirty="0">
                <a:solidFill>
                  <a:srgbClr val="424242"/>
                </a:solidFill>
                <a:effectLst/>
                <a:latin typeface="Segoe UI" panose="020B0502040204020203" pitchFamily="34" charset="0"/>
              </a:rPr>
              <a:t>1</a:t>
            </a:r>
            <a:r>
              <a:rPr lang="en-IN" b="0" i="0" u="none" strike="noStrike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.</a:t>
            </a:r>
            <a:endParaRPr lang="en-IN" b="0" i="0" u="none" strike="noStrike" dirty="0">
              <a:solidFill>
                <a:srgbClr val="242424"/>
              </a:solidFill>
              <a:effectLst/>
              <a:latin typeface="Segoe UI" panose="020B0502040204020203" pitchFamily="34" charset="0"/>
            </a:endParaRPr>
          </a:p>
          <a:p>
            <a:pPr algn="l">
              <a:lnSpc>
                <a:spcPts val="1500"/>
              </a:lnSpc>
              <a:spcBef>
                <a:spcPts val="1050"/>
              </a:spcBef>
              <a:spcAft>
                <a:spcPts val="1050"/>
              </a:spcAft>
              <a:buFont typeface="Arial" panose="020B0604020202090204" pitchFamily="34" charset="0"/>
              <a:buChar char="•"/>
            </a:pPr>
            <a:r>
              <a:rPr lang="en-IN" b="1" i="0" u="none" strike="noStrike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Key Points</a:t>
            </a:r>
            <a:r>
              <a:rPr lang="en-IN" b="0" i="0" u="none" strike="noStrike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:</a:t>
            </a:r>
            <a:endParaRPr lang="en-IN" b="0" i="0" u="none" strike="noStrike" dirty="0">
              <a:solidFill>
                <a:srgbClr val="242424"/>
              </a:solidFill>
              <a:effectLst/>
              <a:latin typeface="Segoe UI" panose="020B0502040204020203" pitchFamily="34" charset="0"/>
            </a:endParaRPr>
          </a:p>
          <a:p>
            <a:pPr marL="742950" lvl="1" indent="-285750" algn="l">
              <a:lnSpc>
                <a:spcPts val="1500"/>
              </a:lnSpc>
              <a:spcBef>
                <a:spcPts val="1050"/>
              </a:spcBef>
              <a:spcAft>
                <a:spcPts val="1050"/>
              </a:spcAft>
              <a:buFont typeface="Arial" panose="020B0604020202090204" pitchFamily="34" charset="0"/>
              <a:buChar char="•"/>
            </a:pPr>
            <a:r>
              <a:rPr lang="en-IN" b="0" i="0" u="none" strike="noStrike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Highlight </a:t>
            </a:r>
            <a:r>
              <a:rPr lang="en-US" altLang="en-IN" b="1" dirty="0">
                <a:solidFill>
                  <a:srgbClr val="242424"/>
                </a:solidFill>
                <a:effectLst/>
                <a:latin typeface="Segoe UI" panose="020B0502040204020203" pitchFamily="34" charset="0"/>
                <a:sym typeface="+mn-ea"/>
              </a:rPr>
              <a:t>Topcoder</a:t>
            </a:r>
            <a:r>
              <a:rPr lang="en-IN" b="0" i="0" u="none" strike="noStrike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's innovative solutions that address complex digital transformation needs.</a:t>
            </a:r>
            <a:endParaRPr lang="en-IN" b="0" i="0" u="none" strike="noStrike" dirty="0">
              <a:solidFill>
                <a:srgbClr val="242424"/>
              </a:solidFill>
              <a:effectLst/>
              <a:latin typeface="Segoe UI" panose="020B0502040204020203" pitchFamily="34" charset="0"/>
            </a:endParaRPr>
          </a:p>
          <a:p>
            <a:pPr marL="742950" lvl="1" indent="-285750" algn="l">
              <a:lnSpc>
                <a:spcPts val="1500"/>
              </a:lnSpc>
              <a:spcBef>
                <a:spcPts val="1050"/>
              </a:spcBef>
              <a:spcAft>
                <a:spcPts val="1050"/>
              </a:spcAft>
              <a:buFont typeface="Arial" panose="020B0604020202090204" pitchFamily="34" charset="0"/>
              <a:buChar char="•"/>
            </a:pPr>
            <a:r>
              <a:rPr lang="en-IN" b="0" i="0" u="none" strike="noStrike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Mention the global team of engineers, strategists, technologists, and design thinkers.</a:t>
            </a:r>
            <a:endParaRPr lang="en-IN" b="0" i="0" u="none" strike="noStrike" dirty="0">
              <a:solidFill>
                <a:srgbClr val="242424"/>
              </a:solidFill>
              <a:effectLst/>
              <a:latin typeface="Segoe UI" panose="020B0502040204020203" pitchFamily="34" charset="0"/>
            </a:endParaRPr>
          </a:p>
          <a:p>
            <a:pPr marL="742950" lvl="1" indent="-285750" algn="l">
              <a:lnSpc>
                <a:spcPts val="1500"/>
              </a:lnSpc>
              <a:spcBef>
                <a:spcPts val="1050"/>
              </a:spcBef>
              <a:spcAft>
                <a:spcPts val="1050"/>
              </a:spcAft>
              <a:buFont typeface="Arial" panose="020B0604020202090204" pitchFamily="34" charset="0"/>
              <a:buChar char="•"/>
            </a:pPr>
            <a:r>
              <a:rPr lang="en-IN" b="0" i="0" u="none" strike="noStrike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Emphasize </a:t>
            </a:r>
            <a:r>
              <a:rPr lang="en-US" altLang="en-IN" b="0" i="0" u="none" strike="noStrike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Topcoder</a:t>
            </a:r>
            <a:r>
              <a:rPr lang="en-IN" b="0" i="0" u="none" strike="noStrike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's commitment to customer-centric excellence and tech for good.</a:t>
            </a:r>
            <a:endParaRPr lang="en-IN" b="0" i="0" u="none" strike="noStrike" dirty="0">
              <a:solidFill>
                <a:srgbClr val="242424"/>
              </a:solidFill>
              <a:effectLst/>
              <a:latin typeface="Segoe UI" panose="020B0502040204020203" pitchFamily="34" charset="0"/>
            </a:endParaRPr>
          </a:p>
          <a:p>
            <a:pPr marL="742950" lvl="1" indent="-285750" algn="l">
              <a:lnSpc>
                <a:spcPts val="1500"/>
              </a:lnSpc>
              <a:spcBef>
                <a:spcPts val="1050"/>
              </a:spcBef>
              <a:spcAft>
                <a:spcPts val="1050"/>
              </a:spcAft>
              <a:buFont typeface="Arial" panose="020B0604020202090204" pitchFamily="34" charset="0"/>
              <a:buChar char="•"/>
            </a:pPr>
            <a:r>
              <a:rPr lang="en-IN" b="0" i="0" u="none" strike="noStrike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Note that 66% of </a:t>
            </a:r>
            <a:r>
              <a:rPr lang="en-US" altLang="en-IN" b="0" i="0" u="none" strike="noStrike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Topcoder</a:t>
            </a:r>
            <a:r>
              <a:rPr lang="en-IN" b="0" i="0" u="none" strike="noStrike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’s economic interest is held by the Azim Premji Foundation, which serves disadvantaged populations</a:t>
            </a:r>
            <a:r>
              <a:rPr lang="en-IN" b="1" i="0" u="none" strike="noStrike" dirty="0">
                <a:solidFill>
                  <a:srgbClr val="424242"/>
                </a:solidFill>
                <a:effectLst/>
                <a:latin typeface="Segoe UI" panose="020B0502040204020203" pitchFamily="34" charset="0"/>
              </a:rPr>
              <a:t>1</a:t>
            </a:r>
            <a:r>
              <a:rPr lang="en-IN" b="0" i="0" u="none" strike="noStrike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.</a:t>
            </a:r>
            <a:endParaRPr lang="en-IN" b="0" i="0" u="none" strike="noStrike" dirty="0">
              <a:solidFill>
                <a:srgbClr val="242424"/>
              </a:solidFill>
              <a:effectLst/>
              <a:latin typeface="Segoe UI" panose="020B0502040204020203" pitchFamily="34" charset="0"/>
            </a:endParaRPr>
          </a:p>
          <a:p>
            <a:pPr algn="l">
              <a:lnSpc>
                <a:spcPts val="1500"/>
              </a:lnSpc>
              <a:spcBef>
                <a:spcPts val="1050"/>
              </a:spcBef>
              <a:spcAft>
                <a:spcPts val="1050"/>
              </a:spcAft>
              <a:buFont typeface="Arial" panose="020B0604020202090204" pitchFamily="34" charset="0"/>
              <a:buChar char="•"/>
            </a:pPr>
            <a:r>
              <a:rPr lang="en-IN" b="1" i="0" u="none" strike="noStrike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Conclusion</a:t>
            </a:r>
            <a:r>
              <a:rPr lang="en-IN" b="0" i="0" u="none" strike="noStrike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: Conclude by stating that working with </a:t>
            </a:r>
            <a:r>
              <a:rPr lang="en-US" altLang="en-IN" b="0" i="0" u="none" strike="noStrike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Topcoder </a:t>
            </a:r>
            <a:r>
              <a:rPr lang="en-IN" b="0" i="0" u="none" strike="noStrike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means not just transforming business but also contributing to global change.</a:t>
            </a:r>
            <a:endParaRPr lang="en-IN" b="0" i="0" u="none" strike="noStrike" dirty="0">
              <a:solidFill>
                <a:srgbClr val="242424"/>
              </a:solidFill>
              <a:effectLst/>
              <a:latin typeface="Segoe UI" panose="020B0502040204020203" pitchFamily="34" charset="0"/>
            </a:endParaRPr>
          </a:p>
          <a:p>
            <a:pPr algn="l">
              <a:lnSpc>
                <a:spcPts val="1500"/>
              </a:lnSpc>
              <a:spcBef>
                <a:spcPts val="1230"/>
              </a:spcBef>
              <a:spcAft>
                <a:spcPts val="1230"/>
              </a:spcAft>
              <a:buNone/>
            </a:pPr>
            <a:r>
              <a:rPr lang="en-IN" b="1" i="0" u="none" strike="noStrike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Slide 2: Building a Better World</a:t>
            </a:r>
            <a:endParaRPr lang="en-IN" b="1" i="0" u="none" strike="noStrike" dirty="0">
              <a:solidFill>
                <a:srgbClr val="242424"/>
              </a:solidFill>
              <a:effectLst/>
              <a:latin typeface="Segoe UI" panose="020B0502040204020203" pitchFamily="34" charset="0"/>
            </a:endParaRPr>
          </a:p>
          <a:p>
            <a:pPr algn="l">
              <a:lnSpc>
                <a:spcPts val="1500"/>
              </a:lnSpc>
              <a:spcBef>
                <a:spcPts val="1050"/>
              </a:spcBef>
              <a:spcAft>
                <a:spcPts val="1050"/>
              </a:spcAft>
              <a:buFont typeface="Arial" panose="020B0604020202090204" pitchFamily="34" charset="0"/>
              <a:buChar char="•"/>
            </a:pPr>
            <a:r>
              <a:rPr lang="en-IN" b="1" i="0" u="none" strike="noStrike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Introduction</a:t>
            </a:r>
            <a:r>
              <a:rPr lang="en-IN" b="0" i="0" u="none" strike="noStrike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: Introduce </a:t>
            </a:r>
            <a:r>
              <a:rPr lang="en-US" altLang="en-IN" b="0" i="0" u="none" strike="noStrike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Topcoder</a:t>
            </a:r>
            <a:r>
              <a:rPr lang="en-IN" b="0" i="0" u="none" strike="noStrike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's belief that purpose fuels business and vice versa</a:t>
            </a:r>
            <a:r>
              <a:rPr lang="en-IN" b="1" i="0" u="none" strike="noStrike" dirty="0">
                <a:solidFill>
                  <a:srgbClr val="424242"/>
                </a:solidFill>
                <a:effectLst/>
                <a:latin typeface="Segoe UI" panose="020B0502040204020203" pitchFamily="34" charset="0"/>
              </a:rPr>
              <a:t>2</a:t>
            </a:r>
            <a:r>
              <a:rPr lang="en-IN" b="0" i="0" u="none" strike="noStrike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.</a:t>
            </a:r>
            <a:endParaRPr lang="en-IN" b="0" i="0" u="none" strike="noStrike" dirty="0">
              <a:solidFill>
                <a:srgbClr val="242424"/>
              </a:solidFill>
              <a:effectLst/>
              <a:latin typeface="Segoe UI" panose="020B0502040204020203" pitchFamily="34" charset="0"/>
            </a:endParaRPr>
          </a:p>
          <a:p>
            <a:pPr algn="l">
              <a:lnSpc>
                <a:spcPts val="1500"/>
              </a:lnSpc>
              <a:spcBef>
                <a:spcPts val="1050"/>
              </a:spcBef>
              <a:spcAft>
                <a:spcPts val="1050"/>
              </a:spcAft>
              <a:buFont typeface="Arial" panose="020B0604020202090204" pitchFamily="34" charset="0"/>
              <a:buChar char="•"/>
            </a:pPr>
            <a:r>
              <a:rPr lang="en-IN" b="1" i="0" u="none" strike="noStrike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Key Points</a:t>
            </a:r>
            <a:r>
              <a:rPr lang="en-IN" b="0" i="0" u="none" strike="noStrike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:</a:t>
            </a:r>
            <a:endParaRPr lang="en-IN" b="0" i="0" u="none" strike="noStrike" dirty="0">
              <a:solidFill>
                <a:srgbClr val="242424"/>
              </a:solidFill>
              <a:effectLst/>
              <a:latin typeface="Segoe UI" panose="020B0502040204020203" pitchFamily="34" charset="0"/>
            </a:endParaRPr>
          </a:p>
          <a:p>
            <a:pPr marL="742950" lvl="1" indent="-285750" algn="l">
              <a:lnSpc>
                <a:spcPts val="1500"/>
              </a:lnSpc>
              <a:spcBef>
                <a:spcPts val="1050"/>
              </a:spcBef>
              <a:spcAft>
                <a:spcPts val="1050"/>
              </a:spcAft>
              <a:buFont typeface="Arial" panose="020B0604020202090204" pitchFamily="34" charset="0"/>
              <a:buChar char="•"/>
            </a:pPr>
            <a:r>
              <a:rPr lang="en-IN" b="0" i="0" u="none" strike="noStrike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Discuss </a:t>
            </a:r>
            <a:r>
              <a:rPr lang="en-US" altLang="en-IN" b="0" i="0" u="none" strike="noStrike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Topcoder</a:t>
            </a:r>
            <a:r>
              <a:rPr lang="en-IN" b="0" i="0" u="none" strike="noStrike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's commitment to building a just, equitable, humane, and sustainable society.</a:t>
            </a:r>
            <a:endParaRPr lang="en-IN" b="0" i="0" u="none" strike="noStrike" dirty="0">
              <a:solidFill>
                <a:srgbClr val="242424"/>
              </a:solidFill>
              <a:effectLst/>
              <a:latin typeface="Segoe UI" panose="020B0502040204020203" pitchFamily="34" charset="0"/>
            </a:endParaRPr>
          </a:p>
          <a:p>
            <a:pPr marL="742950" lvl="1" indent="-285750" algn="l">
              <a:lnSpc>
                <a:spcPts val="1500"/>
              </a:lnSpc>
              <a:spcBef>
                <a:spcPts val="1050"/>
              </a:spcBef>
              <a:spcAft>
                <a:spcPts val="1050"/>
              </a:spcAft>
              <a:buFont typeface="Arial" panose="020B0604020202090204" pitchFamily="34" charset="0"/>
              <a:buChar char="•"/>
            </a:pPr>
            <a:r>
              <a:rPr lang="en-IN" b="0" i="0" u="none" strike="noStrike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Highlight </a:t>
            </a:r>
            <a:r>
              <a:rPr lang="en-US" altLang="en-IN" b="0" i="0" u="none" strike="noStrike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Topcoder</a:t>
            </a:r>
            <a:r>
              <a:rPr lang="en-IN" b="0" i="0" u="none" strike="noStrike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's role as one of the ten founding members of Transform to Net Zero.</a:t>
            </a:r>
            <a:endParaRPr lang="en-IN" b="0" i="0" u="none" strike="noStrike" dirty="0">
              <a:solidFill>
                <a:srgbClr val="242424"/>
              </a:solidFill>
              <a:effectLst/>
              <a:latin typeface="Segoe UI" panose="020B0502040204020203" pitchFamily="34" charset="0"/>
            </a:endParaRPr>
          </a:p>
          <a:p>
            <a:pPr marL="742950" lvl="1" indent="-285750" algn="l">
              <a:lnSpc>
                <a:spcPts val="1500"/>
              </a:lnSpc>
              <a:spcBef>
                <a:spcPts val="1050"/>
              </a:spcBef>
              <a:spcAft>
                <a:spcPts val="1050"/>
              </a:spcAft>
              <a:buFont typeface="Arial" panose="020B0604020202090204" pitchFamily="34" charset="0"/>
              <a:buChar char="•"/>
            </a:pPr>
            <a:r>
              <a:rPr lang="en-IN" b="0" i="0" u="none" strike="noStrike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Provide statistics on </a:t>
            </a:r>
            <a:r>
              <a:rPr lang="en-US" altLang="en-IN" b="0" i="0" u="none" strike="noStrike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Topcoder</a:t>
            </a:r>
            <a:r>
              <a:rPr lang="en-IN" b="0" i="0" u="none" strike="noStrike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's sustainability efforts: 60% renewable energy, 97% waste avoided from landfills, and 37% water recycled</a:t>
            </a:r>
            <a:r>
              <a:rPr lang="en-IN" b="1" i="0" u="none" strike="noStrike" dirty="0">
                <a:solidFill>
                  <a:srgbClr val="424242"/>
                </a:solidFill>
                <a:effectLst/>
                <a:latin typeface="Segoe UI" panose="020B0502040204020203" pitchFamily="34" charset="0"/>
              </a:rPr>
              <a:t>2</a:t>
            </a:r>
            <a:r>
              <a:rPr lang="en-IN" b="0" i="0" u="none" strike="noStrike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.</a:t>
            </a:r>
            <a:endParaRPr lang="en-IN" b="0" i="0" u="none" strike="noStrike" dirty="0">
              <a:solidFill>
                <a:srgbClr val="242424"/>
              </a:solidFill>
              <a:effectLst/>
              <a:latin typeface="Segoe UI" panose="020B0502040204020203" pitchFamily="34" charset="0"/>
            </a:endParaRPr>
          </a:p>
          <a:p>
            <a:pPr marL="742950" lvl="1" indent="-285750" algn="l">
              <a:lnSpc>
                <a:spcPts val="1500"/>
              </a:lnSpc>
              <a:spcBef>
                <a:spcPts val="1050"/>
              </a:spcBef>
              <a:spcAft>
                <a:spcPts val="1050"/>
              </a:spcAft>
              <a:buFont typeface="Arial" panose="020B0604020202090204" pitchFamily="34" charset="0"/>
              <a:buChar char="•"/>
            </a:pPr>
            <a:r>
              <a:rPr lang="en-IN" b="0" i="0" u="none" strike="noStrike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Mention the 79th anniversary of </a:t>
            </a:r>
            <a:r>
              <a:rPr lang="en-US" altLang="en-IN" b="0" i="0" u="none" strike="noStrike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Topcoder </a:t>
            </a:r>
            <a:r>
              <a:rPr lang="en-IN" b="0" i="0" u="none" strike="noStrike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and the dedication of its employees</a:t>
            </a:r>
            <a:r>
              <a:rPr lang="en-IN" b="1" i="0" u="none" strike="noStrike" dirty="0">
                <a:solidFill>
                  <a:srgbClr val="424242"/>
                </a:solidFill>
                <a:effectLst/>
                <a:latin typeface="Segoe UI" panose="020B0502040204020203" pitchFamily="34" charset="0"/>
              </a:rPr>
              <a:t>2</a:t>
            </a:r>
            <a:r>
              <a:rPr lang="en-IN" b="0" i="0" u="none" strike="noStrike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.</a:t>
            </a:r>
            <a:endParaRPr lang="en-IN" b="0" i="0" u="none" strike="noStrike" dirty="0">
              <a:solidFill>
                <a:srgbClr val="242424"/>
              </a:solidFill>
              <a:effectLst/>
              <a:latin typeface="Segoe UI" panose="020B0502040204020203" pitchFamily="34" charset="0"/>
            </a:endParaRPr>
          </a:p>
          <a:p>
            <a:pPr algn="l">
              <a:lnSpc>
                <a:spcPts val="1500"/>
              </a:lnSpc>
              <a:spcBef>
                <a:spcPts val="1050"/>
              </a:spcBef>
              <a:spcAft>
                <a:spcPts val="1050"/>
              </a:spcAft>
              <a:buFont typeface="Arial" panose="020B0604020202090204" pitchFamily="34" charset="0"/>
              <a:buChar char="•"/>
            </a:pPr>
            <a:r>
              <a:rPr lang="en-IN" b="1" i="0" u="none" strike="noStrike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Conclusion</a:t>
            </a:r>
            <a:r>
              <a:rPr lang="en-IN" b="0" i="0" u="none" strike="noStrike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: Reinforce </a:t>
            </a:r>
            <a:r>
              <a:rPr lang="en-US" altLang="en-IN" b="0" i="0" u="none" strike="noStrike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Topcoder</a:t>
            </a:r>
            <a:r>
              <a:rPr lang="en-IN" b="0" i="0" u="none" strike="noStrike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's deep and authentic commitment to sustainability and social responsibility.</a:t>
            </a:r>
            <a:endParaRPr lang="en-IN" b="0" i="0" u="none" strike="noStrike" dirty="0">
              <a:solidFill>
                <a:srgbClr val="242424"/>
              </a:solidFill>
              <a:effectLst/>
              <a:latin typeface="Segoe UI" panose="020B0502040204020203" pitchFamily="34" charset="0"/>
            </a:endParaRPr>
          </a:p>
          <a:p>
            <a:pPr algn="l">
              <a:lnSpc>
                <a:spcPts val="1500"/>
              </a:lnSpc>
              <a:spcBef>
                <a:spcPts val="1230"/>
              </a:spcBef>
              <a:spcAft>
                <a:spcPts val="1230"/>
              </a:spcAft>
              <a:buNone/>
            </a:pPr>
            <a:r>
              <a:rPr lang="en-IN" b="1" i="0" u="none" strike="noStrike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Slide 3: </a:t>
            </a:r>
            <a:r>
              <a:rPr lang="en-US" altLang="en-IN" b="1" i="0" u="none" strike="noStrike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Topcoder</a:t>
            </a:r>
            <a:r>
              <a:rPr lang="en-IN" b="1" i="0" u="none" strike="noStrike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’s Brand Voice</a:t>
            </a:r>
            <a:endParaRPr lang="en-IN" b="1" i="0" u="none" strike="noStrike" dirty="0">
              <a:solidFill>
                <a:srgbClr val="242424"/>
              </a:solidFill>
              <a:effectLst/>
              <a:latin typeface="Segoe UI" panose="020B0502040204020203" pitchFamily="34" charset="0"/>
            </a:endParaRPr>
          </a:p>
          <a:p>
            <a:pPr algn="l">
              <a:lnSpc>
                <a:spcPts val="1500"/>
              </a:lnSpc>
              <a:spcBef>
                <a:spcPts val="1050"/>
              </a:spcBef>
              <a:spcAft>
                <a:spcPts val="1050"/>
              </a:spcAft>
              <a:buFont typeface="Arial" panose="020B0604020202090204" pitchFamily="34" charset="0"/>
              <a:buChar char="•"/>
            </a:pPr>
            <a:r>
              <a:rPr lang="en-IN" b="1" i="0" u="none" strike="noStrike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Introduction</a:t>
            </a:r>
            <a:r>
              <a:rPr lang="en-IN" b="0" i="0" u="none" strike="noStrike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: Introduce </a:t>
            </a:r>
            <a:r>
              <a:rPr lang="en-US" altLang="en-IN" b="0" i="0" u="none" strike="noStrike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Topcoder</a:t>
            </a:r>
            <a:r>
              <a:rPr lang="en-IN" b="0" i="0" u="none" strike="noStrike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's brand voice and its principles</a:t>
            </a:r>
            <a:r>
              <a:rPr lang="en-IN" b="1" i="0" u="none" strike="noStrike" dirty="0">
                <a:solidFill>
                  <a:srgbClr val="424242"/>
                </a:solidFill>
                <a:effectLst/>
                <a:latin typeface="Segoe UI" panose="020B0502040204020203" pitchFamily="34" charset="0"/>
              </a:rPr>
              <a:t>3</a:t>
            </a:r>
            <a:r>
              <a:rPr lang="en-IN" b="0" i="0" u="none" strike="noStrike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.</a:t>
            </a:r>
            <a:endParaRPr lang="en-IN" b="0" i="0" u="none" strike="noStrike" dirty="0">
              <a:solidFill>
                <a:srgbClr val="242424"/>
              </a:solidFill>
              <a:effectLst/>
              <a:latin typeface="Segoe UI" panose="020B0502040204020203" pitchFamily="34" charset="0"/>
            </a:endParaRPr>
          </a:p>
          <a:p>
            <a:pPr algn="l">
              <a:lnSpc>
                <a:spcPts val="1500"/>
              </a:lnSpc>
              <a:spcBef>
                <a:spcPts val="1050"/>
              </a:spcBef>
              <a:spcAft>
                <a:spcPts val="1050"/>
              </a:spcAft>
              <a:buFont typeface="Arial" panose="020B0604020202090204" pitchFamily="34" charset="0"/>
              <a:buChar char="•"/>
            </a:pPr>
            <a:r>
              <a:rPr lang="en-IN" b="1" i="0" u="none" strike="noStrike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Key Points</a:t>
            </a:r>
            <a:r>
              <a:rPr lang="en-IN" b="0" i="0" u="none" strike="noStrike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:</a:t>
            </a:r>
            <a:endParaRPr lang="en-IN" b="0" i="0" u="none" strike="noStrike" dirty="0">
              <a:solidFill>
                <a:srgbClr val="242424"/>
              </a:solidFill>
              <a:effectLst/>
              <a:latin typeface="Segoe UI" panose="020B0502040204020203" pitchFamily="34" charset="0"/>
            </a:endParaRPr>
          </a:p>
          <a:p>
            <a:pPr marL="742950" lvl="1" indent="-285750" algn="l">
              <a:lnSpc>
                <a:spcPts val="1500"/>
              </a:lnSpc>
              <a:spcBef>
                <a:spcPts val="1050"/>
              </a:spcBef>
              <a:spcAft>
                <a:spcPts val="1050"/>
              </a:spcAft>
              <a:buFont typeface="Arial" panose="020B0604020202090204" pitchFamily="34" charset="0"/>
              <a:buChar char="•"/>
            </a:pPr>
            <a:r>
              <a:rPr lang="en-IN" b="1" i="0" u="none" strike="noStrike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Optimistic</a:t>
            </a:r>
            <a:r>
              <a:rPr lang="en-IN" b="0" i="0" u="none" strike="noStrike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: Emphasize that the thorniest problems are solvable and sketch visionary ambitions for the future.</a:t>
            </a:r>
            <a:endParaRPr lang="en-IN" b="0" i="0" u="none" strike="noStrike" dirty="0">
              <a:solidFill>
                <a:srgbClr val="242424"/>
              </a:solidFill>
              <a:effectLst/>
              <a:latin typeface="Segoe UI" panose="020B0502040204020203" pitchFamily="34" charset="0"/>
            </a:endParaRPr>
          </a:p>
          <a:p>
            <a:pPr marL="742950" lvl="1" indent="-285750" algn="l">
              <a:lnSpc>
                <a:spcPts val="1500"/>
              </a:lnSpc>
              <a:spcBef>
                <a:spcPts val="1050"/>
              </a:spcBef>
              <a:spcAft>
                <a:spcPts val="1050"/>
              </a:spcAft>
              <a:buFont typeface="Arial" panose="020B0604020202090204" pitchFamily="34" charset="0"/>
              <a:buChar char="•"/>
            </a:pPr>
            <a:r>
              <a:rPr lang="en-IN" b="1" i="0" u="none" strike="noStrike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Clear and Conversational</a:t>
            </a:r>
            <a:r>
              <a:rPr lang="en-IN" b="0" i="0" u="none" strike="noStrike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: Simplify complexities and maintain a conversational tone.</a:t>
            </a:r>
            <a:endParaRPr lang="en-IN" b="0" i="0" u="none" strike="noStrike" dirty="0">
              <a:solidFill>
                <a:srgbClr val="242424"/>
              </a:solidFill>
              <a:effectLst/>
              <a:latin typeface="Segoe UI" panose="020B0502040204020203" pitchFamily="34" charset="0"/>
            </a:endParaRPr>
          </a:p>
          <a:p>
            <a:pPr marL="742950" lvl="1" indent="-285750" algn="l">
              <a:lnSpc>
                <a:spcPts val="1500"/>
              </a:lnSpc>
              <a:spcBef>
                <a:spcPts val="1050"/>
              </a:spcBef>
              <a:spcAft>
                <a:spcPts val="1050"/>
              </a:spcAft>
              <a:buFont typeface="Arial" panose="020B0604020202090204" pitchFamily="34" charset="0"/>
              <a:buChar char="•"/>
            </a:pPr>
            <a:r>
              <a:rPr lang="en-IN" b="1" i="0" u="none" strike="noStrike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Confident</a:t>
            </a:r>
            <a:r>
              <a:rPr lang="en-IN" b="0" i="0" u="none" strike="noStrike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: Highlight </a:t>
            </a:r>
            <a:r>
              <a:rPr lang="en-US" altLang="en-IN" b="0" i="0" u="none" strike="noStrike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Topcoder</a:t>
            </a:r>
            <a:r>
              <a:rPr lang="en-IN" b="0" i="0" u="none" strike="noStrike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's smart, authoritative, and trustworthy nature.</a:t>
            </a:r>
            <a:endParaRPr lang="en-IN" b="0" i="0" u="none" strike="noStrike" dirty="0">
              <a:solidFill>
                <a:srgbClr val="242424"/>
              </a:solidFill>
              <a:effectLst/>
              <a:latin typeface="Segoe UI" panose="020B0502040204020203" pitchFamily="34" charset="0"/>
            </a:endParaRPr>
          </a:p>
          <a:p>
            <a:pPr marL="742950" lvl="1" indent="-285750" algn="l">
              <a:lnSpc>
                <a:spcPts val="1500"/>
              </a:lnSpc>
              <a:spcBef>
                <a:spcPts val="1050"/>
              </a:spcBef>
              <a:spcAft>
                <a:spcPts val="1050"/>
              </a:spcAft>
              <a:buFont typeface="Arial" panose="020B0604020202090204" pitchFamily="34" charset="0"/>
              <a:buChar char="•"/>
            </a:pPr>
            <a:r>
              <a:rPr lang="en-IN" b="1" i="0" u="none" strike="noStrike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Insightful</a:t>
            </a:r>
            <a:r>
              <a:rPr lang="en-IN" b="0" i="0" u="none" strike="noStrike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: Show </a:t>
            </a:r>
            <a:r>
              <a:rPr lang="en-US" altLang="en-IN" b="0" i="0" u="none" strike="noStrike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Topcoder</a:t>
            </a:r>
            <a:r>
              <a:rPr lang="en-IN" b="0" i="0" u="none" strike="noStrike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's understanding of global industries and regions, and its ability to inspire and demonstrate value</a:t>
            </a:r>
            <a:r>
              <a:rPr lang="en-IN" b="1" i="0" u="none" strike="noStrike" dirty="0">
                <a:solidFill>
                  <a:srgbClr val="424242"/>
                </a:solidFill>
                <a:effectLst/>
                <a:latin typeface="Segoe UI" panose="020B0502040204020203" pitchFamily="34" charset="0"/>
              </a:rPr>
              <a:t>3</a:t>
            </a:r>
            <a:r>
              <a:rPr lang="en-IN" b="0" i="0" u="none" strike="noStrike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.</a:t>
            </a:r>
            <a:endParaRPr lang="en-IN" b="0" i="0" u="none" strike="noStrike" dirty="0">
              <a:solidFill>
                <a:srgbClr val="242424"/>
              </a:solidFill>
              <a:effectLst/>
              <a:latin typeface="Segoe UI" panose="020B0502040204020203" pitchFamily="34" charset="0"/>
            </a:endParaRPr>
          </a:p>
          <a:p>
            <a:pPr algn="l">
              <a:lnSpc>
                <a:spcPts val="1500"/>
              </a:lnSpc>
              <a:spcBef>
                <a:spcPts val="1050"/>
              </a:spcBef>
              <a:spcAft>
                <a:spcPts val="1050"/>
              </a:spcAft>
              <a:buFont typeface="Arial" panose="020B0604020202090204" pitchFamily="34" charset="0"/>
              <a:buChar char="•"/>
            </a:pPr>
            <a:r>
              <a:rPr lang="en-IN" b="1" i="0" u="none" strike="noStrike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Conclusion</a:t>
            </a:r>
            <a:r>
              <a:rPr lang="en-IN" b="0" i="0" u="none" strike="noStrike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: Conclude by reinforcing </a:t>
            </a:r>
            <a:r>
              <a:rPr lang="en-US" altLang="en-IN" b="0" i="0" u="none" strike="noStrike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Topcoder</a:t>
            </a:r>
            <a:r>
              <a:rPr lang="en-IN" b="0" i="0" u="none" strike="noStrike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's position as a collective of industry-leading consultants and business transformation experts backed by technical talent</a:t>
            </a:r>
            <a:r>
              <a:rPr lang="en-IN" b="1" i="0" u="none" strike="noStrike" dirty="0">
                <a:solidFill>
                  <a:srgbClr val="424242"/>
                </a:solidFill>
                <a:effectLst/>
                <a:latin typeface="Segoe UI" panose="020B0502040204020203" pitchFamily="34" charset="0"/>
              </a:rPr>
              <a:t>3</a:t>
            </a:r>
            <a:r>
              <a:rPr lang="en-IN" b="0" i="0" u="none" strike="noStrike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2F6CA5-0E30-4DAA-A4E2-C3BD2390E4D3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7.xml"/></Relationships>
</file>

<file path=ppt/slideLayouts/_rels/slideLayout104.xml.rels><?xml version="1.0" encoding="UTF-8" standalone="yes"?>
<Relationships xmlns="http://schemas.openxmlformats.org/package/2006/relationships"><Relationship Id="rId4" Type="http://schemas.openxmlformats.org/officeDocument/2006/relationships/image" Target="../media/image27.jpeg"/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7.xml"/></Relationships>
</file>

<file path=ppt/slideLayouts/_rels/slideLayout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Master" Target="../slideMasters/slideMaster7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7.xml"/></Relationships>
</file>

<file path=ppt/slideLayouts/_rels/slideLayout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7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7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7.xml"/></Relationships>
</file>

<file path=ppt/slideLayouts/_rels/slideLayout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7.xml"/></Relationships>
</file>

<file path=ppt/slideLayouts/_rels/slideLayout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7.xml"/></Relationships>
</file>

<file path=ppt/slideLayouts/_rels/slideLayout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7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8.xml.rels><?xml version="1.0" encoding="UTF-8" standalone="yes"?>
<Relationships xmlns="http://schemas.openxmlformats.org/package/2006/relationships"><Relationship Id="rId4" Type="http://schemas.openxmlformats.org/officeDocument/2006/relationships/image" Target="../media/image36.svg"/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7.xml"/></Relationships>
</file>

<file path=ppt/slideLayouts/_rels/slideLayout119.xml.rels><?xml version="1.0" encoding="UTF-8" standalone="yes"?>
<Relationships xmlns="http://schemas.openxmlformats.org/package/2006/relationships"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Relationship Id="rId3" Type="http://schemas.openxmlformats.org/officeDocument/2006/relationships/image" Target="../media/image37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7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4" Type="http://schemas.openxmlformats.org/officeDocument/2006/relationships/image" Target="../media/image43.png"/><Relationship Id="rId3" Type="http://schemas.openxmlformats.org/officeDocument/2006/relationships/image" Target="../media/image42.png"/><Relationship Id="rId2" Type="http://schemas.openxmlformats.org/officeDocument/2006/relationships/image" Target="../media/image41.jpeg"/><Relationship Id="rId1" Type="http://schemas.openxmlformats.org/officeDocument/2006/relationships/slideMaster" Target="../slideMasters/slideMaster7.xml"/></Relationships>
</file>

<file path=ppt/slideLayouts/_rels/slideLayout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7.xml"/></Relationships>
</file>

<file path=ppt/slideLayouts/_rels/slideLayout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Master" Target="../slideMasters/slideMaster7.xml"/></Relationships>
</file>

<file path=ppt/slideLayouts/_rels/slideLayout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7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7.xml"/></Relationships>
</file>

<file path=ppt/slideLayouts/_rels/slideLayout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7.xml"/></Relationships>
</file>

<file path=ppt/slideLayouts/_rels/slideLayout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Master" Target="../slideMasters/slideMaster7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4" Type="http://schemas.openxmlformats.org/officeDocument/2006/relationships/image" Target="../media/image24.png"/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Master" Target="../slideMasters/slideMaster7.xml"/></Relationships>
</file>

<file path=ppt/slideLayouts/_rels/slideLayout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7.xml"/></Relationships>
</file>

<file path=ppt/slideLayouts/_rels/slideLayout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Master" Target="../slideMasters/slideMaster7.xml"/></Relationships>
</file>

<file path=ppt/slideLayouts/_rels/slideLayout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8.png"/><Relationship Id="rId1" Type="http://schemas.openxmlformats.org/officeDocument/2006/relationships/slideMaster" Target="../slideMasters/slideMaster7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_rels/slideLayout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.xml"/></Relationships>
</file>

<file path=ppt/slideLayouts/_rels/slideLayout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.xml"/></Relationships>
</file>

<file path=ppt/slideLayouts/_rels/slideLayout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8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8.xml"/></Relationships>
</file>

<file path=ppt/slideLayouts/_rels/slideLayout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8.xml"/></Relationships>
</file>

<file path=ppt/slideLayouts/_rels/slideLayout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8.xml"/></Relationships>
</file>

<file path=ppt/slideLayouts/_rels/slideLayout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8.xml"/></Relationships>
</file>

<file path=ppt/slideLayouts/_rels/slideLayout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8.xml"/></Relationships>
</file>

<file path=ppt/slideLayouts/_rels/slideLayout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8.xml"/></Relationships>
</file>

<file path=ppt/slideLayouts/_rels/slideLayout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8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9.xml"/></Relationships>
</file>

<file path=ppt/slideLayouts/_rels/slideLayout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9.xml"/></Relationships>
</file>

<file path=ppt/slideLayouts/_rels/slideLayout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9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9.xml"/></Relationships>
</file>

<file path=ppt/slideLayouts/_rels/slideLayout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9.xml"/></Relationships>
</file>

<file path=ppt/slideLayouts/_rels/slideLayout158.xml.rels><?xml version="1.0" encoding="UTF-8" standalone="yes"?>
<Relationships xmlns="http://schemas.openxmlformats.org/package/2006/relationships"><Relationship Id="rId4" Type="http://schemas.openxmlformats.org/officeDocument/2006/relationships/image" Target="../media/image27.jpeg"/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9.xml"/></Relationships>
</file>

<file path=ppt/slideLayouts/_rels/slideLayout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Master" Target="../slideMasters/slideMaster9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9.xml"/></Relationships>
</file>

<file path=ppt/slideLayouts/_rels/slideLayout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9.xml"/></Relationships>
</file>

<file path=ppt/slideLayouts/_rels/slideLayout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9.xml"/></Relationships>
</file>

<file path=ppt/slideLayouts/_rels/slideLayout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9.xml"/></Relationships>
</file>

<file path=ppt/slideLayouts/_rels/slideLayout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9.xml"/></Relationships>
</file>

<file path=ppt/slideLayouts/_rels/slideLayout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9.xml"/></Relationships>
</file>

<file path=ppt/slideLayouts/_rels/slideLayout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9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72.xml.rels><?xml version="1.0" encoding="UTF-8" standalone="yes"?>
<Relationships xmlns="http://schemas.openxmlformats.org/package/2006/relationships"><Relationship Id="rId4" Type="http://schemas.openxmlformats.org/officeDocument/2006/relationships/image" Target="../media/image36.svg"/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9.xml"/></Relationships>
</file>

<file path=ppt/slideLayouts/_rels/slideLayout173.xml.rels><?xml version="1.0" encoding="UTF-8" standalone="yes"?>
<Relationships xmlns="http://schemas.openxmlformats.org/package/2006/relationships"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Relationship Id="rId3" Type="http://schemas.openxmlformats.org/officeDocument/2006/relationships/image" Target="../media/image37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9.xml"/></Relationships>
</file>

<file path=ppt/slideLayouts/_rels/slideLayout174.xml.rels><?xml version="1.0" encoding="UTF-8" standalone="yes"?>
<Relationships xmlns="http://schemas.openxmlformats.org/package/2006/relationships"><Relationship Id="rId4" Type="http://schemas.openxmlformats.org/officeDocument/2006/relationships/image" Target="../media/image43.png"/><Relationship Id="rId3" Type="http://schemas.openxmlformats.org/officeDocument/2006/relationships/image" Target="../media/image42.png"/><Relationship Id="rId2" Type="http://schemas.openxmlformats.org/officeDocument/2006/relationships/image" Target="../media/image41.jpeg"/><Relationship Id="rId1" Type="http://schemas.openxmlformats.org/officeDocument/2006/relationships/slideMaster" Target="../slideMasters/slideMaster9.xml"/></Relationships>
</file>

<file path=ppt/slideLayouts/_rels/slideLayout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9.xml"/></Relationships>
</file>

<file path=ppt/slideLayouts/_rels/slideLayout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Master" Target="../slideMasters/slideMaster9.xml"/></Relationships>
</file>

<file path=ppt/slideLayouts/_rels/slideLayout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9.xml"/></Relationships>
</file>

<file path=ppt/slideLayouts/_rels/slideLayout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9.xml"/></Relationships>
</file>

<file path=ppt/slideLayouts/_rels/slideLayout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9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9.xml"/></Relationships>
</file>

<file path=ppt/slideLayouts/_rels/slideLayout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9.xml"/></Relationships>
</file>

<file path=ppt/slideLayouts/_rels/slideLayout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Master" Target="../slideMasters/slideMaster9.xml"/></Relationships>
</file>

<file path=ppt/slideLayouts/_rels/slideLayout184.xml.rels><?xml version="1.0" encoding="UTF-8" standalone="yes"?>
<Relationships xmlns="http://schemas.openxmlformats.org/package/2006/relationships"><Relationship Id="rId4" Type="http://schemas.openxmlformats.org/officeDocument/2006/relationships/image" Target="../media/image24.png"/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Master" Target="../slideMasters/slideMaster9.xml"/></Relationships>
</file>

<file path=ppt/slideLayouts/_rels/slideLayout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9.xml"/></Relationships>
</file>

<file path=ppt/slideLayouts/_rels/slideLayout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Master" Target="../slideMasters/slideMaster9.xml"/></Relationships>
</file>

<file path=ppt/slideLayouts/_rels/slideLayout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8.png"/><Relationship Id="rId1" Type="http://schemas.openxmlformats.org/officeDocument/2006/relationships/slideMaster" Target="../slideMasters/slideMaster9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Master" Target="../slideMasters/slideMaster12.xml"/></Relationships>
</file>

<file path=ppt/slideLayouts/_rels/slideLayout2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Master" Target="../slideMasters/slideMaster12.xml"/></Relationships>
</file>

<file path=ppt/slideLayouts/_rels/slideLayout2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Master" Target="../slideMasters/slideMaster12.xml"/></Relationships>
</file>

<file path=ppt/slideLayouts/_rels/slideLayout2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Master" Target="../slideMasters/slideMaster12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emf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4" Type="http://schemas.openxmlformats.org/officeDocument/2006/relationships/image" Target="../media/image21.svg"/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7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7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_Wipro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>
          <a:xfrm>
            <a:off x="742" y="834"/>
            <a:ext cx="12190519" cy="6857167"/>
          </a:xfrm>
          <a:prstGeom prst="rect">
            <a:avLst/>
          </a:prstGeom>
        </p:spPr>
      </p:pic>
      <p:cxnSp>
        <p:nvCxnSpPr>
          <p:cNvPr id="9" name="Straight Connector 9"/>
          <p:cNvCxnSpPr/>
          <p:nvPr userDrawn="1"/>
        </p:nvCxnSpPr>
        <p:spPr>
          <a:xfrm>
            <a:off x="1011491" y="-7915"/>
            <a:ext cx="0" cy="2394044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1200151" y="1606551"/>
            <a:ext cx="3621232" cy="831849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2800" b="1">
                <a:solidFill>
                  <a:schemeClr val="bg1"/>
                </a:solidFill>
                <a:latin typeface="Tenorite" pitchFamily="2" charset="0"/>
              </a:defRPr>
            </a:lvl1pPr>
          </a:lstStyle>
          <a:p>
            <a:r>
              <a:rPr lang="en-US"/>
              <a:t>Click to add </a:t>
            </a:r>
            <a:br>
              <a:rPr lang="en-US"/>
            </a:br>
            <a:r>
              <a:rPr lang="en-US"/>
              <a:t>section title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51" hasCustomPrompt="1"/>
          </p:nvPr>
        </p:nvSpPr>
        <p:spPr>
          <a:xfrm rot="16200000">
            <a:off x="-287192" y="1287880"/>
            <a:ext cx="2085771" cy="33236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52" hasCustomPrompt="1"/>
          </p:nvPr>
        </p:nvSpPr>
        <p:spPr>
          <a:xfrm>
            <a:off x="5352586" y="1606551"/>
            <a:ext cx="8251903" cy="40941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9500" b="0" spc="-300">
                <a:solidFill>
                  <a:schemeClr val="bg1"/>
                </a:solidFill>
                <a:latin typeface="Tenorite" pitchFamily="2" charset="0"/>
              </a:defRPr>
            </a:lvl1pPr>
          </a:lstStyle>
          <a:p>
            <a:pPr lvl="0"/>
            <a:r>
              <a:rPr lang="en-US"/>
              <a:t>##.</a:t>
            </a:r>
            <a:endParaRPr lang="en-US"/>
          </a:p>
        </p:txBody>
      </p:sp>
      <p:sp>
        <p:nvSpPr>
          <p:cNvPr id="7" name="Freeform 5"/>
          <p:cNvSpPr>
            <a:spLocks noEditPoints="1"/>
          </p:cNvSpPr>
          <p:nvPr userDrawn="1"/>
        </p:nvSpPr>
        <p:spPr bwMode="auto">
          <a:xfrm>
            <a:off x="11074082" y="6320972"/>
            <a:ext cx="711519" cy="263491"/>
          </a:xfrm>
          <a:custGeom>
            <a:avLst/>
            <a:gdLst>
              <a:gd name="T0" fmla="*/ 698 w 1799"/>
              <a:gd name="T1" fmla="*/ 158 h 664"/>
              <a:gd name="T2" fmla="*/ 610 w 1799"/>
              <a:gd name="T3" fmla="*/ 496 h 664"/>
              <a:gd name="T4" fmla="*/ 664 w 1799"/>
              <a:gd name="T5" fmla="*/ 7 h 664"/>
              <a:gd name="T6" fmla="*/ 638 w 1799"/>
              <a:gd name="T7" fmla="*/ 105 h 664"/>
              <a:gd name="T8" fmla="*/ 664 w 1799"/>
              <a:gd name="T9" fmla="*/ 7 h 664"/>
              <a:gd name="T10" fmla="*/ 907 w 1799"/>
              <a:gd name="T11" fmla="*/ 491 h 664"/>
              <a:gd name="T12" fmla="*/ 863 w 1799"/>
              <a:gd name="T13" fmla="*/ 664 h 664"/>
              <a:gd name="T14" fmla="*/ 777 w 1799"/>
              <a:gd name="T15" fmla="*/ 158 h 664"/>
              <a:gd name="T16" fmla="*/ 862 w 1799"/>
              <a:gd name="T17" fmla="*/ 205 h 664"/>
              <a:gd name="T18" fmla="*/ 969 w 1799"/>
              <a:gd name="T19" fmla="*/ 151 h 664"/>
              <a:gd name="T20" fmla="*/ 1082 w 1799"/>
              <a:gd name="T21" fmla="*/ 199 h 664"/>
              <a:gd name="T22" fmla="*/ 1131 w 1799"/>
              <a:gd name="T23" fmla="*/ 327 h 664"/>
              <a:gd name="T24" fmla="*/ 1081 w 1799"/>
              <a:gd name="T25" fmla="*/ 455 h 664"/>
              <a:gd name="T26" fmla="*/ 969 w 1799"/>
              <a:gd name="T27" fmla="*/ 503 h 664"/>
              <a:gd name="T28" fmla="*/ 988 w 1799"/>
              <a:gd name="T29" fmla="*/ 414 h 664"/>
              <a:gd name="T30" fmla="*/ 1038 w 1799"/>
              <a:gd name="T31" fmla="*/ 364 h 664"/>
              <a:gd name="T32" fmla="*/ 1038 w 1799"/>
              <a:gd name="T33" fmla="*/ 289 h 664"/>
              <a:gd name="T34" fmla="*/ 988 w 1799"/>
              <a:gd name="T35" fmla="*/ 239 h 664"/>
              <a:gd name="T36" fmla="*/ 915 w 1799"/>
              <a:gd name="T37" fmla="*/ 239 h 664"/>
              <a:gd name="T38" fmla="*/ 865 w 1799"/>
              <a:gd name="T39" fmla="*/ 289 h 664"/>
              <a:gd name="T40" fmla="*/ 865 w 1799"/>
              <a:gd name="T41" fmla="*/ 364 h 664"/>
              <a:gd name="T42" fmla="*/ 915 w 1799"/>
              <a:gd name="T43" fmla="*/ 414 h 664"/>
              <a:gd name="T44" fmla="*/ 1194 w 1799"/>
              <a:gd name="T45" fmla="*/ 158 h 664"/>
              <a:gd name="T46" fmla="*/ 1279 w 1799"/>
              <a:gd name="T47" fmla="*/ 210 h 664"/>
              <a:gd name="T48" fmla="*/ 1372 w 1799"/>
              <a:gd name="T49" fmla="*/ 152 h 664"/>
              <a:gd name="T50" fmla="*/ 1429 w 1799"/>
              <a:gd name="T51" fmla="*/ 165 h 664"/>
              <a:gd name="T52" fmla="*/ 1379 w 1799"/>
              <a:gd name="T53" fmla="*/ 242 h 664"/>
              <a:gd name="T54" fmla="*/ 1299 w 1799"/>
              <a:gd name="T55" fmla="*/ 257 h 664"/>
              <a:gd name="T56" fmla="*/ 1279 w 1799"/>
              <a:gd name="T57" fmla="*/ 496 h 664"/>
              <a:gd name="T58" fmla="*/ 1194 w 1799"/>
              <a:gd name="T59" fmla="*/ 158 h 664"/>
              <a:gd name="T60" fmla="*/ 1549 w 1799"/>
              <a:gd name="T61" fmla="*/ 489 h 664"/>
              <a:gd name="T62" fmla="*/ 1455 w 1799"/>
              <a:gd name="T63" fmla="*/ 395 h 664"/>
              <a:gd name="T64" fmla="*/ 1455 w 1799"/>
              <a:gd name="T65" fmla="*/ 258 h 664"/>
              <a:gd name="T66" fmla="*/ 1549 w 1799"/>
              <a:gd name="T67" fmla="*/ 165 h 664"/>
              <a:gd name="T68" fmla="*/ 1690 w 1799"/>
              <a:gd name="T69" fmla="*/ 165 h 664"/>
              <a:gd name="T70" fmla="*/ 1785 w 1799"/>
              <a:gd name="T71" fmla="*/ 258 h 664"/>
              <a:gd name="T72" fmla="*/ 1785 w 1799"/>
              <a:gd name="T73" fmla="*/ 395 h 664"/>
              <a:gd name="T74" fmla="*/ 1691 w 1799"/>
              <a:gd name="T75" fmla="*/ 489 h 664"/>
              <a:gd name="T76" fmla="*/ 1620 w 1799"/>
              <a:gd name="T77" fmla="*/ 421 h 664"/>
              <a:gd name="T78" fmla="*/ 1686 w 1799"/>
              <a:gd name="T79" fmla="*/ 393 h 664"/>
              <a:gd name="T80" fmla="*/ 1713 w 1799"/>
              <a:gd name="T81" fmla="*/ 326 h 664"/>
              <a:gd name="T82" fmla="*/ 1686 w 1799"/>
              <a:gd name="T83" fmla="*/ 259 h 664"/>
              <a:gd name="T84" fmla="*/ 1620 w 1799"/>
              <a:gd name="T85" fmla="*/ 232 h 664"/>
              <a:gd name="T86" fmla="*/ 1555 w 1799"/>
              <a:gd name="T87" fmla="*/ 259 h 664"/>
              <a:gd name="T88" fmla="*/ 1528 w 1799"/>
              <a:gd name="T89" fmla="*/ 326 h 664"/>
              <a:gd name="T90" fmla="*/ 1555 w 1799"/>
              <a:gd name="T91" fmla="*/ 393 h 664"/>
              <a:gd name="T92" fmla="*/ 1620 w 1799"/>
              <a:gd name="T93" fmla="*/ 421 h 664"/>
              <a:gd name="T94" fmla="*/ 88 w 1799"/>
              <a:gd name="T95" fmla="*/ 158 h 664"/>
              <a:gd name="T96" fmla="*/ 236 w 1799"/>
              <a:gd name="T97" fmla="*/ 158 h 664"/>
              <a:gd name="T98" fmla="*/ 392 w 1799"/>
              <a:gd name="T99" fmla="*/ 373 h 664"/>
              <a:gd name="T100" fmla="*/ 550 w 1799"/>
              <a:gd name="T101" fmla="*/ 158 h 664"/>
              <a:gd name="T102" fmla="*/ 354 w 1799"/>
              <a:gd name="T103" fmla="*/ 495 h 664"/>
              <a:gd name="T104" fmla="*/ 192 w 1799"/>
              <a:gd name="T105" fmla="*/ 495 h 664"/>
              <a:gd name="T106" fmla="*/ 0 w 1799"/>
              <a:gd name="T107" fmla="*/ 158 h 6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799" h="664">
                <a:moveTo>
                  <a:pt x="610" y="158"/>
                </a:moveTo>
                <a:cubicBezTo>
                  <a:pt x="698" y="158"/>
                  <a:pt x="698" y="158"/>
                  <a:pt x="698" y="158"/>
                </a:cubicBezTo>
                <a:cubicBezTo>
                  <a:pt x="698" y="496"/>
                  <a:pt x="698" y="496"/>
                  <a:pt x="698" y="496"/>
                </a:cubicBezTo>
                <a:cubicBezTo>
                  <a:pt x="610" y="496"/>
                  <a:pt x="610" y="496"/>
                  <a:pt x="610" y="496"/>
                </a:cubicBezTo>
                <a:lnTo>
                  <a:pt x="610" y="158"/>
                </a:lnTo>
                <a:close/>
                <a:moveTo>
                  <a:pt x="664" y="7"/>
                </a:moveTo>
                <a:cubicBezTo>
                  <a:pt x="637" y="0"/>
                  <a:pt x="609" y="16"/>
                  <a:pt x="602" y="43"/>
                </a:cubicBezTo>
                <a:cubicBezTo>
                  <a:pt x="595" y="70"/>
                  <a:pt x="611" y="98"/>
                  <a:pt x="638" y="105"/>
                </a:cubicBezTo>
                <a:cubicBezTo>
                  <a:pt x="665" y="112"/>
                  <a:pt x="693" y="96"/>
                  <a:pt x="700" y="69"/>
                </a:cubicBezTo>
                <a:cubicBezTo>
                  <a:pt x="707" y="42"/>
                  <a:pt x="691" y="14"/>
                  <a:pt x="664" y="7"/>
                </a:cubicBezTo>
                <a:close/>
                <a:moveTo>
                  <a:pt x="969" y="503"/>
                </a:moveTo>
                <a:cubicBezTo>
                  <a:pt x="946" y="503"/>
                  <a:pt x="926" y="499"/>
                  <a:pt x="907" y="491"/>
                </a:cubicBezTo>
                <a:cubicBezTo>
                  <a:pt x="889" y="482"/>
                  <a:pt x="874" y="470"/>
                  <a:pt x="863" y="455"/>
                </a:cubicBezTo>
                <a:cubicBezTo>
                  <a:pt x="863" y="664"/>
                  <a:pt x="863" y="664"/>
                  <a:pt x="863" y="664"/>
                </a:cubicBezTo>
                <a:cubicBezTo>
                  <a:pt x="777" y="664"/>
                  <a:pt x="777" y="664"/>
                  <a:pt x="777" y="664"/>
                </a:cubicBezTo>
                <a:cubicBezTo>
                  <a:pt x="777" y="158"/>
                  <a:pt x="777" y="158"/>
                  <a:pt x="777" y="158"/>
                </a:cubicBezTo>
                <a:cubicBezTo>
                  <a:pt x="862" y="158"/>
                  <a:pt x="862" y="158"/>
                  <a:pt x="862" y="158"/>
                </a:cubicBezTo>
                <a:cubicBezTo>
                  <a:pt x="862" y="205"/>
                  <a:pt x="862" y="205"/>
                  <a:pt x="862" y="205"/>
                </a:cubicBezTo>
                <a:cubicBezTo>
                  <a:pt x="874" y="188"/>
                  <a:pt x="888" y="175"/>
                  <a:pt x="907" y="166"/>
                </a:cubicBezTo>
                <a:cubicBezTo>
                  <a:pt x="925" y="156"/>
                  <a:pt x="946" y="151"/>
                  <a:pt x="969" y="151"/>
                </a:cubicBezTo>
                <a:cubicBezTo>
                  <a:pt x="990" y="151"/>
                  <a:pt x="1010" y="155"/>
                  <a:pt x="1030" y="163"/>
                </a:cubicBezTo>
                <a:cubicBezTo>
                  <a:pt x="1050" y="172"/>
                  <a:pt x="1067" y="183"/>
                  <a:pt x="1082" y="199"/>
                </a:cubicBezTo>
                <a:cubicBezTo>
                  <a:pt x="1097" y="214"/>
                  <a:pt x="1109" y="233"/>
                  <a:pt x="1118" y="254"/>
                </a:cubicBezTo>
                <a:cubicBezTo>
                  <a:pt x="1127" y="276"/>
                  <a:pt x="1131" y="300"/>
                  <a:pt x="1131" y="327"/>
                </a:cubicBezTo>
                <a:cubicBezTo>
                  <a:pt x="1131" y="354"/>
                  <a:pt x="1127" y="378"/>
                  <a:pt x="1118" y="400"/>
                </a:cubicBezTo>
                <a:cubicBezTo>
                  <a:pt x="1108" y="421"/>
                  <a:pt x="1096" y="440"/>
                  <a:pt x="1081" y="455"/>
                </a:cubicBezTo>
                <a:cubicBezTo>
                  <a:pt x="1066" y="471"/>
                  <a:pt x="1049" y="482"/>
                  <a:pt x="1030" y="491"/>
                </a:cubicBezTo>
                <a:cubicBezTo>
                  <a:pt x="1010" y="499"/>
                  <a:pt x="990" y="503"/>
                  <a:pt x="969" y="503"/>
                </a:cubicBezTo>
                <a:close/>
                <a:moveTo>
                  <a:pt x="952" y="421"/>
                </a:moveTo>
                <a:cubicBezTo>
                  <a:pt x="965" y="421"/>
                  <a:pt x="977" y="419"/>
                  <a:pt x="988" y="414"/>
                </a:cubicBezTo>
                <a:cubicBezTo>
                  <a:pt x="999" y="409"/>
                  <a:pt x="1009" y="402"/>
                  <a:pt x="1018" y="394"/>
                </a:cubicBezTo>
                <a:cubicBezTo>
                  <a:pt x="1026" y="385"/>
                  <a:pt x="1033" y="375"/>
                  <a:pt x="1038" y="364"/>
                </a:cubicBezTo>
                <a:cubicBezTo>
                  <a:pt x="1043" y="352"/>
                  <a:pt x="1045" y="340"/>
                  <a:pt x="1045" y="326"/>
                </a:cubicBezTo>
                <a:cubicBezTo>
                  <a:pt x="1045" y="313"/>
                  <a:pt x="1043" y="301"/>
                  <a:pt x="1038" y="289"/>
                </a:cubicBezTo>
                <a:cubicBezTo>
                  <a:pt x="1033" y="278"/>
                  <a:pt x="1026" y="268"/>
                  <a:pt x="1018" y="259"/>
                </a:cubicBezTo>
                <a:cubicBezTo>
                  <a:pt x="1009" y="251"/>
                  <a:pt x="999" y="244"/>
                  <a:pt x="988" y="239"/>
                </a:cubicBezTo>
                <a:cubicBezTo>
                  <a:pt x="977" y="234"/>
                  <a:pt x="965" y="231"/>
                  <a:pt x="952" y="231"/>
                </a:cubicBezTo>
                <a:cubicBezTo>
                  <a:pt x="938" y="231"/>
                  <a:pt x="926" y="234"/>
                  <a:pt x="915" y="239"/>
                </a:cubicBezTo>
                <a:cubicBezTo>
                  <a:pt x="903" y="244"/>
                  <a:pt x="893" y="251"/>
                  <a:pt x="885" y="259"/>
                </a:cubicBezTo>
                <a:cubicBezTo>
                  <a:pt x="877" y="268"/>
                  <a:pt x="870" y="278"/>
                  <a:pt x="865" y="289"/>
                </a:cubicBezTo>
                <a:cubicBezTo>
                  <a:pt x="860" y="301"/>
                  <a:pt x="858" y="313"/>
                  <a:pt x="858" y="326"/>
                </a:cubicBezTo>
                <a:cubicBezTo>
                  <a:pt x="858" y="340"/>
                  <a:pt x="860" y="352"/>
                  <a:pt x="865" y="364"/>
                </a:cubicBezTo>
                <a:cubicBezTo>
                  <a:pt x="870" y="375"/>
                  <a:pt x="877" y="385"/>
                  <a:pt x="885" y="394"/>
                </a:cubicBezTo>
                <a:cubicBezTo>
                  <a:pt x="893" y="402"/>
                  <a:pt x="903" y="409"/>
                  <a:pt x="915" y="414"/>
                </a:cubicBezTo>
                <a:cubicBezTo>
                  <a:pt x="926" y="419"/>
                  <a:pt x="938" y="421"/>
                  <a:pt x="952" y="421"/>
                </a:cubicBezTo>
                <a:close/>
                <a:moveTo>
                  <a:pt x="1194" y="158"/>
                </a:moveTo>
                <a:cubicBezTo>
                  <a:pt x="1279" y="158"/>
                  <a:pt x="1279" y="158"/>
                  <a:pt x="1279" y="158"/>
                </a:cubicBezTo>
                <a:cubicBezTo>
                  <a:pt x="1279" y="210"/>
                  <a:pt x="1279" y="210"/>
                  <a:pt x="1279" y="210"/>
                </a:cubicBezTo>
                <a:cubicBezTo>
                  <a:pt x="1287" y="190"/>
                  <a:pt x="1299" y="175"/>
                  <a:pt x="1315" y="166"/>
                </a:cubicBezTo>
                <a:cubicBezTo>
                  <a:pt x="1331" y="157"/>
                  <a:pt x="1350" y="152"/>
                  <a:pt x="1372" y="152"/>
                </a:cubicBezTo>
                <a:cubicBezTo>
                  <a:pt x="1383" y="152"/>
                  <a:pt x="1394" y="153"/>
                  <a:pt x="1403" y="156"/>
                </a:cubicBezTo>
                <a:cubicBezTo>
                  <a:pt x="1413" y="158"/>
                  <a:pt x="1422" y="161"/>
                  <a:pt x="1429" y="165"/>
                </a:cubicBezTo>
                <a:cubicBezTo>
                  <a:pt x="1397" y="250"/>
                  <a:pt x="1397" y="250"/>
                  <a:pt x="1397" y="250"/>
                </a:cubicBezTo>
                <a:cubicBezTo>
                  <a:pt x="1393" y="247"/>
                  <a:pt x="1387" y="244"/>
                  <a:pt x="1379" y="242"/>
                </a:cubicBezTo>
                <a:cubicBezTo>
                  <a:pt x="1371" y="239"/>
                  <a:pt x="1362" y="238"/>
                  <a:pt x="1352" y="238"/>
                </a:cubicBezTo>
                <a:cubicBezTo>
                  <a:pt x="1330" y="238"/>
                  <a:pt x="1313" y="244"/>
                  <a:pt x="1299" y="257"/>
                </a:cubicBezTo>
                <a:cubicBezTo>
                  <a:pt x="1286" y="269"/>
                  <a:pt x="1279" y="289"/>
                  <a:pt x="1279" y="318"/>
                </a:cubicBezTo>
                <a:cubicBezTo>
                  <a:pt x="1279" y="496"/>
                  <a:pt x="1279" y="496"/>
                  <a:pt x="1279" y="496"/>
                </a:cubicBezTo>
                <a:cubicBezTo>
                  <a:pt x="1194" y="496"/>
                  <a:pt x="1194" y="496"/>
                  <a:pt x="1194" y="496"/>
                </a:cubicBezTo>
                <a:lnTo>
                  <a:pt x="1194" y="158"/>
                </a:lnTo>
                <a:close/>
                <a:moveTo>
                  <a:pt x="1620" y="503"/>
                </a:moveTo>
                <a:cubicBezTo>
                  <a:pt x="1594" y="503"/>
                  <a:pt x="1571" y="498"/>
                  <a:pt x="1549" y="489"/>
                </a:cubicBezTo>
                <a:cubicBezTo>
                  <a:pt x="1527" y="480"/>
                  <a:pt x="1508" y="467"/>
                  <a:pt x="1492" y="451"/>
                </a:cubicBezTo>
                <a:cubicBezTo>
                  <a:pt x="1476" y="435"/>
                  <a:pt x="1464" y="416"/>
                  <a:pt x="1455" y="395"/>
                </a:cubicBezTo>
                <a:cubicBezTo>
                  <a:pt x="1446" y="374"/>
                  <a:pt x="1441" y="351"/>
                  <a:pt x="1441" y="327"/>
                </a:cubicBezTo>
                <a:cubicBezTo>
                  <a:pt x="1441" y="303"/>
                  <a:pt x="1446" y="280"/>
                  <a:pt x="1455" y="258"/>
                </a:cubicBezTo>
                <a:cubicBezTo>
                  <a:pt x="1464" y="237"/>
                  <a:pt x="1476" y="218"/>
                  <a:pt x="1492" y="202"/>
                </a:cubicBezTo>
                <a:cubicBezTo>
                  <a:pt x="1508" y="187"/>
                  <a:pt x="1527" y="174"/>
                  <a:pt x="1549" y="165"/>
                </a:cubicBezTo>
                <a:cubicBezTo>
                  <a:pt x="1571" y="156"/>
                  <a:pt x="1594" y="151"/>
                  <a:pt x="1620" y="151"/>
                </a:cubicBezTo>
                <a:cubicBezTo>
                  <a:pt x="1645" y="151"/>
                  <a:pt x="1668" y="156"/>
                  <a:pt x="1690" y="165"/>
                </a:cubicBezTo>
                <a:cubicBezTo>
                  <a:pt x="1712" y="174"/>
                  <a:pt x="1731" y="187"/>
                  <a:pt x="1747" y="202"/>
                </a:cubicBezTo>
                <a:cubicBezTo>
                  <a:pt x="1763" y="218"/>
                  <a:pt x="1776" y="237"/>
                  <a:pt x="1785" y="258"/>
                </a:cubicBezTo>
                <a:cubicBezTo>
                  <a:pt x="1794" y="280"/>
                  <a:pt x="1799" y="303"/>
                  <a:pt x="1799" y="327"/>
                </a:cubicBezTo>
                <a:cubicBezTo>
                  <a:pt x="1799" y="351"/>
                  <a:pt x="1794" y="374"/>
                  <a:pt x="1785" y="395"/>
                </a:cubicBezTo>
                <a:cubicBezTo>
                  <a:pt x="1776" y="416"/>
                  <a:pt x="1763" y="435"/>
                  <a:pt x="1747" y="451"/>
                </a:cubicBezTo>
                <a:cubicBezTo>
                  <a:pt x="1731" y="467"/>
                  <a:pt x="1713" y="480"/>
                  <a:pt x="1691" y="489"/>
                </a:cubicBezTo>
                <a:cubicBezTo>
                  <a:pt x="1669" y="498"/>
                  <a:pt x="1645" y="503"/>
                  <a:pt x="1620" y="503"/>
                </a:cubicBezTo>
                <a:close/>
                <a:moveTo>
                  <a:pt x="1620" y="421"/>
                </a:moveTo>
                <a:cubicBezTo>
                  <a:pt x="1633" y="421"/>
                  <a:pt x="1645" y="418"/>
                  <a:pt x="1657" y="413"/>
                </a:cubicBezTo>
                <a:cubicBezTo>
                  <a:pt x="1668" y="408"/>
                  <a:pt x="1678" y="402"/>
                  <a:pt x="1686" y="393"/>
                </a:cubicBezTo>
                <a:cubicBezTo>
                  <a:pt x="1694" y="385"/>
                  <a:pt x="1701" y="375"/>
                  <a:pt x="1706" y="364"/>
                </a:cubicBezTo>
                <a:cubicBezTo>
                  <a:pt x="1711" y="352"/>
                  <a:pt x="1713" y="340"/>
                  <a:pt x="1713" y="326"/>
                </a:cubicBezTo>
                <a:cubicBezTo>
                  <a:pt x="1713" y="313"/>
                  <a:pt x="1711" y="301"/>
                  <a:pt x="1706" y="289"/>
                </a:cubicBezTo>
                <a:cubicBezTo>
                  <a:pt x="1701" y="278"/>
                  <a:pt x="1694" y="268"/>
                  <a:pt x="1686" y="259"/>
                </a:cubicBezTo>
                <a:cubicBezTo>
                  <a:pt x="1678" y="251"/>
                  <a:pt x="1668" y="244"/>
                  <a:pt x="1657" y="239"/>
                </a:cubicBezTo>
                <a:cubicBezTo>
                  <a:pt x="1645" y="234"/>
                  <a:pt x="1633" y="232"/>
                  <a:pt x="1620" y="232"/>
                </a:cubicBezTo>
                <a:cubicBezTo>
                  <a:pt x="1607" y="232"/>
                  <a:pt x="1595" y="234"/>
                  <a:pt x="1584" y="239"/>
                </a:cubicBezTo>
                <a:cubicBezTo>
                  <a:pt x="1573" y="244"/>
                  <a:pt x="1563" y="251"/>
                  <a:pt x="1555" y="259"/>
                </a:cubicBezTo>
                <a:cubicBezTo>
                  <a:pt x="1546" y="268"/>
                  <a:pt x="1540" y="278"/>
                  <a:pt x="1535" y="289"/>
                </a:cubicBezTo>
                <a:cubicBezTo>
                  <a:pt x="1530" y="301"/>
                  <a:pt x="1528" y="313"/>
                  <a:pt x="1528" y="326"/>
                </a:cubicBezTo>
                <a:cubicBezTo>
                  <a:pt x="1528" y="340"/>
                  <a:pt x="1530" y="352"/>
                  <a:pt x="1535" y="364"/>
                </a:cubicBezTo>
                <a:cubicBezTo>
                  <a:pt x="1540" y="375"/>
                  <a:pt x="1546" y="385"/>
                  <a:pt x="1555" y="393"/>
                </a:cubicBezTo>
                <a:cubicBezTo>
                  <a:pt x="1563" y="402"/>
                  <a:pt x="1573" y="408"/>
                  <a:pt x="1584" y="413"/>
                </a:cubicBezTo>
                <a:cubicBezTo>
                  <a:pt x="1595" y="418"/>
                  <a:pt x="1607" y="421"/>
                  <a:pt x="1620" y="421"/>
                </a:cubicBezTo>
                <a:close/>
                <a:moveTo>
                  <a:pt x="0" y="158"/>
                </a:moveTo>
                <a:cubicBezTo>
                  <a:pt x="88" y="158"/>
                  <a:pt x="88" y="158"/>
                  <a:pt x="88" y="158"/>
                </a:cubicBezTo>
                <a:cubicBezTo>
                  <a:pt x="156" y="373"/>
                  <a:pt x="156" y="373"/>
                  <a:pt x="156" y="373"/>
                </a:cubicBezTo>
                <a:cubicBezTo>
                  <a:pt x="236" y="158"/>
                  <a:pt x="236" y="158"/>
                  <a:pt x="236" y="158"/>
                </a:cubicBezTo>
                <a:cubicBezTo>
                  <a:pt x="313" y="158"/>
                  <a:pt x="313" y="158"/>
                  <a:pt x="313" y="158"/>
                </a:cubicBezTo>
                <a:cubicBezTo>
                  <a:pt x="392" y="373"/>
                  <a:pt x="392" y="373"/>
                  <a:pt x="392" y="373"/>
                </a:cubicBezTo>
                <a:cubicBezTo>
                  <a:pt x="462" y="158"/>
                  <a:pt x="462" y="158"/>
                  <a:pt x="462" y="158"/>
                </a:cubicBezTo>
                <a:cubicBezTo>
                  <a:pt x="550" y="158"/>
                  <a:pt x="550" y="158"/>
                  <a:pt x="550" y="158"/>
                </a:cubicBezTo>
                <a:cubicBezTo>
                  <a:pt x="435" y="495"/>
                  <a:pt x="435" y="495"/>
                  <a:pt x="435" y="495"/>
                </a:cubicBezTo>
                <a:cubicBezTo>
                  <a:pt x="354" y="495"/>
                  <a:pt x="354" y="495"/>
                  <a:pt x="354" y="495"/>
                </a:cubicBezTo>
                <a:cubicBezTo>
                  <a:pt x="274" y="275"/>
                  <a:pt x="274" y="275"/>
                  <a:pt x="274" y="275"/>
                </a:cubicBezTo>
                <a:cubicBezTo>
                  <a:pt x="192" y="495"/>
                  <a:pt x="192" y="495"/>
                  <a:pt x="192" y="495"/>
                </a:cubicBezTo>
                <a:cubicBezTo>
                  <a:pt x="110" y="495"/>
                  <a:pt x="110" y="495"/>
                  <a:pt x="110" y="495"/>
                </a:cubicBezTo>
                <a:lnTo>
                  <a:pt x="0" y="15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280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_Surfer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2" descr="Imagen 2"/>
          <p:cNvPicPr>
            <a:picLocks noChangeAspect="1"/>
          </p:cNvPicPr>
          <p:nvPr userDrawn="1"/>
        </p:nvPicPr>
        <p:blipFill>
          <a:blip r:embed="rId2" cstate="email"/>
          <a:srcRect/>
          <a:stretch>
            <a:fillRect/>
          </a:stretch>
        </p:blipFill>
        <p:spPr>
          <a:xfrm>
            <a:off x="0" y="-3"/>
            <a:ext cx="12193589" cy="685800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5" name="Rectángulo 7"/>
          <p:cNvSpPr/>
          <p:nvPr userDrawn="1"/>
        </p:nvSpPr>
        <p:spPr>
          <a:xfrm>
            <a:off x="-1" y="0"/>
            <a:ext cx="12193591" cy="6858000"/>
          </a:xfrm>
          <a:prstGeom prst="rect">
            <a:avLst/>
          </a:prstGeom>
          <a:gradFill>
            <a:gsLst>
              <a:gs pos="0">
                <a:srgbClr val="000000">
                  <a:alpha val="21000"/>
                </a:srgbClr>
              </a:gs>
              <a:gs pos="100000">
                <a:srgbClr val="000000">
                  <a:alpha val="40146"/>
                </a:srgbClr>
              </a:gs>
            </a:gsLst>
            <a:lin ang="10800000"/>
          </a:gradFill>
          <a:ln w="12700">
            <a:noFill/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sz="2800"/>
          </a:p>
        </p:txBody>
      </p:sp>
      <p:cxnSp>
        <p:nvCxnSpPr>
          <p:cNvPr id="9" name="Straight Connector 9"/>
          <p:cNvCxnSpPr/>
          <p:nvPr userDrawn="1"/>
        </p:nvCxnSpPr>
        <p:spPr>
          <a:xfrm>
            <a:off x="1011491" y="-7915"/>
            <a:ext cx="0" cy="2394044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/>
          <p:cNvSpPr>
            <a:spLocks noGrp="1"/>
          </p:cNvSpPr>
          <p:nvPr>
            <p:ph type="body" idx="51" hasCustomPrompt="1"/>
          </p:nvPr>
        </p:nvSpPr>
        <p:spPr>
          <a:xfrm rot="16200000">
            <a:off x="-287192" y="1287880"/>
            <a:ext cx="2085771" cy="33236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200151" y="1606551"/>
            <a:ext cx="3621232" cy="831849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2800" b="1">
                <a:solidFill>
                  <a:schemeClr val="bg1"/>
                </a:solidFill>
                <a:latin typeface="Tenorite" pitchFamily="2" charset="0"/>
              </a:defRPr>
            </a:lvl1pPr>
          </a:lstStyle>
          <a:p>
            <a:r>
              <a:rPr lang="en-US"/>
              <a:t>Click to add </a:t>
            </a:r>
            <a:br>
              <a:rPr lang="en-US"/>
            </a:br>
            <a:r>
              <a:rPr lang="en-US"/>
              <a:t>section title</a:t>
            </a:r>
            <a:endParaRPr lang="en-US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52" hasCustomPrompt="1"/>
          </p:nvPr>
        </p:nvSpPr>
        <p:spPr>
          <a:xfrm>
            <a:off x="5352586" y="1606551"/>
            <a:ext cx="8251903" cy="40941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9500" b="0" spc="-300">
                <a:solidFill>
                  <a:schemeClr val="bg1"/>
                </a:solidFill>
                <a:latin typeface="Tenorite" pitchFamily="2" charset="0"/>
              </a:defRPr>
            </a:lvl1pPr>
          </a:lstStyle>
          <a:p>
            <a:pPr lvl="0"/>
            <a:r>
              <a:rPr lang="en-US"/>
              <a:t>##.</a:t>
            </a:r>
            <a:endParaRPr lang="en-US"/>
          </a:p>
        </p:txBody>
      </p:sp>
      <p:sp>
        <p:nvSpPr>
          <p:cNvPr id="6" name="Freeform 5"/>
          <p:cNvSpPr>
            <a:spLocks noEditPoints="1"/>
          </p:cNvSpPr>
          <p:nvPr userDrawn="1"/>
        </p:nvSpPr>
        <p:spPr bwMode="auto">
          <a:xfrm>
            <a:off x="11074082" y="6320972"/>
            <a:ext cx="711519" cy="263491"/>
          </a:xfrm>
          <a:custGeom>
            <a:avLst/>
            <a:gdLst>
              <a:gd name="T0" fmla="*/ 698 w 1799"/>
              <a:gd name="T1" fmla="*/ 158 h 664"/>
              <a:gd name="T2" fmla="*/ 610 w 1799"/>
              <a:gd name="T3" fmla="*/ 496 h 664"/>
              <a:gd name="T4" fmla="*/ 664 w 1799"/>
              <a:gd name="T5" fmla="*/ 7 h 664"/>
              <a:gd name="T6" fmla="*/ 638 w 1799"/>
              <a:gd name="T7" fmla="*/ 105 h 664"/>
              <a:gd name="T8" fmla="*/ 664 w 1799"/>
              <a:gd name="T9" fmla="*/ 7 h 664"/>
              <a:gd name="T10" fmla="*/ 907 w 1799"/>
              <a:gd name="T11" fmla="*/ 491 h 664"/>
              <a:gd name="T12" fmla="*/ 863 w 1799"/>
              <a:gd name="T13" fmla="*/ 664 h 664"/>
              <a:gd name="T14" fmla="*/ 777 w 1799"/>
              <a:gd name="T15" fmla="*/ 158 h 664"/>
              <a:gd name="T16" fmla="*/ 862 w 1799"/>
              <a:gd name="T17" fmla="*/ 205 h 664"/>
              <a:gd name="T18" fmla="*/ 969 w 1799"/>
              <a:gd name="T19" fmla="*/ 151 h 664"/>
              <a:gd name="T20" fmla="*/ 1082 w 1799"/>
              <a:gd name="T21" fmla="*/ 199 h 664"/>
              <a:gd name="T22" fmla="*/ 1131 w 1799"/>
              <a:gd name="T23" fmla="*/ 327 h 664"/>
              <a:gd name="T24" fmla="*/ 1081 w 1799"/>
              <a:gd name="T25" fmla="*/ 455 h 664"/>
              <a:gd name="T26" fmla="*/ 969 w 1799"/>
              <a:gd name="T27" fmla="*/ 503 h 664"/>
              <a:gd name="T28" fmla="*/ 988 w 1799"/>
              <a:gd name="T29" fmla="*/ 414 h 664"/>
              <a:gd name="T30" fmla="*/ 1038 w 1799"/>
              <a:gd name="T31" fmla="*/ 364 h 664"/>
              <a:gd name="T32" fmla="*/ 1038 w 1799"/>
              <a:gd name="T33" fmla="*/ 289 h 664"/>
              <a:gd name="T34" fmla="*/ 988 w 1799"/>
              <a:gd name="T35" fmla="*/ 239 h 664"/>
              <a:gd name="T36" fmla="*/ 915 w 1799"/>
              <a:gd name="T37" fmla="*/ 239 h 664"/>
              <a:gd name="T38" fmla="*/ 865 w 1799"/>
              <a:gd name="T39" fmla="*/ 289 h 664"/>
              <a:gd name="T40" fmla="*/ 865 w 1799"/>
              <a:gd name="T41" fmla="*/ 364 h 664"/>
              <a:gd name="T42" fmla="*/ 915 w 1799"/>
              <a:gd name="T43" fmla="*/ 414 h 664"/>
              <a:gd name="T44" fmla="*/ 1194 w 1799"/>
              <a:gd name="T45" fmla="*/ 158 h 664"/>
              <a:gd name="T46" fmla="*/ 1279 w 1799"/>
              <a:gd name="T47" fmla="*/ 210 h 664"/>
              <a:gd name="T48" fmla="*/ 1372 w 1799"/>
              <a:gd name="T49" fmla="*/ 152 h 664"/>
              <a:gd name="T50" fmla="*/ 1429 w 1799"/>
              <a:gd name="T51" fmla="*/ 165 h 664"/>
              <a:gd name="T52" fmla="*/ 1379 w 1799"/>
              <a:gd name="T53" fmla="*/ 242 h 664"/>
              <a:gd name="T54" fmla="*/ 1299 w 1799"/>
              <a:gd name="T55" fmla="*/ 257 h 664"/>
              <a:gd name="T56" fmla="*/ 1279 w 1799"/>
              <a:gd name="T57" fmla="*/ 496 h 664"/>
              <a:gd name="T58" fmla="*/ 1194 w 1799"/>
              <a:gd name="T59" fmla="*/ 158 h 664"/>
              <a:gd name="T60" fmla="*/ 1549 w 1799"/>
              <a:gd name="T61" fmla="*/ 489 h 664"/>
              <a:gd name="T62" fmla="*/ 1455 w 1799"/>
              <a:gd name="T63" fmla="*/ 395 h 664"/>
              <a:gd name="T64" fmla="*/ 1455 w 1799"/>
              <a:gd name="T65" fmla="*/ 258 h 664"/>
              <a:gd name="T66" fmla="*/ 1549 w 1799"/>
              <a:gd name="T67" fmla="*/ 165 h 664"/>
              <a:gd name="T68" fmla="*/ 1690 w 1799"/>
              <a:gd name="T69" fmla="*/ 165 h 664"/>
              <a:gd name="T70" fmla="*/ 1785 w 1799"/>
              <a:gd name="T71" fmla="*/ 258 h 664"/>
              <a:gd name="T72" fmla="*/ 1785 w 1799"/>
              <a:gd name="T73" fmla="*/ 395 h 664"/>
              <a:gd name="T74" fmla="*/ 1691 w 1799"/>
              <a:gd name="T75" fmla="*/ 489 h 664"/>
              <a:gd name="T76" fmla="*/ 1620 w 1799"/>
              <a:gd name="T77" fmla="*/ 421 h 664"/>
              <a:gd name="T78" fmla="*/ 1686 w 1799"/>
              <a:gd name="T79" fmla="*/ 393 h 664"/>
              <a:gd name="T80" fmla="*/ 1713 w 1799"/>
              <a:gd name="T81" fmla="*/ 326 h 664"/>
              <a:gd name="T82" fmla="*/ 1686 w 1799"/>
              <a:gd name="T83" fmla="*/ 259 h 664"/>
              <a:gd name="T84" fmla="*/ 1620 w 1799"/>
              <a:gd name="T85" fmla="*/ 232 h 664"/>
              <a:gd name="T86" fmla="*/ 1555 w 1799"/>
              <a:gd name="T87" fmla="*/ 259 h 664"/>
              <a:gd name="T88" fmla="*/ 1528 w 1799"/>
              <a:gd name="T89" fmla="*/ 326 h 664"/>
              <a:gd name="T90" fmla="*/ 1555 w 1799"/>
              <a:gd name="T91" fmla="*/ 393 h 664"/>
              <a:gd name="T92" fmla="*/ 1620 w 1799"/>
              <a:gd name="T93" fmla="*/ 421 h 664"/>
              <a:gd name="T94" fmla="*/ 88 w 1799"/>
              <a:gd name="T95" fmla="*/ 158 h 664"/>
              <a:gd name="T96" fmla="*/ 236 w 1799"/>
              <a:gd name="T97" fmla="*/ 158 h 664"/>
              <a:gd name="T98" fmla="*/ 392 w 1799"/>
              <a:gd name="T99" fmla="*/ 373 h 664"/>
              <a:gd name="T100" fmla="*/ 550 w 1799"/>
              <a:gd name="T101" fmla="*/ 158 h 664"/>
              <a:gd name="T102" fmla="*/ 354 w 1799"/>
              <a:gd name="T103" fmla="*/ 495 h 664"/>
              <a:gd name="T104" fmla="*/ 192 w 1799"/>
              <a:gd name="T105" fmla="*/ 495 h 664"/>
              <a:gd name="T106" fmla="*/ 0 w 1799"/>
              <a:gd name="T107" fmla="*/ 158 h 6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799" h="664">
                <a:moveTo>
                  <a:pt x="610" y="158"/>
                </a:moveTo>
                <a:cubicBezTo>
                  <a:pt x="698" y="158"/>
                  <a:pt x="698" y="158"/>
                  <a:pt x="698" y="158"/>
                </a:cubicBezTo>
                <a:cubicBezTo>
                  <a:pt x="698" y="496"/>
                  <a:pt x="698" y="496"/>
                  <a:pt x="698" y="496"/>
                </a:cubicBezTo>
                <a:cubicBezTo>
                  <a:pt x="610" y="496"/>
                  <a:pt x="610" y="496"/>
                  <a:pt x="610" y="496"/>
                </a:cubicBezTo>
                <a:lnTo>
                  <a:pt x="610" y="158"/>
                </a:lnTo>
                <a:close/>
                <a:moveTo>
                  <a:pt x="664" y="7"/>
                </a:moveTo>
                <a:cubicBezTo>
                  <a:pt x="637" y="0"/>
                  <a:pt x="609" y="16"/>
                  <a:pt x="602" y="43"/>
                </a:cubicBezTo>
                <a:cubicBezTo>
                  <a:pt x="595" y="70"/>
                  <a:pt x="611" y="98"/>
                  <a:pt x="638" y="105"/>
                </a:cubicBezTo>
                <a:cubicBezTo>
                  <a:pt x="665" y="112"/>
                  <a:pt x="693" y="96"/>
                  <a:pt x="700" y="69"/>
                </a:cubicBezTo>
                <a:cubicBezTo>
                  <a:pt x="707" y="42"/>
                  <a:pt x="691" y="14"/>
                  <a:pt x="664" y="7"/>
                </a:cubicBezTo>
                <a:close/>
                <a:moveTo>
                  <a:pt x="969" y="503"/>
                </a:moveTo>
                <a:cubicBezTo>
                  <a:pt x="946" y="503"/>
                  <a:pt x="926" y="499"/>
                  <a:pt x="907" y="491"/>
                </a:cubicBezTo>
                <a:cubicBezTo>
                  <a:pt x="889" y="482"/>
                  <a:pt x="874" y="470"/>
                  <a:pt x="863" y="455"/>
                </a:cubicBezTo>
                <a:cubicBezTo>
                  <a:pt x="863" y="664"/>
                  <a:pt x="863" y="664"/>
                  <a:pt x="863" y="664"/>
                </a:cubicBezTo>
                <a:cubicBezTo>
                  <a:pt x="777" y="664"/>
                  <a:pt x="777" y="664"/>
                  <a:pt x="777" y="664"/>
                </a:cubicBezTo>
                <a:cubicBezTo>
                  <a:pt x="777" y="158"/>
                  <a:pt x="777" y="158"/>
                  <a:pt x="777" y="158"/>
                </a:cubicBezTo>
                <a:cubicBezTo>
                  <a:pt x="862" y="158"/>
                  <a:pt x="862" y="158"/>
                  <a:pt x="862" y="158"/>
                </a:cubicBezTo>
                <a:cubicBezTo>
                  <a:pt x="862" y="205"/>
                  <a:pt x="862" y="205"/>
                  <a:pt x="862" y="205"/>
                </a:cubicBezTo>
                <a:cubicBezTo>
                  <a:pt x="874" y="188"/>
                  <a:pt x="888" y="175"/>
                  <a:pt x="907" y="166"/>
                </a:cubicBezTo>
                <a:cubicBezTo>
                  <a:pt x="925" y="156"/>
                  <a:pt x="946" y="151"/>
                  <a:pt x="969" y="151"/>
                </a:cubicBezTo>
                <a:cubicBezTo>
                  <a:pt x="990" y="151"/>
                  <a:pt x="1010" y="155"/>
                  <a:pt x="1030" y="163"/>
                </a:cubicBezTo>
                <a:cubicBezTo>
                  <a:pt x="1050" y="172"/>
                  <a:pt x="1067" y="183"/>
                  <a:pt x="1082" y="199"/>
                </a:cubicBezTo>
                <a:cubicBezTo>
                  <a:pt x="1097" y="214"/>
                  <a:pt x="1109" y="233"/>
                  <a:pt x="1118" y="254"/>
                </a:cubicBezTo>
                <a:cubicBezTo>
                  <a:pt x="1127" y="276"/>
                  <a:pt x="1131" y="300"/>
                  <a:pt x="1131" y="327"/>
                </a:cubicBezTo>
                <a:cubicBezTo>
                  <a:pt x="1131" y="354"/>
                  <a:pt x="1127" y="378"/>
                  <a:pt x="1118" y="400"/>
                </a:cubicBezTo>
                <a:cubicBezTo>
                  <a:pt x="1108" y="421"/>
                  <a:pt x="1096" y="440"/>
                  <a:pt x="1081" y="455"/>
                </a:cubicBezTo>
                <a:cubicBezTo>
                  <a:pt x="1066" y="471"/>
                  <a:pt x="1049" y="482"/>
                  <a:pt x="1030" y="491"/>
                </a:cubicBezTo>
                <a:cubicBezTo>
                  <a:pt x="1010" y="499"/>
                  <a:pt x="990" y="503"/>
                  <a:pt x="969" y="503"/>
                </a:cubicBezTo>
                <a:close/>
                <a:moveTo>
                  <a:pt x="952" y="421"/>
                </a:moveTo>
                <a:cubicBezTo>
                  <a:pt x="965" y="421"/>
                  <a:pt x="977" y="419"/>
                  <a:pt x="988" y="414"/>
                </a:cubicBezTo>
                <a:cubicBezTo>
                  <a:pt x="999" y="409"/>
                  <a:pt x="1009" y="402"/>
                  <a:pt x="1018" y="394"/>
                </a:cubicBezTo>
                <a:cubicBezTo>
                  <a:pt x="1026" y="385"/>
                  <a:pt x="1033" y="375"/>
                  <a:pt x="1038" y="364"/>
                </a:cubicBezTo>
                <a:cubicBezTo>
                  <a:pt x="1043" y="352"/>
                  <a:pt x="1045" y="340"/>
                  <a:pt x="1045" y="326"/>
                </a:cubicBezTo>
                <a:cubicBezTo>
                  <a:pt x="1045" y="313"/>
                  <a:pt x="1043" y="301"/>
                  <a:pt x="1038" y="289"/>
                </a:cubicBezTo>
                <a:cubicBezTo>
                  <a:pt x="1033" y="278"/>
                  <a:pt x="1026" y="268"/>
                  <a:pt x="1018" y="259"/>
                </a:cubicBezTo>
                <a:cubicBezTo>
                  <a:pt x="1009" y="251"/>
                  <a:pt x="999" y="244"/>
                  <a:pt x="988" y="239"/>
                </a:cubicBezTo>
                <a:cubicBezTo>
                  <a:pt x="977" y="234"/>
                  <a:pt x="965" y="231"/>
                  <a:pt x="952" y="231"/>
                </a:cubicBezTo>
                <a:cubicBezTo>
                  <a:pt x="938" y="231"/>
                  <a:pt x="926" y="234"/>
                  <a:pt x="915" y="239"/>
                </a:cubicBezTo>
                <a:cubicBezTo>
                  <a:pt x="903" y="244"/>
                  <a:pt x="893" y="251"/>
                  <a:pt x="885" y="259"/>
                </a:cubicBezTo>
                <a:cubicBezTo>
                  <a:pt x="877" y="268"/>
                  <a:pt x="870" y="278"/>
                  <a:pt x="865" y="289"/>
                </a:cubicBezTo>
                <a:cubicBezTo>
                  <a:pt x="860" y="301"/>
                  <a:pt x="858" y="313"/>
                  <a:pt x="858" y="326"/>
                </a:cubicBezTo>
                <a:cubicBezTo>
                  <a:pt x="858" y="340"/>
                  <a:pt x="860" y="352"/>
                  <a:pt x="865" y="364"/>
                </a:cubicBezTo>
                <a:cubicBezTo>
                  <a:pt x="870" y="375"/>
                  <a:pt x="877" y="385"/>
                  <a:pt x="885" y="394"/>
                </a:cubicBezTo>
                <a:cubicBezTo>
                  <a:pt x="893" y="402"/>
                  <a:pt x="903" y="409"/>
                  <a:pt x="915" y="414"/>
                </a:cubicBezTo>
                <a:cubicBezTo>
                  <a:pt x="926" y="419"/>
                  <a:pt x="938" y="421"/>
                  <a:pt x="952" y="421"/>
                </a:cubicBezTo>
                <a:close/>
                <a:moveTo>
                  <a:pt x="1194" y="158"/>
                </a:moveTo>
                <a:cubicBezTo>
                  <a:pt x="1279" y="158"/>
                  <a:pt x="1279" y="158"/>
                  <a:pt x="1279" y="158"/>
                </a:cubicBezTo>
                <a:cubicBezTo>
                  <a:pt x="1279" y="210"/>
                  <a:pt x="1279" y="210"/>
                  <a:pt x="1279" y="210"/>
                </a:cubicBezTo>
                <a:cubicBezTo>
                  <a:pt x="1287" y="190"/>
                  <a:pt x="1299" y="175"/>
                  <a:pt x="1315" y="166"/>
                </a:cubicBezTo>
                <a:cubicBezTo>
                  <a:pt x="1331" y="157"/>
                  <a:pt x="1350" y="152"/>
                  <a:pt x="1372" y="152"/>
                </a:cubicBezTo>
                <a:cubicBezTo>
                  <a:pt x="1383" y="152"/>
                  <a:pt x="1394" y="153"/>
                  <a:pt x="1403" y="156"/>
                </a:cubicBezTo>
                <a:cubicBezTo>
                  <a:pt x="1413" y="158"/>
                  <a:pt x="1422" y="161"/>
                  <a:pt x="1429" y="165"/>
                </a:cubicBezTo>
                <a:cubicBezTo>
                  <a:pt x="1397" y="250"/>
                  <a:pt x="1397" y="250"/>
                  <a:pt x="1397" y="250"/>
                </a:cubicBezTo>
                <a:cubicBezTo>
                  <a:pt x="1393" y="247"/>
                  <a:pt x="1387" y="244"/>
                  <a:pt x="1379" y="242"/>
                </a:cubicBezTo>
                <a:cubicBezTo>
                  <a:pt x="1371" y="239"/>
                  <a:pt x="1362" y="238"/>
                  <a:pt x="1352" y="238"/>
                </a:cubicBezTo>
                <a:cubicBezTo>
                  <a:pt x="1330" y="238"/>
                  <a:pt x="1313" y="244"/>
                  <a:pt x="1299" y="257"/>
                </a:cubicBezTo>
                <a:cubicBezTo>
                  <a:pt x="1286" y="269"/>
                  <a:pt x="1279" y="289"/>
                  <a:pt x="1279" y="318"/>
                </a:cubicBezTo>
                <a:cubicBezTo>
                  <a:pt x="1279" y="496"/>
                  <a:pt x="1279" y="496"/>
                  <a:pt x="1279" y="496"/>
                </a:cubicBezTo>
                <a:cubicBezTo>
                  <a:pt x="1194" y="496"/>
                  <a:pt x="1194" y="496"/>
                  <a:pt x="1194" y="496"/>
                </a:cubicBezTo>
                <a:lnTo>
                  <a:pt x="1194" y="158"/>
                </a:lnTo>
                <a:close/>
                <a:moveTo>
                  <a:pt x="1620" y="503"/>
                </a:moveTo>
                <a:cubicBezTo>
                  <a:pt x="1594" y="503"/>
                  <a:pt x="1571" y="498"/>
                  <a:pt x="1549" y="489"/>
                </a:cubicBezTo>
                <a:cubicBezTo>
                  <a:pt x="1527" y="480"/>
                  <a:pt x="1508" y="467"/>
                  <a:pt x="1492" y="451"/>
                </a:cubicBezTo>
                <a:cubicBezTo>
                  <a:pt x="1476" y="435"/>
                  <a:pt x="1464" y="416"/>
                  <a:pt x="1455" y="395"/>
                </a:cubicBezTo>
                <a:cubicBezTo>
                  <a:pt x="1446" y="374"/>
                  <a:pt x="1441" y="351"/>
                  <a:pt x="1441" y="327"/>
                </a:cubicBezTo>
                <a:cubicBezTo>
                  <a:pt x="1441" y="303"/>
                  <a:pt x="1446" y="280"/>
                  <a:pt x="1455" y="258"/>
                </a:cubicBezTo>
                <a:cubicBezTo>
                  <a:pt x="1464" y="237"/>
                  <a:pt x="1476" y="218"/>
                  <a:pt x="1492" y="202"/>
                </a:cubicBezTo>
                <a:cubicBezTo>
                  <a:pt x="1508" y="187"/>
                  <a:pt x="1527" y="174"/>
                  <a:pt x="1549" y="165"/>
                </a:cubicBezTo>
                <a:cubicBezTo>
                  <a:pt x="1571" y="156"/>
                  <a:pt x="1594" y="151"/>
                  <a:pt x="1620" y="151"/>
                </a:cubicBezTo>
                <a:cubicBezTo>
                  <a:pt x="1645" y="151"/>
                  <a:pt x="1668" y="156"/>
                  <a:pt x="1690" y="165"/>
                </a:cubicBezTo>
                <a:cubicBezTo>
                  <a:pt x="1712" y="174"/>
                  <a:pt x="1731" y="187"/>
                  <a:pt x="1747" y="202"/>
                </a:cubicBezTo>
                <a:cubicBezTo>
                  <a:pt x="1763" y="218"/>
                  <a:pt x="1776" y="237"/>
                  <a:pt x="1785" y="258"/>
                </a:cubicBezTo>
                <a:cubicBezTo>
                  <a:pt x="1794" y="280"/>
                  <a:pt x="1799" y="303"/>
                  <a:pt x="1799" y="327"/>
                </a:cubicBezTo>
                <a:cubicBezTo>
                  <a:pt x="1799" y="351"/>
                  <a:pt x="1794" y="374"/>
                  <a:pt x="1785" y="395"/>
                </a:cubicBezTo>
                <a:cubicBezTo>
                  <a:pt x="1776" y="416"/>
                  <a:pt x="1763" y="435"/>
                  <a:pt x="1747" y="451"/>
                </a:cubicBezTo>
                <a:cubicBezTo>
                  <a:pt x="1731" y="467"/>
                  <a:pt x="1713" y="480"/>
                  <a:pt x="1691" y="489"/>
                </a:cubicBezTo>
                <a:cubicBezTo>
                  <a:pt x="1669" y="498"/>
                  <a:pt x="1645" y="503"/>
                  <a:pt x="1620" y="503"/>
                </a:cubicBezTo>
                <a:close/>
                <a:moveTo>
                  <a:pt x="1620" y="421"/>
                </a:moveTo>
                <a:cubicBezTo>
                  <a:pt x="1633" y="421"/>
                  <a:pt x="1645" y="418"/>
                  <a:pt x="1657" y="413"/>
                </a:cubicBezTo>
                <a:cubicBezTo>
                  <a:pt x="1668" y="408"/>
                  <a:pt x="1678" y="402"/>
                  <a:pt x="1686" y="393"/>
                </a:cubicBezTo>
                <a:cubicBezTo>
                  <a:pt x="1694" y="385"/>
                  <a:pt x="1701" y="375"/>
                  <a:pt x="1706" y="364"/>
                </a:cubicBezTo>
                <a:cubicBezTo>
                  <a:pt x="1711" y="352"/>
                  <a:pt x="1713" y="340"/>
                  <a:pt x="1713" y="326"/>
                </a:cubicBezTo>
                <a:cubicBezTo>
                  <a:pt x="1713" y="313"/>
                  <a:pt x="1711" y="301"/>
                  <a:pt x="1706" y="289"/>
                </a:cubicBezTo>
                <a:cubicBezTo>
                  <a:pt x="1701" y="278"/>
                  <a:pt x="1694" y="268"/>
                  <a:pt x="1686" y="259"/>
                </a:cubicBezTo>
                <a:cubicBezTo>
                  <a:pt x="1678" y="251"/>
                  <a:pt x="1668" y="244"/>
                  <a:pt x="1657" y="239"/>
                </a:cubicBezTo>
                <a:cubicBezTo>
                  <a:pt x="1645" y="234"/>
                  <a:pt x="1633" y="232"/>
                  <a:pt x="1620" y="232"/>
                </a:cubicBezTo>
                <a:cubicBezTo>
                  <a:pt x="1607" y="232"/>
                  <a:pt x="1595" y="234"/>
                  <a:pt x="1584" y="239"/>
                </a:cubicBezTo>
                <a:cubicBezTo>
                  <a:pt x="1573" y="244"/>
                  <a:pt x="1563" y="251"/>
                  <a:pt x="1555" y="259"/>
                </a:cubicBezTo>
                <a:cubicBezTo>
                  <a:pt x="1546" y="268"/>
                  <a:pt x="1540" y="278"/>
                  <a:pt x="1535" y="289"/>
                </a:cubicBezTo>
                <a:cubicBezTo>
                  <a:pt x="1530" y="301"/>
                  <a:pt x="1528" y="313"/>
                  <a:pt x="1528" y="326"/>
                </a:cubicBezTo>
                <a:cubicBezTo>
                  <a:pt x="1528" y="340"/>
                  <a:pt x="1530" y="352"/>
                  <a:pt x="1535" y="364"/>
                </a:cubicBezTo>
                <a:cubicBezTo>
                  <a:pt x="1540" y="375"/>
                  <a:pt x="1546" y="385"/>
                  <a:pt x="1555" y="393"/>
                </a:cubicBezTo>
                <a:cubicBezTo>
                  <a:pt x="1563" y="402"/>
                  <a:pt x="1573" y="408"/>
                  <a:pt x="1584" y="413"/>
                </a:cubicBezTo>
                <a:cubicBezTo>
                  <a:pt x="1595" y="418"/>
                  <a:pt x="1607" y="421"/>
                  <a:pt x="1620" y="421"/>
                </a:cubicBezTo>
                <a:close/>
                <a:moveTo>
                  <a:pt x="0" y="158"/>
                </a:moveTo>
                <a:cubicBezTo>
                  <a:pt x="88" y="158"/>
                  <a:pt x="88" y="158"/>
                  <a:pt x="88" y="158"/>
                </a:cubicBezTo>
                <a:cubicBezTo>
                  <a:pt x="156" y="373"/>
                  <a:pt x="156" y="373"/>
                  <a:pt x="156" y="373"/>
                </a:cubicBezTo>
                <a:cubicBezTo>
                  <a:pt x="236" y="158"/>
                  <a:pt x="236" y="158"/>
                  <a:pt x="236" y="158"/>
                </a:cubicBezTo>
                <a:cubicBezTo>
                  <a:pt x="313" y="158"/>
                  <a:pt x="313" y="158"/>
                  <a:pt x="313" y="158"/>
                </a:cubicBezTo>
                <a:cubicBezTo>
                  <a:pt x="392" y="373"/>
                  <a:pt x="392" y="373"/>
                  <a:pt x="392" y="373"/>
                </a:cubicBezTo>
                <a:cubicBezTo>
                  <a:pt x="462" y="158"/>
                  <a:pt x="462" y="158"/>
                  <a:pt x="462" y="158"/>
                </a:cubicBezTo>
                <a:cubicBezTo>
                  <a:pt x="550" y="158"/>
                  <a:pt x="550" y="158"/>
                  <a:pt x="550" y="158"/>
                </a:cubicBezTo>
                <a:cubicBezTo>
                  <a:pt x="435" y="495"/>
                  <a:pt x="435" y="495"/>
                  <a:pt x="435" y="495"/>
                </a:cubicBezTo>
                <a:cubicBezTo>
                  <a:pt x="354" y="495"/>
                  <a:pt x="354" y="495"/>
                  <a:pt x="354" y="495"/>
                </a:cubicBezTo>
                <a:cubicBezTo>
                  <a:pt x="274" y="275"/>
                  <a:pt x="274" y="275"/>
                  <a:pt x="274" y="275"/>
                </a:cubicBezTo>
                <a:cubicBezTo>
                  <a:pt x="192" y="495"/>
                  <a:pt x="192" y="495"/>
                  <a:pt x="192" y="495"/>
                </a:cubicBezTo>
                <a:cubicBezTo>
                  <a:pt x="110" y="495"/>
                  <a:pt x="110" y="495"/>
                  <a:pt x="110" y="495"/>
                </a:cubicBezTo>
                <a:lnTo>
                  <a:pt x="0" y="15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2800"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WithLogo_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Número de diapositiva"/>
          <p:cNvSpPr txBox="1"/>
          <p:nvPr userDrawn="1"/>
        </p:nvSpPr>
        <p:spPr>
          <a:xfrm>
            <a:off x="11455802" y="6530234"/>
            <a:ext cx="548640" cy="91440"/>
          </a:xfrm>
          <a:prstGeom prst="rect">
            <a:avLst/>
          </a:prstGeom>
        </p:spPr>
        <p:txBody>
          <a:bodyPr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7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enorite" pitchFamily="2" charset="0"/>
                <a:ea typeface="+mn-ea"/>
                <a:cs typeface="+mn-cs"/>
                <a:sym typeface="Tenorite Regular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9pPr>
          </a:lstStyle>
          <a:p>
            <a:fld id="{86CB4B4D-7CA3-9044-876B-883B54F8677D}" type="slidenum">
              <a:rPr lang="en-US" sz="800" smtClean="0"/>
            </a:fld>
            <a:endParaRPr lang="en-US" sz="800"/>
          </a:p>
        </p:txBody>
      </p:sp>
      <p:sp>
        <p:nvSpPr>
          <p:cNvPr id="14" name="Freeform 5"/>
          <p:cNvSpPr>
            <a:spLocks noEditPoints="1"/>
          </p:cNvSpPr>
          <p:nvPr userDrawn="1"/>
        </p:nvSpPr>
        <p:spPr bwMode="auto">
          <a:xfrm>
            <a:off x="10784911" y="6479382"/>
            <a:ext cx="468874" cy="173633"/>
          </a:xfrm>
          <a:custGeom>
            <a:avLst/>
            <a:gdLst>
              <a:gd name="T0" fmla="*/ 698 w 1799"/>
              <a:gd name="T1" fmla="*/ 158 h 664"/>
              <a:gd name="T2" fmla="*/ 610 w 1799"/>
              <a:gd name="T3" fmla="*/ 496 h 664"/>
              <a:gd name="T4" fmla="*/ 664 w 1799"/>
              <a:gd name="T5" fmla="*/ 7 h 664"/>
              <a:gd name="T6" fmla="*/ 638 w 1799"/>
              <a:gd name="T7" fmla="*/ 105 h 664"/>
              <a:gd name="T8" fmla="*/ 664 w 1799"/>
              <a:gd name="T9" fmla="*/ 7 h 664"/>
              <a:gd name="T10" fmla="*/ 907 w 1799"/>
              <a:gd name="T11" fmla="*/ 491 h 664"/>
              <a:gd name="T12" fmla="*/ 863 w 1799"/>
              <a:gd name="T13" fmla="*/ 664 h 664"/>
              <a:gd name="T14" fmla="*/ 777 w 1799"/>
              <a:gd name="T15" fmla="*/ 158 h 664"/>
              <a:gd name="T16" fmla="*/ 862 w 1799"/>
              <a:gd name="T17" fmla="*/ 205 h 664"/>
              <a:gd name="T18" fmla="*/ 969 w 1799"/>
              <a:gd name="T19" fmla="*/ 151 h 664"/>
              <a:gd name="T20" fmla="*/ 1082 w 1799"/>
              <a:gd name="T21" fmla="*/ 199 h 664"/>
              <a:gd name="T22" fmla="*/ 1131 w 1799"/>
              <a:gd name="T23" fmla="*/ 327 h 664"/>
              <a:gd name="T24" fmla="*/ 1081 w 1799"/>
              <a:gd name="T25" fmla="*/ 455 h 664"/>
              <a:gd name="T26" fmla="*/ 969 w 1799"/>
              <a:gd name="T27" fmla="*/ 503 h 664"/>
              <a:gd name="T28" fmla="*/ 988 w 1799"/>
              <a:gd name="T29" fmla="*/ 414 h 664"/>
              <a:gd name="T30" fmla="*/ 1038 w 1799"/>
              <a:gd name="T31" fmla="*/ 364 h 664"/>
              <a:gd name="T32" fmla="*/ 1038 w 1799"/>
              <a:gd name="T33" fmla="*/ 289 h 664"/>
              <a:gd name="T34" fmla="*/ 988 w 1799"/>
              <a:gd name="T35" fmla="*/ 239 h 664"/>
              <a:gd name="T36" fmla="*/ 915 w 1799"/>
              <a:gd name="T37" fmla="*/ 239 h 664"/>
              <a:gd name="T38" fmla="*/ 865 w 1799"/>
              <a:gd name="T39" fmla="*/ 289 h 664"/>
              <a:gd name="T40" fmla="*/ 865 w 1799"/>
              <a:gd name="T41" fmla="*/ 364 h 664"/>
              <a:gd name="T42" fmla="*/ 915 w 1799"/>
              <a:gd name="T43" fmla="*/ 414 h 664"/>
              <a:gd name="T44" fmla="*/ 1194 w 1799"/>
              <a:gd name="T45" fmla="*/ 158 h 664"/>
              <a:gd name="T46" fmla="*/ 1279 w 1799"/>
              <a:gd name="T47" fmla="*/ 210 h 664"/>
              <a:gd name="T48" fmla="*/ 1372 w 1799"/>
              <a:gd name="T49" fmla="*/ 152 h 664"/>
              <a:gd name="T50" fmla="*/ 1429 w 1799"/>
              <a:gd name="T51" fmla="*/ 165 h 664"/>
              <a:gd name="T52" fmla="*/ 1379 w 1799"/>
              <a:gd name="T53" fmla="*/ 242 h 664"/>
              <a:gd name="T54" fmla="*/ 1299 w 1799"/>
              <a:gd name="T55" fmla="*/ 257 h 664"/>
              <a:gd name="T56" fmla="*/ 1279 w 1799"/>
              <a:gd name="T57" fmla="*/ 496 h 664"/>
              <a:gd name="T58" fmla="*/ 1194 w 1799"/>
              <a:gd name="T59" fmla="*/ 158 h 664"/>
              <a:gd name="T60" fmla="*/ 1549 w 1799"/>
              <a:gd name="T61" fmla="*/ 489 h 664"/>
              <a:gd name="T62" fmla="*/ 1455 w 1799"/>
              <a:gd name="T63" fmla="*/ 395 h 664"/>
              <a:gd name="T64" fmla="*/ 1455 w 1799"/>
              <a:gd name="T65" fmla="*/ 258 h 664"/>
              <a:gd name="T66" fmla="*/ 1549 w 1799"/>
              <a:gd name="T67" fmla="*/ 165 h 664"/>
              <a:gd name="T68" fmla="*/ 1690 w 1799"/>
              <a:gd name="T69" fmla="*/ 165 h 664"/>
              <a:gd name="T70" fmla="*/ 1785 w 1799"/>
              <a:gd name="T71" fmla="*/ 258 h 664"/>
              <a:gd name="T72" fmla="*/ 1785 w 1799"/>
              <a:gd name="T73" fmla="*/ 395 h 664"/>
              <a:gd name="T74" fmla="*/ 1691 w 1799"/>
              <a:gd name="T75" fmla="*/ 489 h 664"/>
              <a:gd name="T76" fmla="*/ 1620 w 1799"/>
              <a:gd name="T77" fmla="*/ 421 h 664"/>
              <a:gd name="T78" fmla="*/ 1686 w 1799"/>
              <a:gd name="T79" fmla="*/ 393 h 664"/>
              <a:gd name="T80" fmla="*/ 1713 w 1799"/>
              <a:gd name="T81" fmla="*/ 326 h 664"/>
              <a:gd name="T82" fmla="*/ 1686 w 1799"/>
              <a:gd name="T83" fmla="*/ 259 h 664"/>
              <a:gd name="T84" fmla="*/ 1620 w 1799"/>
              <a:gd name="T85" fmla="*/ 232 h 664"/>
              <a:gd name="T86" fmla="*/ 1555 w 1799"/>
              <a:gd name="T87" fmla="*/ 259 h 664"/>
              <a:gd name="T88" fmla="*/ 1528 w 1799"/>
              <a:gd name="T89" fmla="*/ 326 h 664"/>
              <a:gd name="T90" fmla="*/ 1555 w 1799"/>
              <a:gd name="T91" fmla="*/ 393 h 664"/>
              <a:gd name="T92" fmla="*/ 1620 w 1799"/>
              <a:gd name="T93" fmla="*/ 421 h 664"/>
              <a:gd name="T94" fmla="*/ 88 w 1799"/>
              <a:gd name="T95" fmla="*/ 158 h 664"/>
              <a:gd name="T96" fmla="*/ 236 w 1799"/>
              <a:gd name="T97" fmla="*/ 158 h 664"/>
              <a:gd name="T98" fmla="*/ 392 w 1799"/>
              <a:gd name="T99" fmla="*/ 373 h 664"/>
              <a:gd name="T100" fmla="*/ 550 w 1799"/>
              <a:gd name="T101" fmla="*/ 158 h 664"/>
              <a:gd name="T102" fmla="*/ 354 w 1799"/>
              <a:gd name="T103" fmla="*/ 495 h 664"/>
              <a:gd name="T104" fmla="*/ 192 w 1799"/>
              <a:gd name="T105" fmla="*/ 495 h 664"/>
              <a:gd name="T106" fmla="*/ 0 w 1799"/>
              <a:gd name="T107" fmla="*/ 158 h 6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799" h="664">
                <a:moveTo>
                  <a:pt x="610" y="158"/>
                </a:moveTo>
                <a:cubicBezTo>
                  <a:pt x="698" y="158"/>
                  <a:pt x="698" y="158"/>
                  <a:pt x="698" y="158"/>
                </a:cubicBezTo>
                <a:cubicBezTo>
                  <a:pt x="698" y="496"/>
                  <a:pt x="698" y="496"/>
                  <a:pt x="698" y="496"/>
                </a:cubicBezTo>
                <a:cubicBezTo>
                  <a:pt x="610" y="496"/>
                  <a:pt x="610" y="496"/>
                  <a:pt x="610" y="496"/>
                </a:cubicBezTo>
                <a:lnTo>
                  <a:pt x="610" y="158"/>
                </a:lnTo>
                <a:close/>
                <a:moveTo>
                  <a:pt x="664" y="7"/>
                </a:moveTo>
                <a:cubicBezTo>
                  <a:pt x="637" y="0"/>
                  <a:pt x="609" y="16"/>
                  <a:pt x="602" y="43"/>
                </a:cubicBezTo>
                <a:cubicBezTo>
                  <a:pt x="595" y="70"/>
                  <a:pt x="611" y="98"/>
                  <a:pt x="638" y="105"/>
                </a:cubicBezTo>
                <a:cubicBezTo>
                  <a:pt x="665" y="112"/>
                  <a:pt x="693" y="96"/>
                  <a:pt x="700" y="69"/>
                </a:cubicBezTo>
                <a:cubicBezTo>
                  <a:pt x="707" y="42"/>
                  <a:pt x="691" y="14"/>
                  <a:pt x="664" y="7"/>
                </a:cubicBezTo>
                <a:close/>
                <a:moveTo>
                  <a:pt x="969" y="503"/>
                </a:moveTo>
                <a:cubicBezTo>
                  <a:pt x="946" y="503"/>
                  <a:pt x="926" y="499"/>
                  <a:pt x="907" y="491"/>
                </a:cubicBezTo>
                <a:cubicBezTo>
                  <a:pt x="889" y="482"/>
                  <a:pt x="874" y="470"/>
                  <a:pt x="863" y="455"/>
                </a:cubicBezTo>
                <a:cubicBezTo>
                  <a:pt x="863" y="664"/>
                  <a:pt x="863" y="664"/>
                  <a:pt x="863" y="664"/>
                </a:cubicBezTo>
                <a:cubicBezTo>
                  <a:pt x="777" y="664"/>
                  <a:pt x="777" y="664"/>
                  <a:pt x="777" y="664"/>
                </a:cubicBezTo>
                <a:cubicBezTo>
                  <a:pt x="777" y="158"/>
                  <a:pt x="777" y="158"/>
                  <a:pt x="777" y="158"/>
                </a:cubicBezTo>
                <a:cubicBezTo>
                  <a:pt x="862" y="158"/>
                  <a:pt x="862" y="158"/>
                  <a:pt x="862" y="158"/>
                </a:cubicBezTo>
                <a:cubicBezTo>
                  <a:pt x="862" y="205"/>
                  <a:pt x="862" y="205"/>
                  <a:pt x="862" y="205"/>
                </a:cubicBezTo>
                <a:cubicBezTo>
                  <a:pt x="874" y="188"/>
                  <a:pt x="888" y="175"/>
                  <a:pt x="907" y="166"/>
                </a:cubicBezTo>
                <a:cubicBezTo>
                  <a:pt x="925" y="156"/>
                  <a:pt x="946" y="151"/>
                  <a:pt x="969" y="151"/>
                </a:cubicBezTo>
                <a:cubicBezTo>
                  <a:pt x="990" y="151"/>
                  <a:pt x="1010" y="155"/>
                  <a:pt x="1030" y="163"/>
                </a:cubicBezTo>
                <a:cubicBezTo>
                  <a:pt x="1050" y="172"/>
                  <a:pt x="1067" y="183"/>
                  <a:pt x="1082" y="199"/>
                </a:cubicBezTo>
                <a:cubicBezTo>
                  <a:pt x="1097" y="214"/>
                  <a:pt x="1109" y="233"/>
                  <a:pt x="1118" y="254"/>
                </a:cubicBezTo>
                <a:cubicBezTo>
                  <a:pt x="1127" y="276"/>
                  <a:pt x="1131" y="300"/>
                  <a:pt x="1131" y="327"/>
                </a:cubicBezTo>
                <a:cubicBezTo>
                  <a:pt x="1131" y="354"/>
                  <a:pt x="1127" y="378"/>
                  <a:pt x="1118" y="400"/>
                </a:cubicBezTo>
                <a:cubicBezTo>
                  <a:pt x="1108" y="421"/>
                  <a:pt x="1096" y="440"/>
                  <a:pt x="1081" y="455"/>
                </a:cubicBezTo>
                <a:cubicBezTo>
                  <a:pt x="1066" y="471"/>
                  <a:pt x="1049" y="482"/>
                  <a:pt x="1030" y="491"/>
                </a:cubicBezTo>
                <a:cubicBezTo>
                  <a:pt x="1010" y="499"/>
                  <a:pt x="990" y="503"/>
                  <a:pt x="969" y="503"/>
                </a:cubicBezTo>
                <a:close/>
                <a:moveTo>
                  <a:pt x="952" y="421"/>
                </a:moveTo>
                <a:cubicBezTo>
                  <a:pt x="965" y="421"/>
                  <a:pt x="977" y="419"/>
                  <a:pt x="988" y="414"/>
                </a:cubicBezTo>
                <a:cubicBezTo>
                  <a:pt x="999" y="409"/>
                  <a:pt x="1009" y="402"/>
                  <a:pt x="1018" y="394"/>
                </a:cubicBezTo>
                <a:cubicBezTo>
                  <a:pt x="1026" y="385"/>
                  <a:pt x="1033" y="375"/>
                  <a:pt x="1038" y="364"/>
                </a:cubicBezTo>
                <a:cubicBezTo>
                  <a:pt x="1043" y="352"/>
                  <a:pt x="1045" y="340"/>
                  <a:pt x="1045" y="326"/>
                </a:cubicBezTo>
                <a:cubicBezTo>
                  <a:pt x="1045" y="313"/>
                  <a:pt x="1043" y="301"/>
                  <a:pt x="1038" y="289"/>
                </a:cubicBezTo>
                <a:cubicBezTo>
                  <a:pt x="1033" y="278"/>
                  <a:pt x="1026" y="268"/>
                  <a:pt x="1018" y="259"/>
                </a:cubicBezTo>
                <a:cubicBezTo>
                  <a:pt x="1009" y="251"/>
                  <a:pt x="999" y="244"/>
                  <a:pt x="988" y="239"/>
                </a:cubicBezTo>
                <a:cubicBezTo>
                  <a:pt x="977" y="234"/>
                  <a:pt x="965" y="231"/>
                  <a:pt x="952" y="231"/>
                </a:cubicBezTo>
                <a:cubicBezTo>
                  <a:pt x="938" y="231"/>
                  <a:pt x="926" y="234"/>
                  <a:pt x="915" y="239"/>
                </a:cubicBezTo>
                <a:cubicBezTo>
                  <a:pt x="903" y="244"/>
                  <a:pt x="893" y="251"/>
                  <a:pt x="885" y="259"/>
                </a:cubicBezTo>
                <a:cubicBezTo>
                  <a:pt x="877" y="268"/>
                  <a:pt x="870" y="278"/>
                  <a:pt x="865" y="289"/>
                </a:cubicBezTo>
                <a:cubicBezTo>
                  <a:pt x="860" y="301"/>
                  <a:pt x="858" y="313"/>
                  <a:pt x="858" y="326"/>
                </a:cubicBezTo>
                <a:cubicBezTo>
                  <a:pt x="858" y="340"/>
                  <a:pt x="860" y="352"/>
                  <a:pt x="865" y="364"/>
                </a:cubicBezTo>
                <a:cubicBezTo>
                  <a:pt x="870" y="375"/>
                  <a:pt x="877" y="385"/>
                  <a:pt x="885" y="394"/>
                </a:cubicBezTo>
                <a:cubicBezTo>
                  <a:pt x="893" y="402"/>
                  <a:pt x="903" y="409"/>
                  <a:pt x="915" y="414"/>
                </a:cubicBezTo>
                <a:cubicBezTo>
                  <a:pt x="926" y="419"/>
                  <a:pt x="938" y="421"/>
                  <a:pt x="952" y="421"/>
                </a:cubicBezTo>
                <a:close/>
                <a:moveTo>
                  <a:pt x="1194" y="158"/>
                </a:moveTo>
                <a:cubicBezTo>
                  <a:pt x="1279" y="158"/>
                  <a:pt x="1279" y="158"/>
                  <a:pt x="1279" y="158"/>
                </a:cubicBezTo>
                <a:cubicBezTo>
                  <a:pt x="1279" y="210"/>
                  <a:pt x="1279" y="210"/>
                  <a:pt x="1279" y="210"/>
                </a:cubicBezTo>
                <a:cubicBezTo>
                  <a:pt x="1287" y="190"/>
                  <a:pt x="1299" y="175"/>
                  <a:pt x="1315" y="166"/>
                </a:cubicBezTo>
                <a:cubicBezTo>
                  <a:pt x="1331" y="157"/>
                  <a:pt x="1350" y="152"/>
                  <a:pt x="1372" y="152"/>
                </a:cubicBezTo>
                <a:cubicBezTo>
                  <a:pt x="1383" y="152"/>
                  <a:pt x="1394" y="153"/>
                  <a:pt x="1403" y="156"/>
                </a:cubicBezTo>
                <a:cubicBezTo>
                  <a:pt x="1413" y="158"/>
                  <a:pt x="1422" y="161"/>
                  <a:pt x="1429" y="165"/>
                </a:cubicBezTo>
                <a:cubicBezTo>
                  <a:pt x="1397" y="250"/>
                  <a:pt x="1397" y="250"/>
                  <a:pt x="1397" y="250"/>
                </a:cubicBezTo>
                <a:cubicBezTo>
                  <a:pt x="1393" y="247"/>
                  <a:pt x="1387" y="244"/>
                  <a:pt x="1379" y="242"/>
                </a:cubicBezTo>
                <a:cubicBezTo>
                  <a:pt x="1371" y="239"/>
                  <a:pt x="1362" y="238"/>
                  <a:pt x="1352" y="238"/>
                </a:cubicBezTo>
                <a:cubicBezTo>
                  <a:pt x="1330" y="238"/>
                  <a:pt x="1313" y="244"/>
                  <a:pt x="1299" y="257"/>
                </a:cubicBezTo>
                <a:cubicBezTo>
                  <a:pt x="1286" y="269"/>
                  <a:pt x="1279" y="289"/>
                  <a:pt x="1279" y="318"/>
                </a:cubicBezTo>
                <a:cubicBezTo>
                  <a:pt x="1279" y="496"/>
                  <a:pt x="1279" y="496"/>
                  <a:pt x="1279" y="496"/>
                </a:cubicBezTo>
                <a:cubicBezTo>
                  <a:pt x="1194" y="496"/>
                  <a:pt x="1194" y="496"/>
                  <a:pt x="1194" y="496"/>
                </a:cubicBezTo>
                <a:lnTo>
                  <a:pt x="1194" y="158"/>
                </a:lnTo>
                <a:close/>
                <a:moveTo>
                  <a:pt x="1620" y="503"/>
                </a:moveTo>
                <a:cubicBezTo>
                  <a:pt x="1594" y="503"/>
                  <a:pt x="1571" y="498"/>
                  <a:pt x="1549" y="489"/>
                </a:cubicBezTo>
                <a:cubicBezTo>
                  <a:pt x="1527" y="480"/>
                  <a:pt x="1508" y="467"/>
                  <a:pt x="1492" y="451"/>
                </a:cubicBezTo>
                <a:cubicBezTo>
                  <a:pt x="1476" y="435"/>
                  <a:pt x="1464" y="416"/>
                  <a:pt x="1455" y="395"/>
                </a:cubicBezTo>
                <a:cubicBezTo>
                  <a:pt x="1446" y="374"/>
                  <a:pt x="1441" y="351"/>
                  <a:pt x="1441" y="327"/>
                </a:cubicBezTo>
                <a:cubicBezTo>
                  <a:pt x="1441" y="303"/>
                  <a:pt x="1446" y="280"/>
                  <a:pt x="1455" y="258"/>
                </a:cubicBezTo>
                <a:cubicBezTo>
                  <a:pt x="1464" y="237"/>
                  <a:pt x="1476" y="218"/>
                  <a:pt x="1492" y="202"/>
                </a:cubicBezTo>
                <a:cubicBezTo>
                  <a:pt x="1508" y="187"/>
                  <a:pt x="1527" y="174"/>
                  <a:pt x="1549" y="165"/>
                </a:cubicBezTo>
                <a:cubicBezTo>
                  <a:pt x="1571" y="156"/>
                  <a:pt x="1594" y="151"/>
                  <a:pt x="1620" y="151"/>
                </a:cubicBezTo>
                <a:cubicBezTo>
                  <a:pt x="1645" y="151"/>
                  <a:pt x="1668" y="156"/>
                  <a:pt x="1690" y="165"/>
                </a:cubicBezTo>
                <a:cubicBezTo>
                  <a:pt x="1712" y="174"/>
                  <a:pt x="1731" y="187"/>
                  <a:pt x="1747" y="202"/>
                </a:cubicBezTo>
                <a:cubicBezTo>
                  <a:pt x="1763" y="218"/>
                  <a:pt x="1776" y="237"/>
                  <a:pt x="1785" y="258"/>
                </a:cubicBezTo>
                <a:cubicBezTo>
                  <a:pt x="1794" y="280"/>
                  <a:pt x="1799" y="303"/>
                  <a:pt x="1799" y="327"/>
                </a:cubicBezTo>
                <a:cubicBezTo>
                  <a:pt x="1799" y="351"/>
                  <a:pt x="1794" y="374"/>
                  <a:pt x="1785" y="395"/>
                </a:cubicBezTo>
                <a:cubicBezTo>
                  <a:pt x="1776" y="416"/>
                  <a:pt x="1763" y="435"/>
                  <a:pt x="1747" y="451"/>
                </a:cubicBezTo>
                <a:cubicBezTo>
                  <a:pt x="1731" y="467"/>
                  <a:pt x="1713" y="480"/>
                  <a:pt x="1691" y="489"/>
                </a:cubicBezTo>
                <a:cubicBezTo>
                  <a:pt x="1669" y="498"/>
                  <a:pt x="1645" y="503"/>
                  <a:pt x="1620" y="503"/>
                </a:cubicBezTo>
                <a:close/>
                <a:moveTo>
                  <a:pt x="1620" y="421"/>
                </a:moveTo>
                <a:cubicBezTo>
                  <a:pt x="1633" y="421"/>
                  <a:pt x="1645" y="418"/>
                  <a:pt x="1657" y="413"/>
                </a:cubicBezTo>
                <a:cubicBezTo>
                  <a:pt x="1668" y="408"/>
                  <a:pt x="1678" y="402"/>
                  <a:pt x="1686" y="393"/>
                </a:cubicBezTo>
                <a:cubicBezTo>
                  <a:pt x="1694" y="385"/>
                  <a:pt x="1701" y="375"/>
                  <a:pt x="1706" y="364"/>
                </a:cubicBezTo>
                <a:cubicBezTo>
                  <a:pt x="1711" y="352"/>
                  <a:pt x="1713" y="340"/>
                  <a:pt x="1713" y="326"/>
                </a:cubicBezTo>
                <a:cubicBezTo>
                  <a:pt x="1713" y="313"/>
                  <a:pt x="1711" y="301"/>
                  <a:pt x="1706" y="289"/>
                </a:cubicBezTo>
                <a:cubicBezTo>
                  <a:pt x="1701" y="278"/>
                  <a:pt x="1694" y="268"/>
                  <a:pt x="1686" y="259"/>
                </a:cubicBezTo>
                <a:cubicBezTo>
                  <a:pt x="1678" y="251"/>
                  <a:pt x="1668" y="244"/>
                  <a:pt x="1657" y="239"/>
                </a:cubicBezTo>
                <a:cubicBezTo>
                  <a:pt x="1645" y="234"/>
                  <a:pt x="1633" y="232"/>
                  <a:pt x="1620" y="232"/>
                </a:cubicBezTo>
                <a:cubicBezTo>
                  <a:pt x="1607" y="232"/>
                  <a:pt x="1595" y="234"/>
                  <a:pt x="1584" y="239"/>
                </a:cubicBezTo>
                <a:cubicBezTo>
                  <a:pt x="1573" y="244"/>
                  <a:pt x="1563" y="251"/>
                  <a:pt x="1555" y="259"/>
                </a:cubicBezTo>
                <a:cubicBezTo>
                  <a:pt x="1546" y="268"/>
                  <a:pt x="1540" y="278"/>
                  <a:pt x="1535" y="289"/>
                </a:cubicBezTo>
                <a:cubicBezTo>
                  <a:pt x="1530" y="301"/>
                  <a:pt x="1528" y="313"/>
                  <a:pt x="1528" y="326"/>
                </a:cubicBezTo>
                <a:cubicBezTo>
                  <a:pt x="1528" y="340"/>
                  <a:pt x="1530" y="352"/>
                  <a:pt x="1535" y="364"/>
                </a:cubicBezTo>
                <a:cubicBezTo>
                  <a:pt x="1540" y="375"/>
                  <a:pt x="1546" y="385"/>
                  <a:pt x="1555" y="393"/>
                </a:cubicBezTo>
                <a:cubicBezTo>
                  <a:pt x="1563" y="402"/>
                  <a:pt x="1573" y="408"/>
                  <a:pt x="1584" y="413"/>
                </a:cubicBezTo>
                <a:cubicBezTo>
                  <a:pt x="1595" y="418"/>
                  <a:pt x="1607" y="421"/>
                  <a:pt x="1620" y="421"/>
                </a:cubicBezTo>
                <a:close/>
                <a:moveTo>
                  <a:pt x="0" y="158"/>
                </a:moveTo>
                <a:cubicBezTo>
                  <a:pt x="88" y="158"/>
                  <a:pt x="88" y="158"/>
                  <a:pt x="88" y="158"/>
                </a:cubicBezTo>
                <a:cubicBezTo>
                  <a:pt x="156" y="373"/>
                  <a:pt x="156" y="373"/>
                  <a:pt x="156" y="373"/>
                </a:cubicBezTo>
                <a:cubicBezTo>
                  <a:pt x="236" y="158"/>
                  <a:pt x="236" y="158"/>
                  <a:pt x="236" y="158"/>
                </a:cubicBezTo>
                <a:cubicBezTo>
                  <a:pt x="313" y="158"/>
                  <a:pt x="313" y="158"/>
                  <a:pt x="313" y="158"/>
                </a:cubicBezTo>
                <a:cubicBezTo>
                  <a:pt x="392" y="373"/>
                  <a:pt x="392" y="373"/>
                  <a:pt x="392" y="373"/>
                </a:cubicBezTo>
                <a:cubicBezTo>
                  <a:pt x="462" y="158"/>
                  <a:pt x="462" y="158"/>
                  <a:pt x="462" y="158"/>
                </a:cubicBezTo>
                <a:cubicBezTo>
                  <a:pt x="550" y="158"/>
                  <a:pt x="550" y="158"/>
                  <a:pt x="550" y="158"/>
                </a:cubicBezTo>
                <a:cubicBezTo>
                  <a:pt x="435" y="495"/>
                  <a:pt x="435" y="495"/>
                  <a:pt x="435" y="495"/>
                </a:cubicBezTo>
                <a:cubicBezTo>
                  <a:pt x="354" y="495"/>
                  <a:pt x="354" y="495"/>
                  <a:pt x="354" y="495"/>
                </a:cubicBezTo>
                <a:cubicBezTo>
                  <a:pt x="274" y="275"/>
                  <a:pt x="274" y="275"/>
                  <a:pt x="274" y="275"/>
                </a:cubicBezTo>
                <a:cubicBezTo>
                  <a:pt x="192" y="495"/>
                  <a:pt x="192" y="495"/>
                  <a:pt x="192" y="495"/>
                </a:cubicBezTo>
                <a:cubicBezTo>
                  <a:pt x="110" y="495"/>
                  <a:pt x="110" y="495"/>
                  <a:pt x="110" y="495"/>
                </a:cubicBezTo>
                <a:lnTo>
                  <a:pt x="0" y="15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9274" y="365760"/>
            <a:ext cx="11109325" cy="685800"/>
          </a:xfrm>
        </p:spPr>
        <p:txBody>
          <a:bodyPr>
            <a:noAutofit/>
          </a:bodyPr>
          <a:lstStyle>
            <a:lvl1pPr>
              <a:defRPr sz="3000">
                <a:latin typeface="Tenorite" pitchFamily="2" charset="0"/>
                <a:cs typeface="Arial" panose="020B0604020202090204" pitchFamily="34" charset="0"/>
              </a:defRPr>
            </a:lvl1pPr>
          </a:lstStyle>
          <a:p>
            <a:r>
              <a:rPr lang="en-US"/>
              <a:t>Click to add title</a:t>
            </a:r>
            <a:endParaRPr lang="en-US"/>
          </a:p>
        </p:txBody>
      </p:sp>
      <p:sp>
        <p:nvSpPr>
          <p:cNvPr id="5" name="Número de diapositiva"/>
          <p:cNvSpPr txBox="1"/>
          <p:nvPr userDrawn="1"/>
        </p:nvSpPr>
        <p:spPr>
          <a:xfrm>
            <a:off x="11455802" y="6530234"/>
            <a:ext cx="548640" cy="91440"/>
          </a:xfrm>
          <a:prstGeom prst="rect">
            <a:avLst/>
          </a:prstGeom>
        </p:spPr>
        <p:txBody>
          <a:bodyPr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7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enorite" pitchFamily="2" charset="0"/>
                <a:ea typeface="+mn-ea"/>
                <a:cs typeface="+mn-cs"/>
                <a:sym typeface="Tenorite Regular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9pPr>
          </a:lstStyle>
          <a:p>
            <a:fld id="{86CB4B4D-7CA3-9044-876B-883B54F8677D}" type="slidenum">
              <a:rPr lang="en-US" sz="1000" smtClean="0"/>
            </a:fld>
            <a:endParaRPr lang="en-US" sz="1000"/>
          </a:p>
        </p:txBody>
      </p:sp>
      <p:sp>
        <p:nvSpPr>
          <p:cNvPr id="7" name="Freeform 5"/>
          <p:cNvSpPr>
            <a:spLocks noEditPoints="1"/>
          </p:cNvSpPr>
          <p:nvPr userDrawn="1"/>
        </p:nvSpPr>
        <p:spPr bwMode="auto">
          <a:xfrm>
            <a:off x="10784911" y="6479382"/>
            <a:ext cx="468874" cy="173633"/>
          </a:xfrm>
          <a:custGeom>
            <a:avLst/>
            <a:gdLst>
              <a:gd name="T0" fmla="*/ 698 w 1799"/>
              <a:gd name="T1" fmla="*/ 158 h 664"/>
              <a:gd name="T2" fmla="*/ 610 w 1799"/>
              <a:gd name="T3" fmla="*/ 496 h 664"/>
              <a:gd name="T4" fmla="*/ 664 w 1799"/>
              <a:gd name="T5" fmla="*/ 7 h 664"/>
              <a:gd name="T6" fmla="*/ 638 w 1799"/>
              <a:gd name="T7" fmla="*/ 105 h 664"/>
              <a:gd name="T8" fmla="*/ 664 w 1799"/>
              <a:gd name="T9" fmla="*/ 7 h 664"/>
              <a:gd name="T10" fmla="*/ 907 w 1799"/>
              <a:gd name="T11" fmla="*/ 491 h 664"/>
              <a:gd name="T12" fmla="*/ 863 w 1799"/>
              <a:gd name="T13" fmla="*/ 664 h 664"/>
              <a:gd name="T14" fmla="*/ 777 w 1799"/>
              <a:gd name="T15" fmla="*/ 158 h 664"/>
              <a:gd name="T16" fmla="*/ 862 w 1799"/>
              <a:gd name="T17" fmla="*/ 205 h 664"/>
              <a:gd name="T18" fmla="*/ 969 w 1799"/>
              <a:gd name="T19" fmla="*/ 151 h 664"/>
              <a:gd name="T20" fmla="*/ 1082 w 1799"/>
              <a:gd name="T21" fmla="*/ 199 h 664"/>
              <a:gd name="T22" fmla="*/ 1131 w 1799"/>
              <a:gd name="T23" fmla="*/ 327 h 664"/>
              <a:gd name="T24" fmla="*/ 1081 w 1799"/>
              <a:gd name="T25" fmla="*/ 455 h 664"/>
              <a:gd name="T26" fmla="*/ 969 w 1799"/>
              <a:gd name="T27" fmla="*/ 503 h 664"/>
              <a:gd name="T28" fmla="*/ 988 w 1799"/>
              <a:gd name="T29" fmla="*/ 414 h 664"/>
              <a:gd name="T30" fmla="*/ 1038 w 1799"/>
              <a:gd name="T31" fmla="*/ 364 h 664"/>
              <a:gd name="T32" fmla="*/ 1038 w 1799"/>
              <a:gd name="T33" fmla="*/ 289 h 664"/>
              <a:gd name="T34" fmla="*/ 988 w 1799"/>
              <a:gd name="T35" fmla="*/ 239 h 664"/>
              <a:gd name="T36" fmla="*/ 915 w 1799"/>
              <a:gd name="T37" fmla="*/ 239 h 664"/>
              <a:gd name="T38" fmla="*/ 865 w 1799"/>
              <a:gd name="T39" fmla="*/ 289 h 664"/>
              <a:gd name="T40" fmla="*/ 865 w 1799"/>
              <a:gd name="T41" fmla="*/ 364 h 664"/>
              <a:gd name="T42" fmla="*/ 915 w 1799"/>
              <a:gd name="T43" fmla="*/ 414 h 664"/>
              <a:gd name="T44" fmla="*/ 1194 w 1799"/>
              <a:gd name="T45" fmla="*/ 158 h 664"/>
              <a:gd name="T46" fmla="*/ 1279 w 1799"/>
              <a:gd name="T47" fmla="*/ 210 h 664"/>
              <a:gd name="T48" fmla="*/ 1372 w 1799"/>
              <a:gd name="T49" fmla="*/ 152 h 664"/>
              <a:gd name="T50" fmla="*/ 1429 w 1799"/>
              <a:gd name="T51" fmla="*/ 165 h 664"/>
              <a:gd name="T52" fmla="*/ 1379 w 1799"/>
              <a:gd name="T53" fmla="*/ 242 h 664"/>
              <a:gd name="T54" fmla="*/ 1299 w 1799"/>
              <a:gd name="T55" fmla="*/ 257 h 664"/>
              <a:gd name="T56" fmla="*/ 1279 w 1799"/>
              <a:gd name="T57" fmla="*/ 496 h 664"/>
              <a:gd name="T58" fmla="*/ 1194 w 1799"/>
              <a:gd name="T59" fmla="*/ 158 h 664"/>
              <a:gd name="T60" fmla="*/ 1549 w 1799"/>
              <a:gd name="T61" fmla="*/ 489 h 664"/>
              <a:gd name="T62" fmla="*/ 1455 w 1799"/>
              <a:gd name="T63" fmla="*/ 395 h 664"/>
              <a:gd name="T64" fmla="*/ 1455 w 1799"/>
              <a:gd name="T65" fmla="*/ 258 h 664"/>
              <a:gd name="T66" fmla="*/ 1549 w 1799"/>
              <a:gd name="T67" fmla="*/ 165 h 664"/>
              <a:gd name="T68" fmla="*/ 1690 w 1799"/>
              <a:gd name="T69" fmla="*/ 165 h 664"/>
              <a:gd name="T70" fmla="*/ 1785 w 1799"/>
              <a:gd name="T71" fmla="*/ 258 h 664"/>
              <a:gd name="T72" fmla="*/ 1785 w 1799"/>
              <a:gd name="T73" fmla="*/ 395 h 664"/>
              <a:gd name="T74" fmla="*/ 1691 w 1799"/>
              <a:gd name="T75" fmla="*/ 489 h 664"/>
              <a:gd name="T76" fmla="*/ 1620 w 1799"/>
              <a:gd name="T77" fmla="*/ 421 h 664"/>
              <a:gd name="T78" fmla="*/ 1686 w 1799"/>
              <a:gd name="T79" fmla="*/ 393 h 664"/>
              <a:gd name="T80" fmla="*/ 1713 w 1799"/>
              <a:gd name="T81" fmla="*/ 326 h 664"/>
              <a:gd name="T82" fmla="*/ 1686 w 1799"/>
              <a:gd name="T83" fmla="*/ 259 h 664"/>
              <a:gd name="T84" fmla="*/ 1620 w 1799"/>
              <a:gd name="T85" fmla="*/ 232 h 664"/>
              <a:gd name="T86" fmla="*/ 1555 w 1799"/>
              <a:gd name="T87" fmla="*/ 259 h 664"/>
              <a:gd name="T88" fmla="*/ 1528 w 1799"/>
              <a:gd name="T89" fmla="*/ 326 h 664"/>
              <a:gd name="T90" fmla="*/ 1555 w 1799"/>
              <a:gd name="T91" fmla="*/ 393 h 664"/>
              <a:gd name="T92" fmla="*/ 1620 w 1799"/>
              <a:gd name="T93" fmla="*/ 421 h 664"/>
              <a:gd name="T94" fmla="*/ 88 w 1799"/>
              <a:gd name="T95" fmla="*/ 158 h 664"/>
              <a:gd name="T96" fmla="*/ 236 w 1799"/>
              <a:gd name="T97" fmla="*/ 158 h 664"/>
              <a:gd name="T98" fmla="*/ 392 w 1799"/>
              <a:gd name="T99" fmla="*/ 373 h 664"/>
              <a:gd name="T100" fmla="*/ 550 w 1799"/>
              <a:gd name="T101" fmla="*/ 158 h 664"/>
              <a:gd name="T102" fmla="*/ 354 w 1799"/>
              <a:gd name="T103" fmla="*/ 495 h 664"/>
              <a:gd name="T104" fmla="*/ 192 w 1799"/>
              <a:gd name="T105" fmla="*/ 495 h 664"/>
              <a:gd name="T106" fmla="*/ 0 w 1799"/>
              <a:gd name="T107" fmla="*/ 158 h 6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799" h="664">
                <a:moveTo>
                  <a:pt x="610" y="158"/>
                </a:moveTo>
                <a:cubicBezTo>
                  <a:pt x="698" y="158"/>
                  <a:pt x="698" y="158"/>
                  <a:pt x="698" y="158"/>
                </a:cubicBezTo>
                <a:cubicBezTo>
                  <a:pt x="698" y="496"/>
                  <a:pt x="698" y="496"/>
                  <a:pt x="698" y="496"/>
                </a:cubicBezTo>
                <a:cubicBezTo>
                  <a:pt x="610" y="496"/>
                  <a:pt x="610" y="496"/>
                  <a:pt x="610" y="496"/>
                </a:cubicBezTo>
                <a:lnTo>
                  <a:pt x="610" y="158"/>
                </a:lnTo>
                <a:close/>
                <a:moveTo>
                  <a:pt x="664" y="7"/>
                </a:moveTo>
                <a:cubicBezTo>
                  <a:pt x="637" y="0"/>
                  <a:pt x="609" y="16"/>
                  <a:pt x="602" y="43"/>
                </a:cubicBezTo>
                <a:cubicBezTo>
                  <a:pt x="595" y="70"/>
                  <a:pt x="611" y="98"/>
                  <a:pt x="638" y="105"/>
                </a:cubicBezTo>
                <a:cubicBezTo>
                  <a:pt x="665" y="112"/>
                  <a:pt x="693" y="96"/>
                  <a:pt x="700" y="69"/>
                </a:cubicBezTo>
                <a:cubicBezTo>
                  <a:pt x="707" y="42"/>
                  <a:pt x="691" y="14"/>
                  <a:pt x="664" y="7"/>
                </a:cubicBezTo>
                <a:close/>
                <a:moveTo>
                  <a:pt x="969" y="503"/>
                </a:moveTo>
                <a:cubicBezTo>
                  <a:pt x="946" y="503"/>
                  <a:pt x="926" y="499"/>
                  <a:pt x="907" y="491"/>
                </a:cubicBezTo>
                <a:cubicBezTo>
                  <a:pt x="889" y="482"/>
                  <a:pt x="874" y="470"/>
                  <a:pt x="863" y="455"/>
                </a:cubicBezTo>
                <a:cubicBezTo>
                  <a:pt x="863" y="664"/>
                  <a:pt x="863" y="664"/>
                  <a:pt x="863" y="664"/>
                </a:cubicBezTo>
                <a:cubicBezTo>
                  <a:pt x="777" y="664"/>
                  <a:pt x="777" y="664"/>
                  <a:pt x="777" y="664"/>
                </a:cubicBezTo>
                <a:cubicBezTo>
                  <a:pt x="777" y="158"/>
                  <a:pt x="777" y="158"/>
                  <a:pt x="777" y="158"/>
                </a:cubicBezTo>
                <a:cubicBezTo>
                  <a:pt x="862" y="158"/>
                  <a:pt x="862" y="158"/>
                  <a:pt x="862" y="158"/>
                </a:cubicBezTo>
                <a:cubicBezTo>
                  <a:pt x="862" y="205"/>
                  <a:pt x="862" y="205"/>
                  <a:pt x="862" y="205"/>
                </a:cubicBezTo>
                <a:cubicBezTo>
                  <a:pt x="874" y="188"/>
                  <a:pt x="888" y="175"/>
                  <a:pt x="907" y="166"/>
                </a:cubicBezTo>
                <a:cubicBezTo>
                  <a:pt x="925" y="156"/>
                  <a:pt x="946" y="151"/>
                  <a:pt x="969" y="151"/>
                </a:cubicBezTo>
                <a:cubicBezTo>
                  <a:pt x="990" y="151"/>
                  <a:pt x="1010" y="155"/>
                  <a:pt x="1030" y="163"/>
                </a:cubicBezTo>
                <a:cubicBezTo>
                  <a:pt x="1050" y="172"/>
                  <a:pt x="1067" y="183"/>
                  <a:pt x="1082" y="199"/>
                </a:cubicBezTo>
                <a:cubicBezTo>
                  <a:pt x="1097" y="214"/>
                  <a:pt x="1109" y="233"/>
                  <a:pt x="1118" y="254"/>
                </a:cubicBezTo>
                <a:cubicBezTo>
                  <a:pt x="1127" y="276"/>
                  <a:pt x="1131" y="300"/>
                  <a:pt x="1131" y="327"/>
                </a:cubicBezTo>
                <a:cubicBezTo>
                  <a:pt x="1131" y="354"/>
                  <a:pt x="1127" y="378"/>
                  <a:pt x="1118" y="400"/>
                </a:cubicBezTo>
                <a:cubicBezTo>
                  <a:pt x="1108" y="421"/>
                  <a:pt x="1096" y="440"/>
                  <a:pt x="1081" y="455"/>
                </a:cubicBezTo>
                <a:cubicBezTo>
                  <a:pt x="1066" y="471"/>
                  <a:pt x="1049" y="482"/>
                  <a:pt x="1030" y="491"/>
                </a:cubicBezTo>
                <a:cubicBezTo>
                  <a:pt x="1010" y="499"/>
                  <a:pt x="990" y="503"/>
                  <a:pt x="969" y="503"/>
                </a:cubicBezTo>
                <a:close/>
                <a:moveTo>
                  <a:pt x="952" y="421"/>
                </a:moveTo>
                <a:cubicBezTo>
                  <a:pt x="965" y="421"/>
                  <a:pt x="977" y="419"/>
                  <a:pt x="988" y="414"/>
                </a:cubicBezTo>
                <a:cubicBezTo>
                  <a:pt x="999" y="409"/>
                  <a:pt x="1009" y="402"/>
                  <a:pt x="1018" y="394"/>
                </a:cubicBezTo>
                <a:cubicBezTo>
                  <a:pt x="1026" y="385"/>
                  <a:pt x="1033" y="375"/>
                  <a:pt x="1038" y="364"/>
                </a:cubicBezTo>
                <a:cubicBezTo>
                  <a:pt x="1043" y="352"/>
                  <a:pt x="1045" y="340"/>
                  <a:pt x="1045" y="326"/>
                </a:cubicBezTo>
                <a:cubicBezTo>
                  <a:pt x="1045" y="313"/>
                  <a:pt x="1043" y="301"/>
                  <a:pt x="1038" y="289"/>
                </a:cubicBezTo>
                <a:cubicBezTo>
                  <a:pt x="1033" y="278"/>
                  <a:pt x="1026" y="268"/>
                  <a:pt x="1018" y="259"/>
                </a:cubicBezTo>
                <a:cubicBezTo>
                  <a:pt x="1009" y="251"/>
                  <a:pt x="999" y="244"/>
                  <a:pt x="988" y="239"/>
                </a:cubicBezTo>
                <a:cubicBezTo>
                  <a:pt x="977" y="234"/>
                  <a:pt x="965" y="231"/>
                  <a:pt x="952" y="231"/>
                </a:cubicBezTo>
                <a:cubicBezTo>
                  <a:pt x="938" y="231"/>
                  <a:pt x="926" y="234"/>
                  <a:pt x="915" y="239"/>
                </a:cubicBezTo>
                <a:cubicBezTo>
                  <a:pt x="903" y="244"/>
                  <a:pt x="893" y="251"/>
                  <a:pt x="885" y="259"/>
                </a:cubicBezTo>
                <a:cubicBezTo>
                  <a:pt x="877" y="268"/>
                  <a:pt x="870" y="278"/>
                  <a:pt x="865" y="289"/>
                </a:cubicBezTo>
                <a:cubicBezTo>
                  <a:pt x="860" y="301"/>
                  <a:pt x="858" y="313"/>
                  <a:pt x="858" y="326"/>
                </a:cubicBezTo>
                <a:cubicBezTo>
                  <a:pt x="858" y="340"/>
                  <a:pt x="860" y="352"/>
                  <a:pt x="865" y="364"/>
                </a:cubicBezTo>
                <a:cubicBezTo>
                  <a:pt x="870" y="375"/>
                  <a:pt x="877" y="385"/>
                  <a:pt x="885" y="394"/>
                </a:cubicBezTo>
                <a:cubicBezTo>
                  <a:pt x="893" y="402"/>
                  <a:pt x="903" y="409"/>
                  <a:pt x="915" y="414"/>
                </a:cubicBezTo>
                <a:cubicBezTo>
                  <a:pt x="926" y="419"/>
                  <a:pt x="938" y="421"/>
                  <a:pt x="952" y="421"/>
                </a:cubicBezTo>
                <a:close/>
                <a:moveTo>
                  <a:pt x="1194" y="158"/>
                </a:moveTo>
                <a:cubicBezTo>
                  <a:pt x="1279" y="158"/>
                  <a:pt x="1279" y="158"/>
                  <a:pt x="1279" y="158"/>
                </a:cubicBezTo>
                <a:cubicBezTo>
                  <a:pt x="1279" y="210"/>
                  <a:pt x="1279" y="210"/>
                  <a:pt x="1279" y="210"/>
                </a:cubicBezTo>
                <a:cubicBezTo>
                  <a:pt x="1287" y="190"/>
                  <a:pt x="1299" y="175"/>
                  <a:pt x="1315" y="166"/>
                </a:cubicBezTo>
                <a:cubicBezTo>
                  <a:pt x="1331" y="157"/>
                  <a:pt x="1350" y="152"/>
                  <a:pt x="1372" y="152"/>
                </a:cubicBezTo>
                <a:cubicBezTo>
                  <a:pt x="1383" y="152"/>
                  <a:pt x="1394" y="153"/>
                  <a:pt x="1403" y="156"/>
                </a:cubicBezTo>
                <a:cubicBezTo>
                  <a:pt x="1413" y="158"/>
                  <a:pt x="1422" y="161"/>
                  <a:pt x="1429" y="165"/>
                </a:cubicBezTo>
                <a:cubicBezTo>
                  <a:pt x="1397" y="250"/>
                  <a:pt x="1397" y="250"/>
                  <a:pt x="1397" y="250"/>
                </a:cubicBezTo>
                <a:cubicBezTo>
                  <a:pt x="1393" y="247"/>
                  <a:pt x="1387" y="244"/>
                  <a:pt x="1379" y="242"/>
                </a:cubicBezTo>
                <a:cubicBezTo>
                  <a:pt x="1371" y="239"/>
                  <a:pt x="1362" y="238"/>
                  <a:pt x="1352" y="238"/>
                </a:cubicBezTo>
                <a:cubicBezTo>
                  <a:pt x="1330" y="238"/>
                  <a:pt x="1313" y="244"/>
                  <a:pt x="1299" y="257"/>
                </a:cubicBezTo>
                <a:cubicBezTo>
                  <a:pt x="1286" y="269"/>
                  <a:pt x="1279" y="289"/>
                  <a:pt x="1279" y="318"/>
                </a:cubicBezTo>
                <a:cubicBezTo>
                  <a:pt x="1279" y="496"/>
                  <a:pt x="1279" y="496"/>
                  <a:pt x="1279" y="496"/>
                </a:cubicBezTo>
                <a:cubicBezTo>
                  <a:pt x="1194" y="496"/>
                  <a:pt x="1194" y="496"/>
                  <a:pt x="1194" y="496"/>
                </a:cubicBezTo>
                <a:lnTo>
                  <a:pt x="1194" y="158"/>
                </a:lnTo>
                <a:close/>
                <a:moveTo>
                  <a:pt x="1620" y="503"/>
                </a:moveTo>
                <a:cubicBezTo>
                  <a:pt x="1594" y="503"/>
                  <a:pt x="1571" y="498"/>
                  <a:pt x="1549" y="489"/>
                </a:cubicBezTo>
                <a:cubicBezTo>
                  <a:pt x="1527" y="480"/>
                  <a:pt x="1508" y="467"/>
                  <a:pt x="1492" y="451"/>
                </a:cubicBezTo>
                <a:cubicBezTo>
                  <a:pt x="1476" y="435"/>
                  <a:pt x="1464" y="416"/>
                  <a:pt x="1455" y="395"/>
                </a:cubicBezTo>
                <a:cubicBezTo>
                  <a:pt x="1446" y="374"/>
                  <a:pt x="1441" y="351"/>
                  <a:pt x="1441" y="327"/>
                </a:cubicBezTo>
                <a:cubicBezTo>
                  <a:pt x="1441" y="303"/>
                  <a:pt x="1446" y="280"/>
                  <a:pt x="1455" y="258"/>
                </a:cubicBezTo>
                <a:cubicBezTo>
                  <a:pt x="1464" y="237"/>
                  <a:pt x="1476" y="218"/>
                  <a:pt x="1492" y="202"/>
                </a:cubicBezTo>
                <a:cubicBezTo>
                  <a:pt x="1508" y="187"/>
                  <a:pt x="1527" y="174"/>
                  <a:pt x="1549" y="165"/>
                </a:cubicBezTo>
                <a:cubicBezTo>
                  <a:pt x="1571" y="156"/>
                  <a:pt x="1594" y="151"/>
                  <a:pt x="1620" y="151"/>
                </a:cubicBezTo>
                <a:cubicBezTo>
                  <a:pt x="1645" y="151"/>
                  <a:pt x="1668" y="156"/>
                  <a:pt x="1690" y="165"/>
                </a:cubicBezTo>
                <a:cubicBezTo>
                  <a:pt x="1712" y="174"/>
                  <a:pt x="1731" y="187"/>
                  <a:pt x="1747" y="202"/>
                </a:cubicBezTo>
                <a:cubicBezTo>
                  <a:pt x="1763" y="218"/>
                  <a:pt x="1776" y="237"/>
                  <a:pt x="1785" y="258"/>
                </a:cubicBezTo>
                <a:cubicBezTo>
                  <a:pt x="1794" y="280"/>
                  <a:pt x="1799" y="303"/>
                  <a:pt x="1799" y="327"/>
                </a:cubicBezTo>
                <a:cubicBezTo>
                  <a:pt x="1799" y="351"/>
                  <a:pt x="1794" y="374"/>
                  <a:pt x="1785" y="395"/>
                </a:cubicBezTo>
                <a:cubicBezTo>
                  <a:pt x="1776" y="416"/>
                  <a:pt x="1763" y="435"/>
                  <a:pt x="1747" y="451"/>
                </a:cubicBezTo>
                <a:cubicBezTo>
                  <a:pt x="1731" y="467"/>
                  <a:pt x="1713" y="480"/>
                  <a:pt x="1691" y="489"/>
                </a:cubicBezTo>
                <a:cubicBezTo>
                  <a:pt x="1669" y="498"/>
                  <a:pt x="1645" y="503"/>
                  <a:pt x="1620" y="503"/>
                </a:cubicBezTo>
                <a:close/>
                <a:moveTo>
                  <a:pt x="1620" y="421"/>
                </a:moveTo>
                <a:cubicBezTo>
                  <a:pt x="1633" y="421"/>
                  <a:pt x="1645" y="418"/>
                  <a:pt x="1657" y="413"/>
                </a:cubicBezTo>
                <a:cubicBezTo>
                  <a:pt x="1668" y="408"/>
                  <a:pt x="1678" y="402"/>
                  <a:pt x="1686" y="393"/>
                </a:cubicBezTo>
                <a:cubicBezTo>
                  <a:pt x="1694" y="385"/>
                  <a:pt x="1701" y="375"/>
                  <a:pt x="1706" y="364"/>
                </a:cubicBezTo>
                <a:cubicBezTo>
                  <a:pt x="1711" y="352"/>
                  <a:pt x="1713" y="340"/>
                  <a:pt x="1713" y="326"/>
                </a:cubicBezTo>
                <a:cubicBezTo>
                  <a:pt x="1713" y="313"/>
                  <a:pt x="1711" y="301"/>
                  <a:pt x="1706" y="289"/>
                </a:cubicBezTo>
                <a:cubicBezTo>
                  <a:pt x="1701" y="278"/>
                  <a:pt x="1694" y="268"/>
                  <a:pt x="1686" y="259"/>
                </a:cubicBezTo>
                <a:cubicBezTo>
                  <a:pt x="1678" y="251"/>
                  <a:pt x="1668" y="244"/>
                  <a:pt x="1657" y="239"/>
                </a:cubicBezTo>
                <a:cubicBezTo>
                  <a:pt x="1645" y="234"/>
                  <a:pt x="1633" y="232"/>
                  <a:pt x="1620" y="232"/>
                </a:cubicBezTo>
                <a:cubicBezTo>
                  <a:pt x="1607" y="232"/>
                  <a:pt x="1595" y="234"/>
                  <a:pt x="1584" y="239"/>
                </a:cubicBezTo>
                <a:cubicBezTo>
                  <a:pt x="1573" y="244"/>
                  <a:pt x="1563" y="251"/>
                  <a:pt x="1555" y="259"/>
                </a:cubicBezTo>
                <a:cubicBezTo>
                  <a:pt x="1546" y="268"/>
                  <a:pt x="1540" y="278"/>
                  <a:pt x="1535" y="289"/>
                </a:cubicBezTo>
                <a:cubicBezTo>
                  <a:pt x="1530" y="301"/>
                  <a:pt x="1528" y="313"/>
                  <a:pt x="1528" y="326"/>
                </a:cubicBezTo>
                <a:cubicBezTo>
                  <a:pt x="1528" y="340"/>
                  <a:pt x="1530" y="352"/>
                  <a:pt x="1535" y="364"/>
                </a:cubicBezTo>
                <a:cubicBezTo>
                  <a:pt x="1540" y="375"/>
                  <a:pt x="1546" y="385"/>
                  <a:pt x="1555" y="393"/>
                </a:cubicBezTo>
                <a:cubicBezTo>
                  <a:pt x="1563" y="402"/>
                  <a:pt x="1573" y="408"/>
                  <a:pt x="1584" y="413"/>
                </a:cubicBezTo>
                <a:cubicBezTo>
                  <a:pt x="1595" y="418"/>
                  <a:pt x="1607" y="421"/>
                  <a:pt x="1620" y="421"/>
                </a:cubicBezTo>
                <a:close/>
                <a:moveTo>
                  <a:pt x="0" y="158"/>
                </a:moveTo>
                <a:cubicBezTo>
                  <a:pt x="88" y="158"/>
                  <a:pt x="88" y="158"/>
                  <a:pt x="88" y="158"/>
                </a:cubicBezTo>
                <a:cubicBezTo>
                  <a:pt x="156" y="373"/>
                  <a:pt x="156" y="373"/>
                  <a:pt x="156" y="373"/>
                </a:cubicBezTo>
                <a:cubicBezTo>
                  <a:pt x="236" y="158"/>
                  <a:pt x="236" y="158"/>
                  <a:pt x="236" y="158"/>
                </a:cubicBezTo>
                <a:cubicBezTo>
                  <a:pt x="313" y="158"/>
                  <a:pt x="313" y="158"/>
                  <a:pt x="313" y="158"/>
                </a:cubicBezTo>
                <a:cubicBezTo>
                  <a:pt x="392" y="373"/>
                  <a:pt x="392" y="373"/>
                  <a:pt x="392" y="373"/>
                </a:cubicBezTo>
                <a:cubicBezTo>
                  <a:pt x="462" y="158"/>
                  <a:pt x="462" y="158"/>
                  <a:pt x="462" y="158"/>
                </a:cubicBezTo>
                <a:cubicBezTo>
                  <a:pt x="550" y="158"/>
                  <a:pt x="550" y="158"/>
                  <a:pt x="550" y="158"/>
                </a:cubicBezTo>
                <a:cubicBezTo>
                  <a:pt x="435" y="495"/>
                  <a:pt x="435" y="495"/>
                  <a:pt x="435" y="495"/>
                </a:cubicBezTo>
                <a:cubicBezTo>
                  <a:pt x="354" y="495"/>
                  <a:pt x="354" y="495"/>
                  <a:pt x="354" y="495"/>
                </a:cubicBezTo>
                <a:cubicBezTo>
                  <a:pt x="274" y="275"/>
                  <a:pt x="274" y="275"/>
                  <a:pt x="274" y="275"/>
                </a:cubicBezTo>
                <a:cubicBezTo>
                  <a:pt x="192" y="495"/>
                  <a:pt x="192" y="495"/>
                  <a:pt x="192" y="495"/>
                </a:cubicBezTo>
                <a:cubicBezTo>
                  <a:pt x="110" y="495"/>
                  <a:pt x="110" y="495"/>
                  <a:pt x="110" y="495"/>
                </a:cubicBezTo>
                <a:lnTo>
                  <a:pt x="0" y="15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549274" y="85097"/>
            <a:ext cx="1949450" cy="249237"/>
          </a:xfrm>
        </p:spPr>
        <p:txBody>
          <a:bodyPr wrap="none"/>
          <a:lstStyle>
            <a:lvl1pPr marL="0" indent="0">
              <a:buNone/>
              <a:defRPr sz="1400" b="0">
                <a:latin typeface="Tenorite" pitchFamily="2" charset="0"/>
                <a:cs typeface="Arial" panose="020B0604020202090204" pitchFamily="34" charset="0"/>
              </a:defRPr>
            </a:lvl1pPr>
          </a:lstStyle>
          <a:p>
            <a:pPr lvl="0"/>
            <a:r>
              <a:rPr lang="en-US"/>
              <a:t>Click</a:t>
            </a:r>
            <a:endParaRPr lang="en-US"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9274" y="365760"/>
            <a:ext cx="11109325" cy="685800"/>
          </a:xfrm>
        </p:spPr>
        <p:txBody>
          <a:bodyPr>
            <a:noAutofit/>
          </a:bodyPr>
          <a:lstStyle>
            <a:lvl1pPr>
              <a:defRPr sz="3000">
                <a:latin typeface="Tenorite" pitchFamily="2" charset="0"/>
                <a:cs typeface="Arial" panose="020B0604020202090204" pitchFamily="34" charset="0"/>
              </a:defRPr>
            </a:lvl1pPr>
          </a:lstStyle>
          <a:p>
            <a:r>
              <a:rPr lang="en-US"/>
              <a:t>Click to add title</a:t>
            </a:r>
            <a:endParaRPr lang="en-US"/>
          </a:p>
        </p:txBody>
      </p:sp>
      <p:sp>
        <p:nvSpPr>
          <p:cNvPr id="5" name="Número de diapositiva"/>
          <p:cNvSpPr txBox="1"/>
          <p:nvPr userDrawn="1"/>
        </p:nvSpPr>
        <p:spPr>
          <a:xfrm>
            <a:off x="11455802" y="6530234"/>
            <a:ext cx="548640" cy="91440"/>
          </a:xfrm>
          <a:prstGeom prst="rect">
            <a:avLst/>
          </a:prstGeom>
        </p:spPr>
        <p:txBody>
          <a:bodyPr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7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enorite" pitchFamily="2" charset="0"/>
                <a:ea typeface="+mn-ea"/>
                <a:cs typeface="+mn-cs"/>
                <a:sym typeface="Tenorite Regular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9pPr>
          </a:lstStyle>
          <a:p>
            <a:fld id="{86CB4B4D-7CA3-9044-876B-883B54F8677D}" type="slidenum">
              <a:rPr lang="en-US" sz="1000" smtClean="0"/>
            </a:fld>
            <a:endParaRPr lang="en-US" sz="1000"/>
          </a:p>
        </p:txBody>
      </p:sp>
      <p:sp>
        <p:nvSpPr>
          <p:cNvPr id="7" name="Freeform 5"/>
          <p:cNvSpPr>
            <a:spLocks noEditPoints="1"/>
          </p:cNvSpPr>
          <p:nvPr userDrawn="1"/>
        </p:nvSpPr>
        <p:spPr bwMode="auto">
          <a:xfrm>
            <a:off x="10784911" y="6479382"/>
            <a:ext cx="468874" cy="173633"/>
          </a:xfrm>
          <a:custGeom>
            <a:avLst/>
            <a:gdLst>
              <a:gd name="T0" fmla="*/ 698 w 1799"/>
              <a:gd name="T1" fmla="*/ 158 h 664"/>
              <a:gd name="T2" fmla="*/ 610 w 1799"/>
              <a:gd name="T3" fmla="*/ 496 h 664"/>
              <a:gd name="T4" fmla="*/ 664 w 1799"/>
              <a:gd name="T5" fmla="*/ 7 h 664"/>
              <a:gd name="T6" fmla="*/ 638 w 1799"/>
              <a:gd name="T7" fmla="*/ 105 h 664"/>
              <a:gd name="T8" fmla="*/ 664 w 1799"/>
              <a:gd name="T9" fmla="*/ 7 h 664"/>
              <a:gd name="T10" fmla="*/ 907 w 1799"/>
              <a:gd name="T11" fmla="*/ 491 h 664"/>
              <a:gd name="T12" fmla="*/ 863 w 1799"/>
              <a:gd name="T13" fmla="*/ 664 h 664"/>
              <a:gd name="T14" fmla="*/ 777 w 1799"/>
              <a:gd name="T15" fmla="*/ 158 h 664"/>
              <a:gd name="T16" fmla="*/ 862 w 1799"/>
              <a:gd name="T17" fmla="*/ 205 h 664"/>
              <a:gd name="T18" fmla="*/ 969 w 1799"/>
              <a:gd name="T19" fmla="*/ 151 h 664"/>
              <a:gd name="T20" fmla="*/ 1082 w 1799"/>
              <a:gd name="T21" fmla="*/ 199 h 664"/>
              <a:gd name="T22" fmla="*/ 1131 w 1799"/>
              <a:gd name="T23" fmla="*/ 327 h 664"/>
              <a:gd name="T24" fmla="*/ 1081 w 1799"/>
              <a:gd name="T25" fmla="*/ 455 h 664"/>
              <a:gd name="T26" fmla="*/ 969 w 1799"/>
              <a:gd name="T27" fmla="*/ 503 h 664"/>
              <a:gd name="T28" fmla="*/ 988 w 1799"/>
              <a:gd name="T29" fmla="*/ 414 h 664"/>
              <a:gd name="T30" fmla="*/ 1038 w 1799"/>
              <a:gd name="T31" fmla="*/ 364 h 664"/>
              <a:gd name="T32" fmla="*/ 1038 w 1799"/>
              <a:gd name="T33" fmla="*/ 289 h 664"/>
              <a:gd name="T34" fmla="*/ 988 w 1799"/>
              <a:gd name="T35" fmla="*/ 239 h 664"/>
              <a:gd name="T36" fmla="*/ 915 w 1799"/>
              <a:gd name="T37" fmla="*/ 239 h 664"/>
              <a:gd name="T38" fmla="*/ 865 w 1799"/>
              <a:gd name="T39" fmla="*/ 289 h 664"/>
              <a:gd name="T40" fmla="*/ 865 w 1799"/>
              <a:gd name="T41" fmla="*/ 364 h 664"/>
              <a:gd name="T42" fmla="*/ 915 w 1799"/>
              <a:gd name="T43" fmla="*/ 414 h 664"/>
              <a:gd name="T44" fmla="*/ 1194 w 1799"/>
              <a:gd name="T45" fmla="*/ 158 h 664"/>
              <a:gd name="T46" fmla="*/ 1279 w 1799"/>
              <a:gd name="T47" fmla="*/ 210 h 664"/>
              <a:gd name="T48" fmla="*/ 1372 w 1799"/>
              <a:gd name="T49" fmla="*/ 152 h 664"/>
              <a:gd name="T50" fmla="*/ 1429 w 1799"/>
              <a:gd name="T51" fmla="*/ 165 h 664"/>
              <a:gd name="T52" fmla="*/ 1379 w 1799"/>
              <a:gd name="T53" fmla="*/ 242 h 664"/>
              <a:gd name="T54" fmla="*/ 1299 w 1799"/>
              <a:gd name="T55" fmla="*/ 257 h 664"/>
              <a:gd name="T56" fmla="*/ 1279 w 1799"/>
              <a:gd name="T57" fmla="*/ 496 h 664"/>
              <a:gd name="T58" fmla="*/ 1194 w 1799"/>
              <a:gd name="T59" fmla="*/ 158 h 664"/>
              <a:gd name="T60" fmla="*/ 1549 w 1799"/>
              <a:gd name="T61" fmla="*/ 489 h 664"/>
              <a:gd name="T62" fmla="*/ 1455 w 1799"/>
              <a:gd name="T63" fmla="*/ 395 h 664"/>
              <a:gd name="T64" fmla="*/ 1455 w 1799"/>
              <a:gd name="T65" fmla="*/ 258 h 664"/>
              <a:gd name="T66" fmla="*/ 1549 w 1799"/>
              <a:gd name="T67" fmla="*/ 165 h 664"/>
              <a:gd name="T68" fmla="*/ 1690 w 1799"/>
              <a:gd name="T69" fmla="*/ 165 h 664"/>
              <a:gd name="T70" fmla="*/ 1785 w 1799"/>
              <a:gd name="T71" fmla="*/ 258 h 664"/>
              <a:gd name="T72" fmla="*/ 1785 w 1799"/>
              <a:gd name="T73" fmla="*/ 395 h 664"/>
              <a:gd name="T74" fmla="*/ 1691 w 1799"/>
              <a:gd name="T75" fmla="*/ 489 h 664"/>
              <a:gd name="T76" fmla="*/ 1620 w 1799"/>
              <a:gd name="T77" fmla="*/ 421 h 664"/>
              <a:gd name="T78" fmla="*/ 1686 w 1799"/>
              <a:gd name="T79" fmla="*/ 393 h 664"/>
              <a:gd name="T80" fmla="*/ 1713 w 1799"/>
              <a:gd name="T81" fmla="*/ 326 h 664"/>
              <a:gd name="T82" fmla="*/ 1686 w 1799"/>
              <a:gd name="T83" fmla="*/ 259 h 664"/>
              <a:gd name="T84" fmla="*/ 1620 w 1799"/>
              <a:gd name="T85" fmla="*/ 232 h 664"/>
              <a:gd name="T86" fmla="*/ 1555 w 1799"/>
              <a:gd name="T87" fmla="*/ 259 h 664"/>
              <a:gd name="T88" fmla="*/ 1528 w 1799"/>
              <a:gd name="T89" fmla="*/ 326 h 664"/>
              <a:gd name="T90" fmla="*/ 1555 w 1799"/>
              <a:gd name="T91" fmla="*/ 393 h 664"/>
              <a:gd name="T92" fmla="*/ 1620 w 1799"/>
              <a:gd name="T93" fmla="*/ 421 h 664"/>
              <a:gd name="T94" fmla="*/ 88 w 1799"/>
              <a:gd name="T95" fmla="*/ 158 h 664"/>
              <a:gd name="T96" fmla="*/ 236 w 1799"/>
              <a:gd name="T97" fmla="*/ 158 h 664"/>
              <a:gd name="T98" fmla="*/ 392 w 1799"/>
              <a:gd name="T99" fmla="*/ 373 h 664"/>
              <a:gd name="T100" fmla="*/ 550 w 1799"/>
              <a:gd name="T101" fmla="*/ 158 h 664"/>
              <a:gd name="T102" fmla="*/ 354 w 1799"/>
              <a:gd name="T103" fmla="*/ 495 h 664"/>
              <a:gd name="T104" fmla="*/ 192 w 1799"/>
              <a:gd name="T105" fmla="*/ 495 h 664"/>
              <a:gd name="T106" fmla="*/ 0 w 1799"/>
              <a:gd name="T107" fmla="*/ 158 h 6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799" h="664">
                <a:moveTo>
                  <a:pt x="610" y="158"/>
                </a:moveTo>
                <a:cubicBezTo>
                  <a:pt x="698" y="158"/>
                  <a:pt x="698" y="158"/>
                  <a:pt x="698" y="158"/>
                </a:cubicBezTo>
                <a:cubicBezTo>
                  <a:pt x="698" y="496"/>
                  <a:pt x="698" y="496"/>
                  <a:pt x="698" y="496"/>
                </a:cubicBezTo>
                <a:cubicBezTo>
                  <a:pt x="610" y="496"/>
                  <a:pt x="610" y="496"/>
                  <a:pt x="610" y="496"/>
                </a:cubicBezTo>
                <a:lnTo>
                  <a:pt x="610" y="158"/>
                </a:lnTo>
                <a:close/>
                <a:moveTo>
                  <a:pt x="664" y="7"/>
                </a:moveTo>
                <a:cubicBezTo>
                  <a:pt x="637" y="0"/>
                  <a:pt x="609" y="16"/>
                  <a:pt x="602" y="43"/>
                </a:cubicBezTo>
                <a:cubicBezTo>
                  <a:pt x="595" y="70"/>
                  <a:pt x="611" y="98"/>
                  <a:pt x="638" y="105"/>
                </a:cubicBezTo>
                <a:cubicBezTo>
                  <a:pt x="665" y="112"/>
                  <a:pt x="693" y="96"/>
                  <a:pt x="700" y="69"/>
                </a:cubicBezTo>
                <a:cubicBezTo>
                  <a:pt x="707" y="42"/>
                  <a:pt x="691" y="14"/>
                  <a:pt x="664" y="7"/>
                </a:cubicBezTo>
                <a:close/>
                <a:moveTo>
                  <a:pt x="969" y="503"/>
                </a:moveTo>
                <a:cubicBezTo>
                  <a:pt x="946" y="503"/>
                  <a:pt x="926" y="499"/>
                  <a:pt x="907" y="491"/>
                </a:cubicBezTo>
                <a:cubicBezTo>
                  <a:pt x="889" y="482"/>
                  <a:pt x="874" y="470"/>
                  <a:pt x="863" y="455"/>
                </a:cubicBezTo>
                <a:cubicBezTo>
                  <a:pt x="863" y="664"/>
                  <a:pt x="863" y="664"/>
                  <a:pt x="863" y="664"/>
                </a:cubicBezTo>
                <a:cubicBezTo>
                  <a:pt x="777" y="664"/>
                  <a:pt x="777" y="664"/>
                  <a:pt x="777" y="664"/>
                </a:cubicBezTo>
                <a:cubicBezTo>
                  <a:pt x="777" y="158"/>
                  <a:pt x="777" y="158"/>
                  <a:pt x="777" y="158"/>
                </a:cubicBezTo>
                <a:cubicBezTo>
                  <a:pt x="862" y="158"/>
                  <a:pt x="862" y="158"/>
                  <a:pt x="862" y="158"/>
                </a:cubicBezTo>
                <a:cubicBezTo>
                  <a:pt x="862" y="205"/>
                  <a:pt x="862" y="205"/>
                  <a:pt x="862" y="205"/>
                </a:cubicBezTo>
                <a:cubicBezTo>
                  <a:pt x="874" y="188"/>
                  <a:pt x="888" y="175"/>
                  <a:pt x="907" y="166"/>
                </a:cubicBezTo>
                <a:cubicBezTo>
                  <a:pt x="925" y="156"/>
                  <a:pt x="946" y="151"/>
                  <a:pt x="969" y="151"/>
                </a:cubicBezTo>
                <a:cubicBezTo>
                  <a:pt x="990" y="151"/>
                  <a:pt x="1010" y="155"/>
                  <a:pt x="1030" y="163"/>
                </a:cubicBezTo>
                <a:cubicBezTo>
                  <a:pt x="1050" y="172"/>
                  <a:pt x="1067" y="183"/>
                  <a:pt x="1082" y="199"/>
                </a:cubicBezTo>
                <a:cubicBezTo>
                  <a:pt x="1097" y="214"/>
                  <a:pt x="1109" y="233"/>
                  <a:pt x="1118" y="254"/>
                </a:cubicBezTo>
                <a:cubicBezTo>
                  <a:pt x="1127" y="276"/>
                  <a:pt x="1131" y="300"/>
                  <a:pt x="1131" y="327"/>
                </a:cubicBezTo>
                <a:cubicBezTo>
                  <a:pt x="1131" y="354"/>
                  <a:pt x="1127" y="378"/>
                  <a:pt x="1118" y="400"/>
                </a:cubicBezTo>
                <a:cubicBezTo>
                  <a:pt x="1108" y="421"/>
                  <a:pt x="1096" y="440"/>
                  <a:pt x="1081" y="455"/>
                </a:cubicBezTo>
                <a:cubicBezTo>
                  <a:pt x="1066" y="471"/>
                  <a:pt x="1049" y="482"/>
                  <a:pt x="1030" y="491"/>
                </a:cubicBezTo>
                <a:cubicBezTo>
                  <a:pt x="1010" y="499"/>
                  <a:pt x="990" y="503"/>
                  <a:pt x="969" y="503"/>
                </a:cubicBezTo>
                <a:close/>
                <a:moveTo>
                  <a:pt x="952" y="421"/>
                </a:moveTo>
                <a:cubicBezTo>
                  <a:pt x="965" y="421"/>
                  <a:pt x="977" y="419"/>
                  <a:pt x="988" y="414"/>
                </a:cubicBezTo>
                <a:cubicBezTo>
                  <a:pt x="999" y="409"/>
                  <a:pt x="1009" y="402"/>
                  <a:pt x="1018" y="394"/>
                </a:cubicBezTo>
                <a:cubicBezTo>
                  <a:pt x="1026" y="385"/>
                  <a:pt x="1033" y="375"/>
                  <a:pt x="1038" y="364"/>
                </a:cubicBezTo>
                <a:cubicBezTo>
                  <a:pt x="1043" y="352"/>
                  <a:pt x="1045" y="340"/>
                  <a:pt x="1045" y="326"/>
                </a:cubicBezTo>
                <a:cubicBezTo>
                  <a:pt x="1045" y="313"/>
                  <a:pt x="1043" y="301"/>
                  <a:pt x="1038" y="289"/>
                </a:cubicBezTo>
                <a:cubicBezTo>
                  <a:pt x="1033" y="278"/>
                  <a:pt x="1026" y="268"/>
                  <a:pt x="1018" y="259"/>
                </a:cubicBezTo>
                <a:cubicBezTo>
                  <a:pt x="1009" y="251"/>
                  <a:pt x="999" y="244"/>
                  <a:pt x="988" y="239"/>
                </a:cubicBezTo>
                <a:cubicBezTo>
                  <a:pt x="977" y="234"/>
                  <a:pt x="965" y="231"/>
                  <a:pt x="952" y="231"/>
                </a:cubicBezTo>
                <a:cubicBezTo>
                  <a:pt x="938" y="231"/>
                  <a:pt x="926" y="234"/>
                  <a:pt x="915" y="239"/>
                </a:cubicBezTo>
                <a:cubicBezTo>
                  <a:pt x="903" y="244"/>
                  <a:pt x="893" y="251"/>
                  <a:pt x="885" y="259"/>
                </a:cubicBezTo>
                <a:cubicBezTo>
                  <a:pt x="877" y="268"/>
                  <a:pt x="870" y="278"/>
                  <a:pt x="865" y="289"/>
                </a:cubicBezTo>
                <a:cubicBezTo>
                  <a:pt x="860" y="301"/>
                  <a:pt x="858" y="313"/>
                  <a:pt x="858" y="326"/>
                </a:cubicBezTo>
                <a:cubicBezTo>
                  <a:pt x="858" y="340"/>
                  <a:pt x="860" y="352"/>
                  <a:pt x="865" y="364"/>
                </a:cubicBezTo>
                <a:cubicBezTo>
                  <a:pt x="870" y="375"/>
                  <a:pt x="877" y="385"/>
                  <a:pt x="885" y="394"/>
                </a:cubicBezTo>
                <a:cubicBezTo>
                  <a:pt x="893" y="402"/>
                  <a:pt x="903" y="409"/>
                  <a:pt x="915" y="414"/>
                </a:cubicBezTo>
                <a:cubicBezTo>
                  <a:pt x="926" y="419"/>
                  <a:pt x="938" y="421"/>
                  <a:pt x="952" y="421"/>
                </a:cubicBezTo>
                <a:close/>
                <a:moveTo>
                  <a:pt x="1194" y="158"/>
                </a:moveTo>
                <a:cubicBezTo>
                  <a:pt x="1279" y="158"/>
                  <a:pt x="1279" y="158"/>
                  <a:pt x="1279" y="158"/>
                </a:cubicBezTo>
                <a:cubicBezTo>
                  <a:pt x="1279" y="210"/>
                  <a:pt x="1279" y="210"/>
                  <a:pt x="1279" y="210"/>
                </a:cubicBezTo>
                <a:cubicBezTo>
                  <a:pt x="1287" y="190"/>
                  <a:pt x="1299" y="175"/>
                  <a:pt x="1315" y="166"/>
                </a:cubicBezTo>
                <a:cubicBezTo>
                  <a:pt x="1331" y="157"/>
                  <a:pt x="1350" y="152"/>
                  <a:pt x="1372" y="152"/>
                </a:cubicBezTo>
                <a:cubicBezTo>
                  <a:pt x="1383" y="152"/>
                  <a:pt x="1394" y="153"/>
                  <a:pt x="1403" y="156"/>
                </a:cubicBezTo>
                <a:cubicBezTo>
                  <a:pt x="1413" y="158"/>
                  <a:pt x="1422" y="161"/>
                  <a:pt x="1429" y="165"/>
                </a:cubicBezTo>
                <a:cubicBezTo>
                  <a:pt x="1397" y="250"/>
                  <a:pt x="1397" y="250"/>
                  <a:pt x="1397" y="250"/>
                </a:cubicBezTo>
                <a:cubicBezTo>
                  <a:pt x="1393" y="247"/>
                  <a:pt x="1387" y="244"/>
                  <a:pt x="1379" y="242"/>
                </a:cubicBezTo>
                <a:cubicBezTo>
                  <a:pt x="1371" y="239"/>
                  <a:pt x="1362" y="238"/>
                  <a:pt x="1352" y="238"/>
                </a:cubicBezTo>
                <a:cubicBezTo>
                  <a:pt x="1330" y="238"/>
                  <a:pt x="1313" y="244"/>
                  <a:pt x="1299" y="257"/>
                </a:cubicBezTo>
                <a:cubicBezTo>
                  <a:pt x="1286" y="269"/>
                  <a:pt x="1279" y="289"/>
                  <a:pt x="1279" y="318"/>
                </a:cubicBezTo>
                <a:cubicBezTo>
                  <a:pt x="1279" y="496"/>
                  <a:pt x="1279" y="496"/>
                  <a:pt x="1279" y="496"/>
                </a:cubicBezTo>
                <a:cubicBezTo>
                  <a:pt x="1194" y="496"/>
                  <a:pt x="1194" y="496"/>
                  <a:pt x="1194" y="496"/>
                </a:cubicBezTo>
                <a:lnTo>
                  <a:pt x="1194" y="158"/>
                </a:lnTo>
                <a:close/>
                <a:moveTo>
                  <a:pt x="1620" y="503"/>
                </a:moveTo>
                <a:cubicBezTo>
                  <a:pt x="1594" y="503"/>
                  <a:pt x="1571" y="498"/>
                  <a:pt x="1549" y="489"/>
                </a:cubicBezTo>
                <a:cubicBezTo>
                  <a:pt x="1527" y="480"/>
                  <a:pt x="1508" y="467"/>
                  <a:pt x="1492" y="451"/>
                </a:cubicBezTo>
                <a:cubicBezTo>
                  <a:pt x="1476" y="435"/>
                  <a:pt x="1464" y="416"/>
                  <a:pt x="1455" y="395"/>
                </a:cubicBezTo>
                <a:cubicBezTo>
                  <a:pt x="1446" y="374"/>
                  <a:pt x="1441" y="351"/>
                  <a:pt x="1441" y="327"/>
                </a:cubicBezTo>
                <a:cubicBezTo>
                  <a:pt x="1441" y="303"/>
                  <a:pt x="1446" y="280"/>
                  <a:pt x="1455" y="258"/>
                </a:cubicBezTo>
                <a:cubicBezTo>
                  <a:pt x="1464" y="237"/>
                  <a:pt x="1476" y="218"/>
                  <a:pt x="1492" y="202"/>
                </a:cubicBezTo>
                <a:cubicBezTo>
                  <a:pt x="1508" y="187"/>
                  <a:pt x="1527" y="174"/>
                  <a:pt x="1549" y="165"/>
                </a:cubicBezTo>
                <a:cubicBezTo>
                  <a:pt x="1571" y="156"/>
                  <a:pt x="1594" y="151"/>
                  <a:pt x="1620" y="151"/>
                </a:cubicBezTo>
                <a:cubicBezTo>
                  <a:pt x="1645" y="151"/>
                  <a:pt x="1668" y="156"/>
                  <a:pt x="1690" y="165"/>
                </a:cubicBezTo>
                <a:cubicBezTo>
                  <a:pt x="1712" y="174"/>
                  <a:pt x="1731" y="187"/>
                  <a:pt x="1747" y="202"/>
                </a:cubicBezTo>
                <a:cubicBezTo>
                  <a:pt x="1763" y="218"/>
                  <a:pt x="1776" y="237"/>
                  <a:pt x="1785" y="258"/>
                </a:cubicBezTo>
                <a:cubicBezTo>
                  <a:pt x="1794" y="280"/>
                  <a:pt x="1799" y="303"/>
                  <a:pt x="1799" y="327"/>
                </a:cubicBezTo>
                <a:cubicBezTo>
                  <a:pt x="1799" y="351"/>
                  <a:pt x="1794" y="374"/>
                  <a:pt x="1785" y="395"/>
                </a:cubicBezTo>
                <a:cubicBezTo>
                  <a:pt x="1776" y="416"/>
                  <a:pt x="1763" y="435"/>
                  <a:pt x="1747" y="451"/>
                </a:cubicBezTo>
                <a:cubicBezTo>
                  <a:pt x="1731" y="467"/>
                  <a:pt x="1713" y="480"/>
                  <a:pt x="1691" y="489"/>
                </a:cubicBezTo>
                <a:cubicBezTo>
                  <a:pt x="1669" y="498"/>
                  <a:pt x="1645" y="503"/>
                  <a:pt x="1620" y="503"/>
                </a:cubicBezTo>
                <a:close/>
                <a:moveTo>
                  <a:pt x="1620" y="421"/>
                </a:moveTo>
                <a:cubicBezTo>
                  <a:pt x="1633" y="421"/>
                  <a:pt x="1645" y="418"/>
                  <a:pt x="1657" y="413"/>
                </a:cubicBezTo>
                <a:cubicBezTo>
                  <a:pt x="1668" y="408"/>
                  <a:pt x="1678" y="402"/>
                  <a:pt x="1686" y="393"/>
                </a:cubicBezTo>
                <a:cubicBezTo>
                  <a:pt x="1694" y="385"/>
                  <a:pt x="1701" y="375"/>
                  <a:pt x="1706" y="364"/>
                </a:cubicBezTo>
                <a:cubicBezTo>
                  <a:pt x="1711" y="352"/>
                  <a:pt x="1713" y="340"/>
                  <a:pt x="1713" y="326"/>
                </a:cubicBezTo>
                <a:cubicBezTo>
                  <a:pt x="1713" y="313"/>
                  <a:pt x="1711" y="301"/>
                  <a:pt x="1706" y="289"/>
                </a:cubicBezTo>
                <a:cubicBezTo>
                  <a:pt x="1701" y="278"/>
                  <a:pt x="1694" y="268"/>
                  <a:pt x="1686" y="259"/>
                </a:cubicBezTo>
                <a:cubicBezTo>
                  <a:pt x="1678" y="251"/>
                  <a:pt x="1668" y="244"/>
                  <a:pt x="1657" y="239"/>
                </a:cubicBezTo>
                <a:cubicBezTo>
                  <a:pt x="1645" y="234"/>
                  <a:pt x="1633" y="232"/>
                  <a:pt x="1620" y="232"/>
                </a:cubicBezTo>
                <a:cubicBezTo>
                  <a:pt x="1607" y="232"/>
                  <a:pt x="1595" y="234"/>
                  <a:pt x="1584" y="239"/>
                </a:cubicBezTo>
                <a:cubicBezTo>
                  <a:pt x="1573" y="244"/>
                  <a:pt x="1563" y="251"/>
                  <a:pt x="1555" y="259"/>
                </a:cubicBezTo>
                <a:cubicBezTo>
                  <a:pt x="1546" y="268"/>
                  <a:pt x="1540" y="278"/>
                  <a:pt x="1535" y="289"/>
                </a:cubicBezTo>
                <a:cubicBezTo>
                  <a:pt x="1530" y="301"/>
                  <a:pt x="1528" y="313"/>
                  <a:pt x="1528" y="326"/>
                </a:cubicBezTo>
                <a:cubicBezTo>
                  <a:pt x="1528" y="340"/>
                  <a:pt x="1530" y="352"/>
                  <a:pt x="1535" y="364"/>
                </a:cubicBezTo>
                <a:cubicBezTo>
                  <a:pt x="1540" y="375"/>
                  <a:pt x="1546" y="385"/>
                  <a:pt x="1555" y="393"/>
                </a:cubicBezTo>
                <a:cubicBezTo>
                  <a:pt x="1563" y="402"/>
                  <a:pt x="1573" y="408"/>
                  <a:pt x="1584" y="413"/>
                </a:cubicBezTo>
                <a:cubicBezTo>
                  <a:pt x="1595" y="418"/>
                  <a:pt x="1607" y="421"/>
                  <a:pt x="1620" y="421"/>
                </a:cubicBezTo>
                <a:close/>
                <a:moveTo>
                  <a:pt x="0" y="158"/>
                </a:moveTo>
                <a:cubicBezTo>
                  <a:pt x="88" y="158"/>
                  <a:pt x="88" y="158"/>
                  <a:pt x="88" y="158"/>
                </a:cubicBezTo>
                <a:cubicBezTo>
                  <a:pt x="156" y="373"/>
                  <a:pt x="156" y="373"/>
                  <a:pt x="156" y="373"/>
                </a:cubicBezTo>
                <a:cubicBezTo>
                  <a:pt x="236" y="158"/>
                  <a:pt x="236" y="158"/>
                  <a:pt x="236" y="158"/>
                </a:cubicBezTo>
                <a:cubicBezTo>
                  <a:pt x="313" y="158"/>
                  <a:pt x="313" y="158"/>
                  <a:pt x="313" y="158"/>
                </a:cubicBezTo>
                <a:cubicBezTo>
                  <a:pt x="392" y="373"/>
                  <a:pt x="392" y="373"/>
                  <a:pt x="392" y="373"/>
                </a:cubicBezTo>
                <a:cubicBezTo>
                  <a:pt x="462" y="158"/>
                  <a:pt x="462" y="158"/>
                  <a:pt x="462" y="158"/>
                </a:cubicBezTo>
                <a:cubicBezTo>
                  <a:pt x="550" y="158"/>
                  <a:pt x="550" y="158"/>
                  <a:pt x="550" y="158"/>
                </a:cubicBezTo>
                <a:cubicBezTo>
                  <a:pt x="435" y="495"/>
                  <a:pt x="435" y="495"/>
                  <a:pt x="435" y="495"/>
                </a:cubicBezTo>
                <a:cubicBezTo>
                  <a:pt x="354" y="495"/>
                  <a:pt x="354" y="495"/>
                  <a:pt x="354" y="495"/>
                </a:cubicBezTo>
                <a:cubicBezTo>
                  <a:pt x="274" y="275"/>
                  <a:pt x="274" y="275"/>
                  <a:pt x="274" y="275"/>
                </a:cubicBezTo>
                <a:cubicBezTo>
                  <a:pt x="192" y="495"/>
                  <a:pt x="192" y="495"/>
                  <a:pt x="192" y="495"/>
                </a:cubicBezTo>
                <a:cubicBezTo>
                  <a:pt x="110" y="495"/>
                  <a:pt x="110" y="495"/>
                  <a:pt x="110" y="495"/>
                </a:cubicBezTo>
                <a:lnTo>
                  <a:pt x="0" y="15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549274" y="85097"/>
            <a:ext cx="1949450" cy="249237"/>
          </a:xfrm>
        </p:spPr>
        <p:txBody>
          <a:bodyPr/>
          <a:lstStyle>
            <a:lvl1pPr marL="0" indent="0">
              <a:buNone/>
              <a:defRPr sz="1400" b="0">
                <a:latin typeface="Tenorite" pitchFamily="2" charset="0"/>
                <a:cs typeface="Arial" panose="020B0604020202090204" pitchFamily="34" charset="0"/>
              </a:defRPr>
            </a:lvl1pPr>
          </a:lstStyle>
          <a:p>
            <a:pPr lvl="0"/>
            <a:r>
              <a:rPr lang="en-US"/>
              <a:t>Click</a:t>
            </a:r>
            <a:endParaRPr lang="en-US"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9274" y="365760"/>
            <a:ext cx="11109325" cy="685800"/>
          </a:xfrm>
        </p:spPr>
        <p:txBody>
          <a:bodyPr>
            <a:noAutofit/>
          </a:bodyPr>
          <a:lstStyle>
            <a:lvl1pPr>
              <a:defRPr sz="3000">
                <a:latin typeface="Tenorite" pitchFamily="2" charset="0"/>
                <a:cs typeface="Arial" panose="020B0604020202090204" pitchFamily="34" charset="0"/>
              </a:defRPr>
            </a:lvl1pPr>
          </a:lstStyle>
          <a:p>
            <a:r>
              <a:rPr lang="en-US"/>
              <a:t>Click to add title</a:t>
            </a:r>
            <a:endParaRPr lang="en-US"/>
          </a:p>
        </p:txBody>
      </p:sp>
      <p:sp>
        <p:nvSpPr>
          <p:cNvPr id="5" name="Número de diapositiva"/>
          <p:cNvSpPr txBox="1"/>
          <p:nvPr userDrawn="1"/>
        </p:nvSpPr>
        <p:spPr>
          <a:xfrm>
            <a:off x="11455802" y="6530234"/>
            <a:ext cx="548640" cy="91440"/>
          </a:xfrm>
          <a:prstGeom prst="rect">
            <a:avLst/>
          </a:prstGeom>
        </p:spPr>
        <p:txBody>
          <a:bodyPr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7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enorite" pitchFamily="2" charset="0"/>
                <a:ea typeface="+mn-ea"/>
                <a:cs typeface="+mn-cs"/>
                <a:sym typeface="Tenorite Regular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9pPr>
          </a:lstStyle>
          <a:p>
            <a:fld id="{86CB4B4D-7CA3-9044-876B-883B54F8677D}" type="slidenum">
              <a:rPr lang="en-US" sz="1000" smtClean="0"/>
            </a:fld>
            <a:endParaRPr lang="en-US" sz="1000"/>
          </a:p>
        </p:txBody>
      </p:sp>
      <p:sp>
        <p:nvSpPr>
          <p:cNvPr id="7" name="Freeform 5"/>
          <p:cNvSpPr>
            <a:spLocks noEditPoints="1"/>
          </p:cNvSpPr>
          <p:nvPr userDrawn="1"/>
        </p:nvSpPr>
        <p:spPr bwMode="auto">
          <a:xfrm>
            <a:off x="10784911" y="6479382"/>
            <a:ext cx="468874" cy="173633"/>
          </a:xfrm>
          <a:custGeom>
            <a:avLst/>
            <a:gdLst>
              <a:gd name="T0" fmla="*/ 698 w 1799"/>
              <a:gd name="T1" fmla="*/ 158 h 664"/>
              <a:gd name="T2" fmla="*/ 610 w 1799"/>
              <a:gd name="T3" fmla="*/ 496 h 664"/>
              <a:gd name="T4" fmla="*/ 664 w 1799"/>
              <a:gd name="T5" fmla="*/ 7 h 664"/>
              <a:gd name="T6" fmla="*/ 638 w 1799"/>
              <a:gd name="T7" fmla="*/ 105 h 664"/>
              <a:gd name="T8" fmla="*/ 664 w 1799"/>
              <a:gd name="T9" fmla="*/ 7 h 664"/>
              <a:gd name="T10" fmla="*/ 907 w 1799"/>
              <a:gd name="T11" fmla="*/ 491 h 664"/>
              <a:gd name="T12" fmla="*/ 863 w 1799"/>
              <a:gd name="T13" fmla="*/ 664 h 664"/>
              <a:gd name="T14" fmla="*/ 777 w 1799"/>
              <a:gd name="T15" fmla="*/ 158 h 664"/>
              <a:gd name="T16" fmla="*/ 862 w 1799"/>
              <a:gd name="T17" fmla="*/ 205 h 664"/>
              <a:gd name="T18" fmla="*/ 969 w 1799"/>
              <a:gd name="T19" fmla="*/ 151 h 664"/>
              <a:gd name="T20" fmla="*/ 1082 w 1799"/>
              <a:gd name="T21" fmla="*/ 199 h 664"/>
              <a:gd name="T22" fmla="*/ 1131 w 1799"/>
              <a:gd name="T23" fmla="*/ 327 h 664"/>
              <a:gd name="T24" fmla="*/ 1081 w 1799"/>
              <a:gd name="T25" fmla="*/ 455 h 664"/>
              <a:gd name="T26" fmla="*/ 969 w 1799"/>
              <a:gd name="T27" fmla="*/ 503 h 664"/>
              <a:gd name="T28" fmla="*/ 988 w 1799"/>
              <a:gd name="T29" fmla="*/ 414 h 664"/>
              <a:gd name="T30" fmla="*/ 1038 w 1799"/>
              <a:gd name="T31" fmla="*/ 364 h 664"/>
              <a:gd name="T32" fmla="*/ 1038 w 1799"/>
              <a:gd name="T33" fmla="*/ 289 h 664"/>
              <a:gd name="T34" fmla="*/ 988 w 1799"/>
              <a:gd name="T35" fmla="*/ 239 h 664"/>
              <a:gd name="T36" fmla="*/ 915 w 1799"/>
              <a:gd name="T37" fmla="*/ 239 h 664"/>
              <a:gd name="T38" fmla="*/ 865 w 1799"/>
              <a:gd name="T39" fmla="*/ 289 h 664"/>
              <a:gd name="T40" fmla="*/ 865 w 1799"/>
              <a:gd name="T41" fmla="*/ 364 h 664"/>
              <a:gd name="T42" fmla="*/ 915 w 1799"/>
              <a:gd name="T43" fmla="*/ 414 h 664"/>
              <a:gd name="T44" fmla="*/ 1194 w 1799"/>
              <a:gd name="T45" fmla="*/ 158 h 664"/>
              <a:gd name="T46" fmla="*/ 1279 w 1799"/>
              <a:gd name="T47" fmla="*/ 210 h 664"/>
              <a:gd name="T48" fmla="*/ 1372 w 1799"/>
              <a:gd name="T49" fmla="*/ 152 h 664"/>
              <a:gd name="T50" fmla="*/ 1429 w 1799"/>
              <a:gd name="T51" fmla="*/ 165 h 664"/>
              <a:gd name="T52" fmla="*/ 1379 w 1799"/>
              <a:gd name="T53" fmla="*/ 242 h 664"/>
              <a:gd name="T54" fmla="*/ 1299 w 1799"/>
              <a:gd name="T55" fmla="*/ 257 h 664"/>
              <a:gd name="T56" fmla="*/ 1279 w 1799"/>
              <a:gd name="T57" fmla="*/ 496 h 664"/>
              <a:gd name="T58" fmla="*/ 1194 w 1799"/>
              <a:gd name="T59" fmla="*/ 158 h 664"/>
              <a:gd name="T60" fmla="*/ 1549 w 1799"/>
              <a:gd name="T61" fmla="*/ 489 h 664"/>
              <a:gd name="T62" fmla="*/ 1455 w 1799"/>
              <a:gd name="T63" fmla="*/ 395 h 664"/>
              <a:gd name="T64" fmla="*/ 1455 w 1799"/>
              <a:gd name="T65" fmla="*/ 258 h 664"/>
              <a:gd name="T66" fmla="*/ 1549 w 1799"/>
              <a:gd name="T67" fmla="*/ 165 h 664"/>
              <a:gd name="T68" fmla="*/ 1690 w 1799"/>
              <a:gd name="T69" fmla="*/ 165 h 664"/>
              <a:gd name="T70" fmla="*/ 1785 w 1799"/>
              <a:gd name="T71" fmla="*/ 258 h 664"/>
              <a:gd name="T72" fmla="*/ 1785 w 1799"/>
              <a:gd name="T73" fmla="*/ 395 h 664"/>
              <a:gd name="T74" fmla="*/ 1691 w 1799"/>
              <a:gd name="T75" fmla="*/ 489 h 664"/>
              <a:gd name="T76" fmla="*/ 1620 w 1799"/>
              <a:gd name="T77" fmla="*/ 421 h 664"/>
              <a:gd name="T78" fmla="*/ 1686 w 1799"/>
              <a:gd name="T79" fmla="*/ 393 h 664"/>
              <a:gd name="T80" fmla="*/ 1713 w 1799"/>
              <a:gd name="T81" fmla="*/ 326 h 664"/>
              <a:gd name="T82" fmla="*/ 1686 w 1799"/>
              <a:gd name="T83" fmla="*/ 259 h 664"/>
              <a:gd name="T84" fmla="*/ 1620 w 1799"/>
              <a:gd name="T85" fmla="*/ 232 h 664"/>
              <a:gd name="T86" fmla="*/ 1555 w 1799"/>
              <a:gd name="T87" fmla="*/ 259 h 664"/>
              <a:gd name="T88" fmla="*/ 1528 w 1799"/>
              <a:gd name="T89" fmla="*/ 326 h 664"/>
              <a:gd name="T90" fmla="*/ 1555 w 1799"/>
              <a:gd name="T91" fmla="*/ 393 h 664"/>
              <a:gd name="T92" fmla="*/ 1620 w 1799"/>
              <a:gd name="T93" fmla="*/ 421 h 664"/>
              <a:gd name="T94" fmla="*/ 88 w 1799"/>
              <a:gd name="T95" fmla="*/ 158 h 664"/>
              <a:gd name="T96" fmla="*/ 236 w 1799"/>
              <a:gd name="T97" fmla="*/ 158 h 664"/>
              <a:gd name="T98" fmla="*/ 392 w 1799"/>
              <a:gd name="T99" fmla="*/ 373 h 664"/>
              <a:gd name="T100" fmla="*/ 550 w 1799"/>
              <a:gd name="T101" fmla="*/ 158 h 664"/>
              <a:gd name="T102" fmla="*/ 354 w 1799"/>
              <a:gd name="T103" fmla="*/ 495 h 664"/>
              <a:gd name="T104" fmla="*/ 192 w 1799"/>
              <a:gd name="T105" fmla="*/ 495 h 664"/>
              <a:gd name="T106" fmla="*/ 0 w 1799"/>
              <a:gd name="T107" fmla="*/ 158 h 6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799" h="664">
                <a:moveTo>
                  <a:pt x="610" y="158"/>
                </a:moveTo>
                <a:cubicBezTo>
                  <a:pt x="698" y="158"/>
                  <a:pt x="698" y="158"/>
                  <a:pt x="698" y="158"/>
                </a:cubicBezTo>
                <a:cubicBezTo>
                  <a:pt x="698" y="496"/>
                  <a:pt x="698" y="496"/>
                  <a:pt x="698" y="496"/>
                </a:cubicBezTo>
                <a:cubicBezTo>
                  <a:pt x="610" y="496"/>
                  <a:pt x="610" y="496"/>
                  <a:pt x="610" y="496"/>
                </a:cubicBezTo>
                <a:lnTo>
                  <a:pt x="610" y="158"/>
                </a:lnTo>
                <a:close/>
                <a:moveTo>
                  <a:pt x="664" y="7"/>
                </a:moveTo>
                <a:cubicBezTo>
                  <a:pt x="637" y="0"/>
                  <a:pt x="609" y="16"/>
                  <a:pt x="602" y="43"/>
                </a:cubicBezTo>
                <a:cubicBezTo>
                  <a:pt x="595" y="70"/>
                  <a:pt x="611" y="98"/>
                  <a:pt x="638" y="105"/>
                </a:cubicBezTo>
                <a:cubicBezTo>
                  <a:pt x="665" y="112"/>
                  <a:pt x="693" y="96"/>
                  <a:pt x="700" y="69"/>
                </a:cubicBezTo>
                <a:cubicBezTo>
                  <a:pt x="707" y="42"/>
                  <a:pt x="691" y="14"/>
                  <a:pt x="664" y="7"/>
                </a:cubicBezTo>
                <a:close/>
                <a:moveTo>
                  <a:pt x="969" y="503"/>
                </a:moveTo>
                <a:cubicBezTo>
                  <a:pt x="946" y="503"/>
                  <a:pt x="926" y="499"/>
                  <a:pt x="907" y="491"/>
                </a:cubicBezTo>
                <a:cubicBezTo>
                  <a:pt x="889" y="482"/>
                  <a:pt x="874" y="470"/>
                  <a:pt x="863" y="455"/>
                </a:cubicBezTo>
                <a:cubicBezTo>
                  <a:pt x="863" y="664"/>
                  <a:pt x="863" y="664"/>
                  <a:pt x="863" y="664"/>
                </a:cubicBezTo>
                <a:cubicBezTo>
                  <a:pt x="777" y="664"/>
                  <a:pt x="777" y="664"/>
                  <a:pt x="777" y="664"/>
                </a:cubicBezTo>
                <a:cubicBezTo>
                  <a:pt x="777" y="158"/>
                  <a:pt x="777" y="158"/>
                  <a:pt x="777" y="158"/>
                </a:cubicBezTo>
                <a:cubicBezTo>
                  <a:pt x="862" y="158"/>
                  <a:pt x="862" y="158"/>
                  <a:pt x="862" y="158"/>
                </a:cubicBezTo>
                <a:cubicBezTo>
                  <a:pt x="862" y="205"/>
                  <a:pt x="862" y="205"/>
                  <a:pt x="862" y="205"/>
                </a:cubicBezTo>
                <a:cubicBezTo>
                  <a:pt x="874" y="188"/>
                  <a:pt x="888" y="175"/>
                  <a:pt x="907" y="166"/>
                </a:cubicBezTo>
                <a:cubicBezTo>
                  <a:pt x="925" y="156"/>
                  <a:pt x="946" y="151"/>
                  <a:pt x="969" y="151"/>
                </a:cubicBezTo>
                <a:cubicBezTo>
                  <a:pt x="990" y="151"/>
                  <a:pt x="1010" y="155"/>
                  <a:pt x="1030" y="163"/>
                </a:cubicBezTo>
                <a:cubicBezTo>
                  <a:pt x="1050" y="172"/>
                  <a:pt x="1067" y="183"/>
                  <a:pt x="1082" y="199"/>
                </a:cubicBezTo>
                <a:cubicBezTo>
                  <a:pt x="1097" y="214"/>
                  <a:pt x="1109" y="233"/>
                  <a:pt x="1118" y="254"/>
                </a:cubicBezTo>
                <a:cubicBezTo>
                  <a:pt x="1127" y="276"/>
                  <a:pt x="1131" y="300"/>
                  <a:pt x="1131" y="327"/>
                </a:cubicBezTo>
                <a:cubicBezTo>
                  <a:pt x="1131" y="354"/>
                  <a:pt x="1127" y="378"/>
                  <a:pt x="1118" y="400"/>
                </a:cubicBezTo>
                <a:cubicBezTo>
                  <a:pt x="1108" y="421"/>
                  <a:pt x="1096" y="440"/>
                  <a:pt x="1081" y="455"/>
                </a:cubicBezTo>
                <a:cubicBezTo>
                  <a:pt x="1066" y="471"/>
                  <a:pt x="1049" y="482"/>
                  <a:pt x="1030" y="491"/>
                </a:cubicBezTo>
                <a:cubicBezTo>
                  <a:pt x="1010" y="499"/>
                  <a:pt x="990" y="503"/>
                  <a:pt x="969" y="503"/>
                </a:cubicBezTo>
                <a:close/>
                <a:moveTo>
                  <a:pt x="952" y="421"/>
                </a:moveTo>
                <a:cubicBezTo>
                  <a:pt x="965" y="421"/>
                  <a:pt x="977" y="419"/>
                  <a:pt x="988" y="414"/>
                </a:cubicBezTo>
                <a:cubicBezTo>
                  <a:pt x="999" y="409"/>
                  <a:pt x="1009" y="402"/>
                  <a:pt x="1018" y="394"/>
                </a:cubicBezTo>
                <a:cubicBezTo>
                  <a:pt x="1026" y="385"/>
                  <a:pt x="1033" y="375"/>
                  <a:pt x="1038" y="364"/>
                </a:cubicBezTo>
                <a:cubicBezTo>
                  <a:pt x="1043" y="352"/>
                  <a:pt x="1045" y="340"/>
                  <a:pt x="1045" y="326"/>
                </a:cubicBezTo>
                <a:cubicBezTo>
                  <a:pt x="1045" y="313"/>
                  <a:pt x="1043" y="301"/>
                  <a:pt x="1038" y="289"/>
                </a:cubicBezTo>
                <a:cubicBezTo>
                  <a:pt x="1033" y="278"/>
                  <a:pt x="1026" y="268"/>
                  <a:pt x="1018" y="259"/>
                </a:cubicBezTo>
                <a:cubicBezTo>
                  <a:pt x="1009" y="251"/>
                  <a:pt x="999" y="244"/>
                  <a:pt x="988" y="239"/>
                </a:cubicBezTo>
                <a:cubicBezTo>
                  <a:pt x="977" y="234"/>
                  <a:pt x="965" y="231"/>
                  <a:pt x="952" y="231"/>
                </a:cubicBezTo>
                <a:cubicBezTo>
                  <a:pt x="938" y="231"/>
                  <a:pt x="926" y="234"/>
                  <a:pt x="915" y="239"/>
                </a:cubicBezTo>
                <a:cubicBezTo>
                  <a:pt x="903" y="244"/>
                  <a:pt x="893" y="251"/>
                  <a:pt x="885" y="259"/>
                </a:cubicBezTo>
                <a:cubicBezTo>
                  <a:pt x="877" y="268"/>
                  <a:pt x="870" y="278"/>
                  <a:pt x="865" y="289"/>
                </a:cubicBezTo>
                <a:cubicBezTo>
                  <a:pt x="860" y="301"/>
                  <a:pt x="858" y="313"/>
                  <a:pt x="858" y="326"/>
                </a:cubicBezTo>
                <a:cubicBezTo>
                  <a:pt x="858" y="340"/>
                  <a:pt x="860" y="352"/>
                  <a:pt x="865" y="364"/>
                </a:cubicBezTo>
                <a:cubicBezTo>
                  <a:pt x="870" y="375"/>
                  <a:pt x="877" y="385"/>
                  <a:pt x="885" y="394"/>
                </a:cubicBezTo>
                <a:cubicBezTo>
                  <a:pt x="893" y="402"/>
                  <a:pt x="903" y="409"/>
                  <a:pt x="915" y="414"/>
                </a:cubicBezTo>
                <a:cubicBezTo>
                  <a:pt x="926" y="419"/>
                  <a:pt x="938" y="421"/>
                  <a:pt x="952" y="421"/>
                </a:cubicBezTo>
                <a:close/>
                <a:moveTo>
                  <a:pt x="1194" y="158"/>
                </a:moveTo>
                <a:cubicBezTo>
                  <a:pt x="1279" y="158"/>
                  <a:pt x="1279" y="158"/>
                  <a:pt x="1279" y="158"/>
                </a:cubicBezTo>
                <a:cubicBezTo>
                  <a:pt x="1279" y="210"/>
                  <a:pt x="1279" y="210"/>
                  <a:pt x="1279" y="210"/>
                </a:cubicBezTo>
                <a:cubicBezTo>
                  <a:pt x="1287" y="190"/>
                  <a:pt x="1299" y="175"/>
                  <a:pt x="1315" y="166"/>
                </a:cubicBezTo>
                <a:cubicBezTo>
                  <a:pt x="1331" y="157"/>
                  <a:pt x="1350" y="152"/>
                  <a:pt x="1372" y="152"/>
                </a:cubicBezTo>
                <a:cubicBezTo>
                  <a:pt x="1383" y="152"/>
                  <a:pt x="1394" y="153"/>
                  <a:pt x="1403" y="156"/>
                </a:cubicBezTo>
                <a:cubicBezTo>
                  <a:pt x="1413" y="158"/>
                  <a:pt x="1422" y="161"/>
                  <a:pt x="1429" y="165"/>
                </a:cubicBezTo>
                <a:cubicBezTo>
                  <a:pt x="1397" y="250"/>
                  <a:pt x="1397" y="250"/>
                  <a:pt x="1397" y="250"/>
                </a:cubicBezTo>
                <a:cubicBezTo>
                  <a:pt x="1393" y="247"/>
                  <a:pt x="1387" y="244"/>
                  <a:pt x="1379" y="242"/>
                </a:cubicBezTo>
                <a:cubicBezTo>
                  <a:pt x="1371" y="239"/>
                  <a:pt x="1362" y="238"/>
                  <a:pt x="1352" y="238"/>
                </a:cubicBezTo>
                <a:cubicBezTo>
                  <a:pt x="1330" y="238"/>
                  <a:pt x="1313" y="244"/>
                  <a:pt x="1299" y="257"/>
                </a:cubicBezTo>
                <a:cubicBezTo>
                  <a:pt x="1286" y="269"/>
                  <a:pt x="1279" y="289"/>
                  <a:pt x="1279" y="318"/>
                </a:cubicBezTo>
                <a:cubicBezTo>
                  <a:pt x="1279" y="496"/>
                  <a:pt x="1279" y="496"/>
                  <a:pt x="1279" y="496"/>
                </a:cubicBezTo>
                <a:cubicBezTo>
                  <a:pt x="1194" y="496"/>
                  <a:pt x="1194" y="496"/>
                  <a:pt x="1194" y="496"/>
                </a:cubicBezTo>
                <a:lnTo>
                  <a:pt x="1194" y="158"/>
                </a:lnTo>
                <a:close/>
                <a:moveTo>
                  <a:pt x="1620" y="503"/>
                </a:moveTo>
                <a:cubicBezTo>
                  <a:pt x="1594" y="503"/>
                  <a:pt x="1571" y="498"/>
                  <a:pt x="1549" y="489"/>
                </a:cubicBezTo>
                <a:cubicBezTo>
                  <a:pt x="1527" y="480"/>
                  <a:pt x="1508" y="467"/>
                  <a:pt x="1492" y="451"/>
                </a:cubicBezTo>
                <a:cubicBezTo>
                  <a:pt x="1476" y="435"/>
                  <a:pt x="1464" y="416"/>
                  <a:pt x="1455" y="395"/>
                </a:cubicBezTo>
                <a:cubicBezTo>
                  <a:pt x="1446" y="374"/>
                  <a:pt x="1441" y="351"/>
                  <a:pt x="1441" y="327"/>
                </a:cubicBezTo>
                <a:cubicBezTo>
                  <a:pt x="1441" y="303"/>
                  <a:pt x="1446" y="280"/>
                  <a:pt x="1455" y="258"/>
                </a:cubicBezTo>
                <a:cubicBezTo>
                  <a:pt x="1464" y="237"/>
                  <a:pt x="1476" y="218"/>
                  <a:pt x="1492" y="202"/>
                </a:cubicBezTo>
                <a:cubicBezTo>
                  <a:pt x="1508" y="187"/>
                  <a:pt x="1527" y="174"/>
                  <a:pt x="1549" y="165"/>
                </a:cubicBezTo>
                <a:cubicBezTo>
                  <a:pt x="1571" y="156"/>
                  <a:pt x="1594" y="151"/>
                  <a:pt x="1620" y="151"/>
                </a:cubicBezTo>
                <a:cubicBezTo>
                  <a:pt x="1645" y="151"/>
                  <a:pt x="1668" y="156"/>
                  <a:pt x="1690" y="165"/>
                </a:cubicBezTo>
                <a:cubicBezTo>
                  <a:pt x="1712" y="174"/>
                  <a:pt x="1731" y="187"/>
                  <a:pt x="1747" y="202"/>
                </a:cubicBezTo>
                <a:cubicBezTo>
                  <a:pt x="1763" y="218"/>
                  <a:pt x="1776" y="237"/>
                  <a:pt x="1785" y="258"/>
                </a:cubicBezTo>
                <a:cubicBezTo>
                  <a:pt x="1794" y="280"/>
                  <a:pt x="1799" y="303"/>
                  <a:pt x="1799" y="327"/>
                </a:cubicBezTo>
                <a:cubicBezTo>
                  <a:pt x="1799" y="351"/>
                  <a:pt x="1794" y="374"/>
                  <a:pt x="1785" y="395"/>
                </a:cubicBezTo>
                <a:cubicBezTo>
                  <a:pt x="1776" y="416"/>
                  <a:pt x="1763" y="435"/>
                  <a:pt x="1747" y="451"/>
                </a:cubicBezTo>
                <a:cubicBezTo>
                  <a:pt x="1731" y="467"/>
                  <a:pt x="1713" y="480"/>
                  <a:pt x="1691" y="489"/>
                </a:cubicBezTo>
                <a:cubicBezTo>
                  <a:pt x="1669" y="498"/>
                  <a:pt x="1645" y="503"/>
                  <a:pt x="1620" y="503"/>
                </a:cubicBezTo>
                <a:close/>
                <a:moveTo>
                  <a:pt x="1620" y="421"/>
                </a:moveTo>
                <a:cubicBezTo>
                  <a:pt x="1633" y="421"/>
                  <a:pt x="1645" y="418"/>
                  <a:pt x="1657" y="413"/>
                </a:cubicBezTo>
                <a:cubicBezTo>
                  <a:pt x="1668" y="408"/>
                  <a:pt x="1678" y="402"/>
                  <a:pt x="1686" y="393"/>
                </a:cubicBezTo>
                <a:cubicBezTo>
                  <a:pt x="1694" y="385"/>
                  <a:pt x="1701" y="375"/>
                  <a:pt x="1706" y="364"/>
                </a:cubicBezTo>
                <a:cubicBezTo>
                  <a:pt x="1711" y="352"/>
                  <a:pt x="1713" y="340"/>
                  <a:pt x="1713" y="326"/>
                </a:cubicBezTo>
                <a:cubicBezTo>
                  <a:pt x="1713" y="313"/>
                  <a:pt x="1711" y="301"/>
                  <a:pt x="1706" y="289"/>
                </a:cubicBezTo>
                <a:cubicBezTo>
                  <a:pt x="1701" y="278"/>
                  <a:pt x="1694" y="268"/>
                  <a:pt x="1686" y="259"/>
                </a:cubicBezTo>
                <a:cubicBezTo>
                  <a:pt x="1678" y="251"/>
                  <a:pt x="1668" y="244"/>
                  <a:pt x="1657" y="239"/>
                </a:cubicBezTo>
                <a:cubicBezTo>
                  <a:pt x="1645" y="234"/>
                  <a:pt x="1633" y="232"/>
                  <a:pt x="1620" y="232"/>
                </a:cubicBezTo>
                <a:cubicBezTo>
                  <a:pt x="1607" y="232"/>
                  <a:pt x="1595" y="234"/>
                  <a:pt x="1584" y="239"/>
                </a:cubicBezTo>
                <a:cubicBezTo>
                  <a:pt x="1573" y="244"/>
                  <a:pt x="1563" y="251"/>
                  <a:pt x="1555" y="259"/>
                </a:cubicBezTo>
                <a:cubicBezTo>
                  <a:pt x="1546" y="268"/>
                  <a:pt x="1540" y="278"/>
                  <a:pt x="1535" y="289"/>
                </a:cubicBezTo>
                <a:cubicBezTo>
                  <a:pt x="1530" y="301"/>
                  <a:pt x="1528" y="313"/>
                  <a:pt x="1528" y="326"/>
                </a:cubicBezTo>
                <a:cubicBezTo>
                  <a:pt x="1528" y="340"/>
                  <a:pt x="1530" y="352"/>
                  <a:pt x="1535" y="364"/>
                </a:cubicBezTo>
                <a:cubicBezTo>
                  <a:pt x="1540" y="375"/>
                  <a:pt x="1546" y="385"/>
                  <a:pt x="1555" y="393"/>
                </a:cubicBezTo>
                <a:cubicBezTo>
                  <a:pt x="1563" y="402"/>
                  <a:pt x="1573" y="408"/>
                  <a:pt x="1584" y="413"/>
                </a:cubicBezTo>
                <a:cubicBezTo>
                  <a:pt x="1595" y="418"/>
                  <a:pt x="1607" y="421"/>
                  <a:pt x="1620" y="421"/>
                </a:cubicBezTo>
                <a:close/>
                <a:moveTo>
                  <a:pt x="0" y="158"/>
                </a:moveTo>
                <a:cubicBezTo>
                  <a:pt x="88" y="158"/>
                  <a:pt x="88" y="158"/>
                  <a:pt x="88" y="158"/>
                </a:cubicBezTo>
                <a:cubicBezTo>
                  <a:pt x="156" y="373"/>
                  <a:pt x="156" y="373"/>
                  <a:pt x="156" y="373"/>
                </a:cubicBezTo>
                <a:cubicBezTo>
                  <a:pt x="236" y="158"/>
                  <a:pt x="236" y="158"/>
                  <a:pt x="236" y="158"/>
                </a:cubicBezTo>
                <a:cubicBezTo>
                  <a:pt x="313" y="158"/>
                  <a:pt x="313" y="158"/>
                  <a:pt x="313" y="158"/>
                </a:cubicBezTo>
                <a:cubicBezTo>
                  <a:pt x="392" y="373"/>
                  <a:pt x="392" y="373"/>
                  <a:pt x="392" y="373"/>
                </a:cubicBezTo>
                <a:cubicBezTo>
                  <a:pt x="462" y="158"/>
                  <a:pt x="462" y="158"/>
                  <a:pt x="462" y="158"/>
                </a:cubicBezTo>
                <a:cubicBezTo>
                  <a:pt x="550" y="158"/>
                  <a:pt x="550" y="158"/>
                  <a:pt x="550" y="158"/>
                </a:cubicBezTo>
                <a:cubicBezTo>
                  <a:pt x="435" y="495"/>
                  <a:pt x="435" y="495"/>
                  <a:pt x="435" y="495"/>
                </a:cubicBezTo>
                <a:cubicBezTo>
                  <a:pt x="354" y="495"/>
                  <a:pt x="354" y="495"/>
                  <a:pt x="354" y="495"/>
                </a:cubicBezTo>
                <a:cubicBezTo>
                  <a:pt x="274" y="275"/>
                  <a:pt x="274" y="275"/>
                  <a:pt x="274" y="275"/>
                </a:cubicBezTo>
                <a:cubicBezTo>
                  <a:pt x="192" y="495"/>
                  <a:pt x="192" y="495"/>
                  <a:pt x="192" y="495"/>
                </a:cubicBezTo>
                <a:cubicBezTo>
                  <a:pt x="110" y="495"/>
                  <a:pt x="110" y="495"/>
                  <a:pt x="110" y="495"/>
                </a:cubicBezTo>
                <a:lnTo>
                  <a:pt x="0" y="15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4" name="Rectangle 3"/>
          <p:cNvSpPr/>
          <p:nvPr userDrawn="1"/>
        </p:nvSpPr>
        <p:spPr>
          <a:xfrm>
            <a:off x="111760" y="6530234"/>
            <a:ext cx="1229360" cy="2668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" name="Picture 4"/>
          <p:cNvPicPr>
            <a:picLocks noChangeAspect="1"/>
          </p:cNvPicPr>
          <p:nvPr userDrawn="1"/>
        </p:nvPicPr>
        <p:blipFill rotWithShape="1">
          <a:blip r:embed="rId2"/>
          <a:srcRect l="7910" t="21479" r="9862" b="22434"/>
          <a:stretch>
            <a:fillRect/>
          </a:stretch>
        </p:blipFill>
        <p:spPr>
          <a:xfrm>
            <a:off x="10134290" y="21167"/>
            <a:ext cx="1524307" cy="33006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9274" y="365760"/>
            <a:ext cx="11109325" cy="685800"/>
          </a:xfrm>
        </p:spPr>
        <p:txBody>
          <a:bodyPr>
            <a:noAutofit/>
          </a:bodyPr>
          <a:lstStyle>
            <a:lvl1pPr>
              <a:defRPr sz="3000">
                <a:latin typeface="Tenorite" pitchFamily="2" charset="0"/>
                <a:cs typeface="Arial" panose="020B0604020202090204" pitchFamily="34" charset="0"/>
              </a:defRPr>
            </a:lvl1pPr>
          </a:lstStyle>
          <a:p>
            <a:r>
              <a:rPr lang="en-US"/>
              <a:t>Click to add title</a:t>
            </a:r>
            <a:endParaRPr lang="en-US"/>
          </a:p>
        </p:txBody>
      </p:sp>
      <p:sp>
        <p:nvSpPr>
          <p:cNvPr id="5" name="Número de diapositiva"/>
          <p:cNvSpPr txBox="1"/>
          <p:nvPr userDrawn="1"/>
        </p:nvSpPr>
        <p:spPr>
          <a:xfrm>
            <a:off x="11455802" y="6530234"/>
            <a:ext cx="548640" cy="91440"/>
          </a:xfrm>
          <a:prstGeom prst="rect">
            <a:avLst/>
          </a:prstGeom>
        </p:spPr>
        <p:txBody>
          <a:bodyPr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7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enorite" pitchFamily="2" charset="0"/>
                <a:ea typeface="+mn-ea"/>
                <a:cs typeface="+mn-cs"/>
                <a:sym typeface="Tenorite Regular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9pPr>
          </a:lstStyle>
          <a:p>
            <a:fld id="{86CB4B4D-7CA3-9044-876B-883B54F8677D}" type="slidenum">
              <a:rPr lang="en-US" sz="1000" smtClean="0"/>
            </a:fld>
            <a:endParaRPr lang="en-US" sz="1000"/>
          </a:p>
        </p:txBody>
      </p:sp>
      <p:sp>
        <p:nvSpPr>
          <p:cNvPr id="7" name="Freeform 5"/>
          <p:cNvSpPr>
            <a:spLocks noEditPoints="1"/>
          </p:cNvSpPr>
          <p:nvPr userDrawn="1"/>
        </p:nvSpPr>
        <p:spPr bwMode="auto">
          <a:xfrm>
            <a:off x="10784911" y="6479382"/>
            <a:ext cx="468874" cy="173633"/>
          </a:xfrm>
          <a:custGeom>
            <a:avLst/>
            <a:gdLst>
              <a:gd name="T0" fmla="*/ 698 w 1799"/>
              <a:gd name="T1" fmla="*/ 158 h 664"/>
              <a:gd name="T2" fmla="*/ 610 w 1799"/>
              <a:gd name="T3" fmla="*/ 496 h 664"/>
              <a:gd name="T4" fmla="*/ 664 w 1799"/>
              <a:gd name="T5" fmla="*/ 7 h 664"/>
              <a:gd name="T6" fmla="*/ 638 w 1799"/>
              <a:gd name="T7" fmla="*/ 105 h 664"/>
              <a:gd name="T8" fmla="*/ 664 w 1799"/>
              <a:gd name="T9" fmla="*/ 7 h 664"/>
              <a:gd name="T10" fmla="*/ 907 w 1799"/>
              <a:gd name="T11" fmla="*/ 491 h 664"/>
              <a:gd name="T12" fmla="*/ 863 w 1799"/>
              <a:gd name="T13" fmla="*/ 664 h 664"/>
              <a:gd name="T14" fmla="*/ 777 w 1799"/>
              <a:gd name="T15" fmla="*/ 158 h 664"/>
              <a:gd name="T16" fmla="*/ 862 w 1799"/>
              <a:gd name="T17" fmla="*/ 205 h 664"/>
              <a:gd name="T18" fmla="*/ 969 w 1799"/>
              <a:gd name="T19" fmla="*/ 151 h 664"/>
              <a:gd name="T20" fmla="*/ 1082 w 1799"/>
              <a:gd name="T21" fmla="*/ 199 h 664"/>
              <a:gd name="T22" fmla="*/ 1131 w 1799"/>
              <a:gd name="T23" fmla="*/ 327 h 664"/>
              <a:gd name="T24" fmla="*/ 1081 w 1799"/>
              <a:gd name="T25" fmla="*/ 455 h 664"/>
              <a:gd name="T26" fmla="*/ 969 w 1799"/>
              <a:gd name="T27" fmla="*/ 503 h 664"/>
              <a:gd name="T28" fmla="*/ 988 w 1799"/>
              <a:gd name="T29" fmla="*/ 414 h 664"/>
              <a:gd name="T30" fmla="*/ 1038 w 1799"/>
              <a:gd name="T31" fmla="*/ 364 h 664"/>
              <a:gd name="T32" fmla="*/ 1038 w 1799"/>
              <a:gd name="T33" fmla="*/ 289 h 664"/>
              <a:gd name="T34" fmla="*/ 988 w 1799"/>
              <a:gd name="T35" fmla="*/ 239 h 664"/>
              <a:gd name="T36" fmla="*/ 915 w 1799"/>
              <a:gd name="T37" fmla="*/ 239 h 664"/>
              <a:gd name="T38" fmla="*/ 865 w 1799"/>
              <a:gd name="T39" fmla="*/ 289 h 664"/>
              <a:gd name="T40" fmla="*/ 865 w 1799"/>
              <a:gd name="T41" fmla="*/ 364 h 664"/>
              <a:gd name="T42" fmla="*/ 915 w 1799"/>
              <a:gd name="T43" fmla="*/ 414 h 664"/>
              <a:gd name="T44" fmla="*/ 1194 w 1799"/>
              <a:gd name="T45" fmla="*/ 158 h 664"/>
              <a:gd name="T46" fmla="*/ 1279 w 1799"/>
              <a:gd name="T47" fmla="*/ 210 h 664"/>
              <a:gd name="T48" fmla="*/ 1372 w 1799"/>
              <a:gd name="T49" fmla="*/ 152 h 664"/>
              <a:gd name="T50" fmla="*/ 1429 w 1799"/>
              <a:gd name="T51" fmla="*/ 165 h 664"/>
              <a:gd name="T52" fmla="*/ 1379 w 1799"/>
              <a:gd name="T53" fmla="*/ 242 h 664"/>
              <a:gd name="T54" fmla="*/ 1299 w 1799"/>
              <a:gd name="T55" fmla="*/ 257 h 664"/>
              <a:gd name="T56" fmla="*/ 1279 w 1799"/>
              <a:gd name="T57" fmla="*/ 496 h 664"/>
              <a:gd name="T58" fmla="*/ 1194 w 1799"/>
              <a:gd name="T59" fmla="*/ 158 h 664"/>
              <a:gd name="T60" fmla="*/ 1549 w 1799"/>
              <a:gd name="T61" fmla="*/ 489 h 664"/>
              <a:gd name="T62" fmla="*/ 1455 w 1799"/>
              <a:gd name="T63" fmla="*/ 395 h 664"/>
              <a:gd name="T64" fmla="*/ 1455 w 1799"/>
              <a:gd name="T65" fmla="*/ 258 h 664"/>
              <a:gd name="T66" fmla="*/ 1549 w 1799"/>
              <a:gd name="T67" fmla="*/ 165 h 664"/>
              <a:gd name="T68" fmla="*/ 1690 w 1799"/>
              <a:gd name="T69" fmla="*/ 165 h 664"/>
              <a:gd name="T70" fmla="*/ 1785 w 1799"/>
              <a:gd name="T71" fmla="*/ 258 h 664"/>
              <a:gd name="T72" fmla="*/ 1785 w 1799"/>
              <a:gd name="T73" fmla="*/ 395 h 664"/>
              <a:gd name="T74" fmla="*/ 1691 w 1799"/>
              <a:gd name="T75" fmla="*/ 489 h 664"/>
              <a:gd name="T76" fmla="*/ 1620 w 1799"/>
              <a:gd name="T77" fmla="*/ 421 h 664"/>
              <a:gd name="T78" fmla="*/ 1686 w 1799"/>
              <a:gd name="T79" fmla="*/ 393 h 664"/>
              <a:gd name="T80" fmla="*/ 1713 w 1799"/>
              <a:gd name="T81" fmla="*/ 326 h 664"/>
              <a:gd name="T82" fmla="*/ 1686 w 1799"/>
              <a:gd name="T83" fmla="*/ 259 h 664"/>
              <a:gd name="T84" fmla="*/ 1620 w 1799"/>
              <a:gd name="T85" fmla="*/ 232 h 664"/>
              <a:gd name="T86" fmla="*/ 1555 w 1799"/>
              <a:gd name="T87" fmla="*/ 259 h 664"/>
              <a:gd name="T88" fmla="*/ 1528 w 1799"/>
              <a:gd name="T89" fmla="*/ 326 h 664"/>
              <a:gd name="T90" fmla="*/ 1555 w 1799"/>
              <a:gd name="T91" fmla="*/ 393 h 664"/>
              <a:gd name="T92" fmla="*/ 1620 w 1799"/>
              <a:gd name="T93" fmla="*/ 421 h 664"/>
              <a:gd name="T94" fmla="*/ 88 w 1799"/>
              <a:gd name="T95" fmla="*/ 158 h 664"/>
              <a:gd name="T96" fmla="*/ 236 w 1799"/>
              <a:gd name="T97" fmla="*/ 158 h 664"/>
              <a:gd name="T98" fmla="*/ 392 w 1799"/>
              <a:gd name="T99" fmla="*/ 373 h 664"/>
              <a:gd name="T100" fmla="*/ 550 w 1799"/>
              <a:gd name="T101" fmla="*/ 158 h 664"/>
              <a:gd name="T102" fmla="*/ 354 w 1799"/>
              <a:gd name="T103" fmla="*/ 495 h 664"/>
              <a:gd name="T104" fmla="*/ 192 w 1799"/>
              <a:gd name="T105" fmla="*/ 495 h 664"/>
              <a:gd name="T106" fmla="*/ 0 w 1799"/>
              <a:gd name="T107" fmla="*/ 158 h 6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799" h="664">
                <a:moveTo>
                  <a:pt x="610" y="158"/>
                </a:moveTo>
                <a:cubicBezTo>
                  <a:pt x="698" y="158"/>
                  <a:pt x="698" y="158"/>
                  <a:pt x="698" y="158"/>
                </a:cubicBezTo>
                <a:cubicBezTo>
                  <a:pt x="698" y="496"/>
                  <a:pt x="698" y="496"/>
                  <a:pt x="698" y="496"/>
                </a:cubicBezTo>
                <a:cubicBezTo>
                  <a:pt x="610" y="496"/>
                  <a:pt x="610" y="496"/>
                  <a:pt x="610" y="496"/>
                </a:cubicBezTo>
                <a:lnTo>
                  <a:pt x="610" y="158"/>
                </a:lnTo>
                <a:close/>
                <a:moveTo>
                  <a:pt x="664" y="7"/>
                </a:moveTo>
                <a:cubicBezTo>
                  <a:pt x="637" y="0"/>
                  <a:pt x="609" y="16"/>
                  <a:pt x="602" y="43"/>
                </a:cubicBezTo>
                <a:cubicBezTo>
                  <a:pt x="595" y="70"/>
                  <a:pt x="611" y="98"/>
                  <a:pt x="638" y="105"/>
                </a:cubicBezTo>
                <a:cubicBezTo>
                  <a:pt x="665" y="112"/>
                  <a:pt x="693" y="96"/>
                  <a:pt x="700" y="69"/>
                </a:cubicBezTo>
                <a:cubicBezTo>
                  <a:pt x="707" y="42"/>
                  <a:pt x="691" y="14"/>
                  <a:pt x="664" y="7"/>
                </a:cubicBezTo>
                <a:close/>
                <a:moveTo>
                  <a:pt x="969" y="503"/>
                </a:moveTo>
                <a:cubicBezTo>
                  <a:pt x="946" y="503"/>
                  <a:pt x="926" y="499"/>
                  <a:pt x="907" y="491"/>
                </a:cubicBezTo>
                <a:cubicBezTo>
                  <a:pt x="889" y="482"/>
                  <a:pt x="874" y="470"/>
                  <a:pt x="863" y="455"/>
                </a:cubicBezTo>
                <a:cubicBezTo>
                  <a:pt x="863" y="664"/>
                  <a:pt x="863" y="664"/>
                  <a:pt x="863" y="664"/>
                </a:cubicBezTo>
                <a:cubicBezTo>
                  <a:pt x="777" y="664"/>
                  <a:pt x="777" y="664"/>
                  <a:pt x="777" y="664"/>
                </a:cubicBezTo>
                <a:cubicBezTo>
                  <a:pt x="777" y="158"/>
                  <a:pt x="777" y="158"/>
                  <a:pt x="777" y="158"/>
                </a:cubicBezTo>
                <a:cubicBezTo>
                  <a:pt x="862" y="158"/>
                  <a:pt x="862" y="158"/>
                  <a:pt x="862" y="158"/>
                </a:cubicBezTo>
                <a:cubicBezTo>
                  <a:pt x="862" y="205"/>
                  <a:pt x="862" y="205"/>
                  <a:pt x="862" y="205"/>
                </a:cubicBezTo>
                <a:cubicBezTo>
                  <a:pt x="874" y="188"/>
                  <a:pt x="888" y="175"/>
                  <a:pt x="907" y="166"/>
                </a:cubicBezTo>
                <a:cubicBezTo>
                  <a:pt x="925" y="156"/>
                  <a:pt x="946" y="151"/>
                  <a:pt x="969" y="151"/>
                </a:cubicBezTo>
                <a:cubicBezTo>
                  <a:pt x="990" y="151"/>
                  <a:pt x="1010" y="155"/>
                  <a:pt x="1030" y="163"/>
                </a:cubicBezTo>
                <a:cubicBezTo>
                  <a:pt x="1050" y="172"/>
                  <a:pt x="1067" y="183"/>
                  <a:pt x="1082" y="199"/>
                </a:cubicBezTo>
                <a:cubicBezTo>
                  <a:pt x="1097" y="214"/>
                  <a:pt x="1109" y="233"/>
                  <a:pt x="1118" y="254"/>
                </a:cubicBezTo>
                <a:cubicBezTo>
                  <a:pt x="1127" y="276"/>
                  <a:pt x="1131" y="300"/>
                  <a:pt x="1131" y="327"/>
                </a:cubicBezTo>
                <a:cubicBezTo>
                  <a:pt x="1131" y="354"/>
                  <a:pt x="1127" y="378"/>
                  <a:pt x="1118" y="400"/>
                </a:cubicBezTo>
                <a:cubicBezTo>
                  <a:pt x="1108" y="421"/>
                  <a:pt x="1096" y="440"/>
                  <a:pt x="1081" y="455"/>
                </a:cubicBezTo>
                <a:cubicBezTo>
                  <a:pt x="1066" y="471"/>
                  <a:pt x="1049" y="482"/>
                  <a:pt x="1030" y="491"/>
                </a:cubicBezTo>
                <a:cubicBezTo>
                  <a:pt x="1010" y="499"/>
                  <a:pt x="990" y="503"/>
                  <a:pt x="969" y="503"/>
                </a:cubicBezTo>
                <a:close/>
                <a:moveTo>
                  <a:pt x="952" y="421"/>
                </a:moveTo>
                <a:cubicBezTo>
                  <a:pt x="965" y="421"/>
                  <a:pt x="977" y="419"/>
                  <a:pt x="988" y="414"/>
                </a:cubicBezTo>
                <a:cubicBezTo>
                  <a:pt x="999" y="409"/>
                  <a:pt x="1009" y="402"/>
                  <a:pt x="1018" y="394"/>
                </a:cubicBezTo>
                <a:cubicBezTo>
                  <a:pt x="1026" y="385"/>
                  <a:pt x="1033" y="375"/>
                  <a:pt x="1038" y="364"/>
                </a:cubicBezTo>
                <a:cubicBezTo>
                  <a:pt x="1043" y="352"/>
                  <a:pt x="1045" y="340"/>
                  <a:pt x="1045" y="326"/>
                </a:cubicBezTo>
                <a:cubicBezTo>
                  <a:pt x="1045" y="313"/>
                  <a:pt x="1043" y="301"/>
                  <a:pt x="1038" y="289"/>
                </a:cubicBezTo>
                <a:cubicBezTo>
                  <a:pt x="1033" y="278"/>
                  <a:pt x="1026" y="268"/>
                  <a:pt x="1018" y="259"/>
                </a:cubicBezTo>
                <a:cubicBezTo>
                  <a:pt x="1009" y="251"/>
                  <a:pt x="999" y="244"/>
                  <a:pt x="988" y="239"/>
                </a:cubicBezTo>
                <a:cubicBezTo>
                  <a:pt x="977" y="234"/>
                  <a:pt x="965" y="231"/>
                  <a:pt x="952" y="231"/>
                </a:cubicBezTo>
                <a:cubicBezTo>
                  <a:pt x="938" y="231"/>
                  <a:pt x="926" y="234"/>
                  <a:pt x="915" y="239"/>
                </a:cubicBezTo>
                <a:cubicBezTo>
                  <a:pt x="903" y="244"/>
                  <a:pt x="893" y="251"/>
                  <a:pt x="885" y="259"/>
                </a:cubicBezTo>
                <a:cubicBezTo>
                  <a:pt x="877" y="268"/>
                  <a:pt x="870" y="278"/>
                  <a:pt x="865" y="289"/>
                </a:cubicBezTo>
                <a:cubicBezTo>
                  <a:pt x="860" y="301"/>
                  <a:pt x="858" y="313"/>
                  <a:pt x="858" y="326"/>
                </a:cubicBezTo>
                <a:cubicBezTo>
                  <a:pt x="858" y="340"/>
                  <a:pt x="860" y="352"/>
                  <a:pt x="865" y="364"/>
                </a:cubicBezTo>
                <a:cubicBezTo>
                  <a:pt x="870" y="375"/>
                  <a:pt x="877" y="385"/>
                  <a:pt x="885" y="394"/>
                </a:cubicBezTo>
                <a:cubicBezTo>
                  <a:pt x="893" y="402"/>
                  <a:pt x="903" y="409"/>
                  <a:pt x="915" y="414"/>
                </a:cubicBezTo>
                <a:cubicBezTo>
                  <a:pt x="926" y="419"/>
                  <a:pt x="938" y="421"/>
                  <a:pt x="952" y="421"/>
                </a:cubicBezTo>
                <a:close/>
                <a:moveTo>
                  <a:pt x="1194" y="158"/>
                </a:moveTo>
                <a:cubicBezTo>
                  <a:pt x="1279" y="158"/>
                  <a:pt x="1279" y="158"/>
                  <a:pt x="1279" y="158"/>
                </a:cubicBezTo>
                <a:cubicBezTo>
                  <a:pt x="1279" y="210"/>
                  <a:pt x="1279" y="210"/>
                  <a:pt x="1279" y="210"/>
                </a:cubicBezTo>
                <a:cubicBezTo>
                  <a:pt x="1287" y="190"/>
                  <a:pt x="1299" y="175"/>
                  <a:pt x="1315" y="166"/>
                </a:cubicBezTo>
                <a:cubicBezTo>
                  <a:pt x="1331" y="157"/>
                  <a:pt x="1350" y="152"/>
                  <a:pt x="1372" y="152"/>
                </a:cubicBezTo>
                <a:cubicBezTo>
                  <a:pt x="1383" y="152"/>
                  <a:pt x="1394" y="153"/>
                  <a:pt x="1403" y="156"/>
                </a:cubicBezTo>
                <a:cubicBezTo>
                  <a:pt x="1413" y="158"/>
                  <a:pt x="1422" y="161"/>
                  <a:pt x="1429" y="165"/>
                </a:cubicBezTo>
                <a:cubicBezTo>
                  <a:pt x="1397" y="250"/>
                  <a:pt x="1397" y="250"/>
                  <a:pt x="1397" y="250"/>
                </a:cubicBezTo>
                <a:cubicBezTo>
                  <a:pt x="1393" y="247"/>
                  <a:pt x="1387" y="244"/>
                  <a:pt x="1379" y="242"/>
                </a:cubicBezTo>
                <a:cubicBezTo>
                  <a:pt x="1371" y="239"/>
                  <a:pt x="1362" y="238"/>
                  <a:pt x="1352" y="238"/>
                </a:cubicBezTo>
                <a:cubicBezTo>
                  <a:pt x="1330" y="238"/>
                  <a:pt x="1313" y="244"/>
                  <a:pt x="1299" y="257"/>
                </a:cubicBezTo>
                <a:cubicBezTo>
                  <a:pt x="1286" y="269"/>
                  <a:pt x="1279" y="289"/>
                  <a:pt x="1279" y="318"/>
                </a:cubicBezTo>
                <a:cubicBezTo>
                  <a:pt x="1279" y="496"/>
                  <a:pt x="1279" y="496"/>
                  <a:pt x="1279" y="496"/>
                </a:cubicBezTo>
                <a:cubicBezTo>
                  <a:pt x="1194" y="496"/>
                  <a:pt x="1194" y="496"/>
                  <a:pt x="1194" y="496"/>
                </a:cubicBezTo>
                <a:lnTo>
                  <a:pt x="1194" y="158"/>
                </a:lnTo>
                <a:close/>
                <a:moveTo>
                  <a:pt x="1620" y="503"/>
                </a:moveTo>
                <a:cubicBezTo>
                  <a:pt x="1594" y="503"/>
                  <a:pt x="1571" y="498"/>
                  <a:pt x="1549" y="489"/>
                </a:cubicBezTo>
                <a:cubicBezTo>
                  <a:pt x="1527" y="480"/>
                  <a:pt x="1508" y="467"/>
                  <a:pt x="1492" y="451"/>
                </a:cubicBezTo>
                <a:cubicBezTo>
                  <a:pt x="1476" y="435"/>
                  <a:pt x="1464" y="416"/>
                  <a:pt x="1455" y="395"/>
                </a:cubicBezTo>
                <a:cubicBezTo>
                  <a:pt x="1446" y="374"/>
                  <a:pt x="1441" y="351"/>
                  <a:pt x="1441" y="327"/>
                </a:cubicBezTo>
                <a:cubicBezTo>
                  <a:pt x="1441" y="303"/>
                  <a:pt x="1446" y="280"/>
                  <a:pt x="1455" y="258"/>
                </a:cubicBezTo>
                <a:cubicBezTo>
                  <a:pt x="1464" y="237"/>
                  <a:pt x="1476" y="218"/>
                  <a:pt x="1492" y="202"/>
                </a:cubicBezTo>
                <a:cubicBezTo>
                  <a:pt x="1508" y="187"/>
                  <a:pt x="1527" y="174"/>
                  <a:pt x="1549" y="165"/>
                </a:cubicBezTo>
                <a:cubicBezTo>
                  <a:pt x="1571" y="156"/>
                  <a:pt x="1594" y="151"/>
                  <a:pt x="1620" y="151"/>
                </a:cubicBezTo>
                <a:cubicBezTo>
                  <a:pt x="1645" y="151"/>
                  <a:pt x="1668" y="156"/>
                  <a:pt x="1690" y="165"/>
                </a:cubicBezTo>
                <a:cubicBezTo>
                  <a:pt x="1712" y="174"/>
                  <a:pt x="1731" y="187"/>
                  <a:pt x="1747" y="202"/>
                </a:cubicBezTo>
                <a:cubicBezTo>
                  <a:pt x="1763" y="218"/>
                  <a:pt x="1776" y="237"/>
                  <a:pt x="1785" y="258"/>
                </a:cubicBezTo>
                <a:cubicBezTo>
                  <a:pt x="1794" y="280"/>
                  <a:pt x="1799" y="303"/>
                  <a:pt x="1799" y="327"/>
                </a:cubicBezTo>
                <a:cubicBezTo>
                  <a:pt x="1799" y="351"/>
                  <a:pt x="1794" y="374"/>
                  <a:pt x="1785" y="395"/>
                </a:cubicBezTo>
                <a:cubicBezTo>
                  <a:pt x="1776" y="416"/>
                  <a:pt x="1763" y="435"/>
                  <a:pt x="1747" y="451"/>
                </a:cubicBezTo>
                <a:cubicBezTo>
                  <a:pt x="1731" y="467"/>
                  <a:pt x="1713" y="480"/>
                  <a:pt x="1691" y="489"/>
                </a:cubicBezTo>
                <a:cubicBezTo>
                  <a:pt x="1669" y="498"/>
                  <a:pt x="1645" y="503"/>
                  <a:pt x="1620" y="503"/>
                </a:cubicBezTo>
                <a:close/>
                <a:moveTo>
                  <a:pt x="1620" y="421"/>
                </a:moveTo>
                <a:cubicBezTo>
                  <a:pt x="1633" y="421"/>
                  <a:pt x="1645" y="418"/>
                  <a:pt x="1657" y="413"/>
                </a:cubicBezTo>
                <a:cubicBezTo>
                  <a:pt x="1668" y="408"/>
                  <a:pt x="1678" y="402"/>
                  <a:pt x="1686" y="393"/>
                </a:cubicBezTo>
                <a:cubicBezTo>
                  <a:pt x="1694" y="385"/>
                  <a:pt x="1701" y="375"/>
                  <a:pt x="1706" y="364"/>
                </a:cubicBezTo>
                <a:cubicBezTo>
                  <a:pt x="1711" y="352"/>
                  <a:pt x="1713" y="340"/>
                  <a:pt x="1713" y="326"/>
                </a:cubicBezTo>
                <a:cubicBezTo>
                  <a:pt x="1713" y="313"/>
                  <a:pt x="1711" y="301"/>
                  <a:pt x="1706" y="289"/>
                </a:cubicBezTo>
                <a:cubicBezTo>
                  <a:pt x="1701" y="278"/>
                  <a:pt x="1694" y="268"/>
                  <a:pt x="1686" y="259"/>
                </a:cubicBezTo>
                <a:cubicBezTo>
                  <a:pt x="1678" y="251"/>
                  <a:pt x="1668" y="244"/>
                  <a:pt x="1657" y="239"/>
                </a:cubicBezTo>
                <a:cubicBezTo>
                  <a:pt x="1645" y="234"/>
                  <a:pt x="1633" y="232"/>
                  <a:pt x="1620" y="232"/>
                </a:cubicBezTo>
                <a:cubicBezTo>
                  <a:pt x="1607" y="232"/>
                  <a:pt x="1595" y="234"/>
                  <a:pt x="1584" y="239"/>
                </a:cubicBezTo>
                <a:cubicBezTo>
                  <a:pt x="1573" y="244"/>
                  <a:pt x="1563" y="251"/>
                  <a:pt x="1555" y="259"/>
                </a:cubicBezTo>
                <a:cubicBezTo>
                  <a:pt x="1546" y="268"/>
                  <a:pt x="1540" y="278"/>
                  <a:pt x="1535" y="289"/>
                </a:cubicBezTo>
                <a:cubicBezTo>
                  <a:pt x="1530" y="301"/>
                  <a:pt x="1528" y="313"/>
                  <a:pt x="1528" y="326"/>
                </a:cubicBezTo>
                <a:cubicBezTo>
                  <a:pt x="1528" y="340"/>
                  <a:pt x="1530" y="352"/>
                  <a:pt x="1535" y="364"/>
                </a:cubicBezTo>
                <a:cubicBezTo>
                  <a:pt x="1540" y="375"/>
                  <a:pt x="1546" y="385"/>
                  <a:pt x="1555" y="393"/>
                </a:cubicBezTo>
                <a:cubicBezTo>
                  <a:pt x="1563" y="402"/>
                  <a:pt x="1573" y="408"/>
                  <a:pt x="1584" y="413"/>
                </a:cubicBezTo>
                <a:cubicBezTo>
                  <a:pt x="1595" y="418"/>
                  <a:pt x="1607" y="421"/>
                  <a:pt x="1620" y="421"/>
                </a:cubicBezTo>
                <a:close/>
                <a:moveTo>
                  <a:pt x="0" y="158"/>
                </a:moveTo>
                <a:cubicBezTo>
                  <a:pt x="88" y="158"/>
                  <a:pt x="88" y="158"/>
                  <a:pt x="88" y="158"/>
                </a:cubicBezTo>
                <a:cubicBezTo>
                  <a:pt x="156" y="373"/>
                  <a:pt x="156" y="373"/>
                  <a:pt x="156" y="373"/>
                </a:cubicBezTo>
                <a:cubicBezTo>
                  <a:pt x="236" y="158"/>
                  <a:pt x="236" y="158"/>
                  <a:pt x="236" y="158"/>
                </a:cubicBezTo>
                <a:cubicBezTo>
                  <a:pt x="313" y="158"/>
                  <a:pt x="313" y="158"/>
                  <a:pt x="313" y="158"/>
                </a:cubicBezTo>
                <a:cubicBezTo>
                  <a:pt x="392" y="373"/>
                  <a:pt x="392" y="373"/>
                  <a:pt x="392" y="373"/>
                </a:cubicBezTo>
                <a:cubicBezTo>
                  <a:pt x="462" y="158"/>
                  <a:pt x="462" y="158"/>
                  <a:pt x="462" y="158"/>
                </a:cubicBezTo>
                <a:cubicBezTo>
                  <a:pt x="550" y="158"/>
                  <a:pt x="550" y="158"/>
                  <a:pt x="550" y="158"/>
                </a:cubicBezTo>
                <a:cubicBezTo>
                  <a:pt x="435" y="495"/>
                  <a:pt x="435" y="495"/>
                  <a:pt x="435" y="495"/>
                </a:cubicBezTo>
                <a:cubicBezTo>
                  <a:pt x="354" y="495"/>
                  <a:pt x="354" y="495"/>
                  <a:pt x="354" y="495"/>
                </a:cubicBezTo>
                <a:cubicBezTo>
                  <a:pt x="274" y="275"/>
                  <a:pt x="274" y="275"/>
                  <a:pt x="274" y="275"/>
                </a:cubicBezTo>
                <a:cubicBezTo>
                  <a:pt x="192" y="495"/>
                  <a:pt x="192" y="495"/>
                  <a:pt x="192" y="495"/>
                </a:cubicBezTo>
                <a:cubicBezTo>
                  <a:pt x="110" y="495"/>
                  <a:pt x="110" y="495"/>
                  <a:pt x="110" y="495"/>
                </a:cubicBezTo>
                <a:lnTo>
                  <a:pt x="0" y="15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4" name="Rectangle 3"/>
          <p:cNvSpPr/>
          <p:nvPr userDrawn="1"/>
        </p:nvSpPr>
        <p:spPr>
          <a:xfrm>
            <a:off x="111760" y="6530234"/>
            <a:ext cx="1229360" cy="2668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" name="javier-quesada-ZYb_fGvNndA-unsplash.jpg"/>
          <p:cNvPicPr>
            <a:picLocks noChangeAspect="1"/>
          </p:cNvPicPr>
          <p:nvPr userDrawn="1"/>
        </p:nvPicPr>
        <p:blipFill>
          <a:blip r:embed="rId2" cstate="email"/>
          <a:srcRect/>
          <a:stretch>
            <a:fillRect/>
          </a:stretch>
        </p:blipFill>
        <p:spPr>
          <a:xfrm>
            <a:off x="4720659" y="2521902"/>
            <a:ext cx="2524968" cy="433609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6" name="Rectangle 28"/>
          <p:cNvSpPr/>
          <p:nvPr userDrawn="1"/>
        </p:nvSpPr>
        <p:spPr>
          <a:xfrm>
            <a:off x="10421490" y="2505394"/>
            <a:ext cx="1772844" cy="2037239"/>
          </a:xfrm>
          <a:prstGeom prst="rect">
            <a:avLst/>
          </a:prstGeom>
          <a:solidFill>
            <a:srgbClr val="0596B1"/>
          </a:solidFill>
          <a:ln w="12700">
            <a:miter lim="400000"/>
          </a:ln>
        </p:spPr>
        <p:txBody>
          <a:bodyPr lIns="45719" rIns="45719" anchor="ctr">
            <a:noAutofit/>
          </a:bodyPr>
          <a:lstStyle/>
          <a:p>
            <a:pPr algn="ctr">
              <a:defRPr sz="1000">
                <a:solidFill>
                  <a:srgbClr val="FFFFFF"/>
                </a:solidFill>
              </a:defRPr>
            </a:pPr>
          </a:p>
        </p:txBody>
      </p:sp>
      <p:sp>
        <p:nvSpPr>
          <p:cNvPr id="8" name="Rectangle 32"/>
          <p:cNvSpPr/>
          <p:nvPr userDrawn="1"/>
        </p:nvSpPr>
        <p:spPr>
          <a:xfrm>
            <a:off x="7310980" y="4612935"/>
            <a:ext cx="4890469" cy="2245065"/>
          </a:xfrm>
          <a:prstGeom prst="rect">
            <a:avLst/>
          </a:prstGeom>
          <a:solidFill>
            <a:srgbClr val="8E38B0"/>
          </a:solidFill>
          <a:ln w="12700">
            <a:miter lim="400000"/>
          </a:ln>
        </p:spPr>
        <p:txBody>
          <a:bodyPr lIns="45719" rIns="45719" anchor="ctr">
            <a:noAutofit/>
          </a:bodyPr>
          <a:lstStyle/>
          <a:p>
            <a:pPr algn="ctr">
              <a:defRPr sz="1000">
                <a:solidFill>
                  <a:srgbClr val="FFFFFF"/>
                </a:solidFill>
              </a:defRPr>
            </a:pPr>
          </a:p>
        </p:txBody>
      </p:sp>
      <p:sp>
        <p:nvSpPr>
          <p:cNvPr id="9" name="Rectangle 36"/>
          <p:cNvSpPr/>
          <p:nvPr userDrawn="1"/>
        </p:nvSpPr>
        <p:spPr>
          <a:xfrm>
            <a:off x="4735442" y="2518006"/>
            <a:ext cx="2510186" cy="4339994"/>
          </a:xfrm>
          <a:prstGeom prst="rect">
            <a:avLst/>
          </a:prstGeom>
          <a:solidFill>
            <a:srgbClr val="000000">
              <a:alpha val="22745"/>
            </a:srgbClr>
          </a:solidFill>
          <a:ln w="12700">
            <a:miter lim="400000"/>
          </a:ln>
        </p:spPr>
        <p:txBody>
          <a:bodyPr lIns="45719" rIns="45719" anchor="ctr">
            <a:noAutofit/>
          </a:bodyPr>
          <a:lstStyle/>
          <a:p>
            <a:pPr algn="ctr">
              <a:defRPr sz="1000">
                <a:solidFill>
                  <a:srgbClr val="FFFFFF"/>
                </a:solidFill>
              </a:defRPr>
            </a:pPr>
          </a:p>
        </p:txBody>
      </p:sp>
      <p:pic>
        <p:nvPicPr>
          <p:cNvPr id="10" name="anna-demianenko-CPWhnIkL4Lk-unsplash.jpg"/>
          <p:cNvPicPr>
            <a:picLocks noChangeAspect="1"/>
          </p:cNvPicPr>
          <p:nvPr userDrawn="1"/>
        </p:nvPicPr>
        <p:blipFill>
          <a:blip r:embed="rId3" cstate="email"/>
          <a:srcRect/>
          <a:stretch>
            <a:fillRect/>
          </a:stretch>
        </p:blipFill>
        <p:spPr>
          <a:xfrm>
            <a:off x="7310980" y="2505434"/>
            <a:ext cx="3044049" cy="2037239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1" name="image47.jpeg"/>
          <p:cNvPicPr>
            <a:picLocks noChangeAspect="1"/>
          </p:cNvPicPr>
          <p:nvPr userDrawn="1"/>
        </p:nvPicPr>
        <p:blipFill>
          <a:blip r:embed="rId4" cstate="email"/>
          <a:srcRect/>
          <a:stretch>
            <a:fillRect/>
          </a:stretch>
        </p:blipFill>
        <p:spPr>
          <a:xfrm>
            <a:off x="0" y="2497700"/>
            <a:ext cx="2494177" cy="4384367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2" name="Rectangle 26"/>
          <p:cNvSpPr/>
          <p:nvPr userDrawn="1"/>
        </p:nvSpPr>
        <p:spPr>
          <a:xfrm>
            <a:off x="2556516" y="2524777"/>
            <a:ext cx="2106041" cy="4352467"/>
          </a:xfrm>
          <a:prstGeom prst="rect">
            <a:avLst/>
          </a:prstGeom>
          <a:solidFill>
            <a:srgbClr val="341954"/>
          </a:solidFill>
          <a:ln w="12700">
            <a:miter lim="400000"/>
          </a:ln>
        </p:spPr>
        <p:txBody>
          <a:bodyPr lIns="45719" rIns="45719" anchor="ctr">
            <a:noAutofit/>
          </a:bodyPr>
          <a:lstStyle/>
          <a:p>
            <a:pPr algn="ctr">
              <a:defRPr sz="1000">
                <a:solidFill>
                  <a:srgbClr val="FFFFFF"/>
                </a:solidFill>
              </a:defRPr>
            </a:pPr>
          </a:p>
        </p:txBody>
      </p:sp>
      <p:sp>
        <p:nvSpPr>
          <p:cNvPr id="14" name="Rectangle 36"/>
          <p:cNvSpPr/>
          <p:nvPr userDrawn="1"/>
        </p:nvSpPr>
        <p:spPr>
          <a:xfrm>
            <a:off x="0" y="2575975"/>
            <a:ext cx="2492622" cy="4304827"/>
          </a:xfrm>
          <a:prstGeom prst="rect">
            <a:avLst/>
          </a:prstGeom>
          <a:solidFill>
            <a:srgbClr val="000000">
              <a:alpha val="22745"/>
            </a:srgbClr>
          </a:solidFill>
          <a:ln w="12700">
            <a:miter lim="400000"/>
          </a:ln>
        </p:spPr>
        <p:txBody>
          <a:bodyPr lIns="45719" rIns="45719" anchor="ctr">
            <a:noAutofit/>
          </a:bodyPr>
          <a:lstStyle/>
          <a:p>
            <a:pPr algn="ctr">
              <a:defRPr sz="1000">
                <a:solidFill>
                  <a:srgbClr val="FFFFFF"/>
                </a:solidFill>
              </a:defRPr>
            </a:pPr>
          </a:p>
        </p:txBody>
      </p:sp>
      <p:sp>
        <p:nvSpPr>
          <p:cNvPr id="15" name="Rectangle 36"/>
          <p:cNvSpPr/>
          <p:nvPr userDrawn="1"/>
        </p:nvSpPr>
        <p:spPr>
          <a:xfrm>
            <a:off x="7317827" y="2461846"/>
            <a:ext cx="3037202" cy="2075580"/>
          </a:xfrm>
          <a:prstGeom prst="rect">
            <a:avLst/>
          </a:prstGeom>
          <a:solidFill>
            <a:srgbClr val="000000">
              <a:alpha val="22745"/>
            </a:srgbClr>
          </a:solidFill>
          <a:ln w="12700">
            <a:miter lim="400000"/>
          </a:ln>
        </p:spPr>
        <p:txBody>
          <a:bodyPr lIns="45719" rIns="45719" anchor="ctr">
            <a:noAutofit/>
          </a:bodyPr>
          <a:lstStyle/>
          <a:p>
            <a:pPr algn="ctr">
              <a:defRPr sz="1000">
                <a:solidFill>
                  <a:srgbClr val="FFFFFF"/>
                </a:solidFill>
              </a:defRPr>
            </a:pPr>
          </a:p>
        </p:txBody>
      </p:sp>
      <p:sp>
        <p:nvSpPr>
          <p:cNvPr id="26" name="Número de diapositiva"/>
          <p:cNvSpPr txBox="1"/>
          <p:nvPr userDrawn="1"/>
        </p:nvSpPr>
        <p:spPr>
          <a:xfrm>
            <a:off x="11516762" y="6509914"/>
            <a:ext cx="548640" cy="91440"/>
          </a:xfrm>
          <a:prstGeom prst="rect">
            <a:avLst/>
          </a:prstGeom>
        </p:spPr>
        <p:txBody>
          <a:bodyPr anchor="ctr">
            <a:no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7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enorite" pitchFamily="2" charset="0"/>
                <a:ea typeface="+mn-ea"/>
                <a:cs typeface="+mn-cs"/>
                <a:sym typeface="Tenorite Regular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9pPr>
          </a:lstStyle>
          <a:p>
            <a:fld id="{86CB4B4D-7CA3-9044-876B-883B54F8677D}" type="slidenum">
              <a:rPr lang="en-US" sz="800" smtClean="0">
                <a:solidFill>
                  <a:schemeClr val="bg1"/>
                </a:solidFill>
              </a:rPr>
            </a:fld>
            <a:endParaRPr lang="en-US" sz="800">
              <a:solidFill>
                <a:schemeClr val="bg1"/>
              </a:solidFill>
            </a:endParaRPr>
          </a:p>
        </p:txBody>
      </p:sp>
      <p:sp>
        <p:nvSpPr>
          <p:cNvPr id="27" name="Freeform 5"/>
          <p:cNvSpPr/>
          <p:nvPr userDrawn="1"/>
        </p:nvSpPr>
        <p:spPr bwMode="auto">
          <a:xfrm>
            <a:off x="-3175" y="1498286"/>
            <a:ext cx="12204624" cy="1571625"/>
          </a:xfrm>
          <a:custGeom>
            <a:avLst/>
            <a:gdLst>
              <a:gd name="T0" fmla="*/ 1920 w 3840"/>
              <a:gd name="T1" fmla="*/ 322 h 492"/>
              <a:gd name="T2" fmla="*/ 3840 w 3840"/>
              <a:gd name="T3" fmla="*/ 492 h 492"/>
              <a:gd name="T4" fmla="*/ 3840 w 3840"/>
              <a:gd name="T5" fmla="*/ 0 h 492"/>
              <a:gd name="T6" fmla="*/ 0 w 3840"/>
              <a:gd name="T7" fmla="*/ 0 h 492"/>
              <a:gd name="T8" fmla="*/ 0 w 3840"/>
              <a:gd name="T9" fmla="*/ 492 h 492"/>
              <a:gd name="T10" fmla="*/ 1920 w 3840"/>
              <a:gd name="T11" fmla="*/ 322 h 4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840" h="492">
                <a:moveTo>
                  <a:pt x="1920" y="322"/>
                </a:moveTo>
                <a:cubicBezTo>
                  <a:pt x="2627" y="322"/>
                  <a:pt x="3287" y="385"/>
                  <a:pt x="3840" y="492"/>
                </a:cubicBezTo>
                <a:cubicBezTo>
                  <a:pt x="3840" y="0"/>
                  <a:pt x="3840" y="0"/>
                  <a:pt x="384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492"/>
                  <a:pt x="0" y="492"/>
                  <a:pt x="0" y="492"/>
                </a:cubicBezTo>
                <a:cubicBezTo>
                  <a:pt x="554" y="385"/>
                  <a:pt x="1213" y="322"/>
                  <a:pt x="1920" y="32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1"/>
          <p:cNvPicPr>
            <a:picLocks noChangeAspect="1"/>
          </p:cNvPicPr>
          <p:nvPr userDrawn="1"/>
        </p:nvPicPr>
        <p:blipFill rotWithShape="1">
          <a:blip r:embed="rId2" cstate="email">
            <a:alphaModFix amt="6000"/>
          </a:blip>
          <a:srcRect l="1324" t="8119" b="764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9274" y="365760"/>
            <a:ext cx="11109325" cy="685800"/>
          </a:xfrm>
        </p:spPr>
        <p:txBody>
          <a:bodyPr>
            <a:noAutofit/>
          </a:bodyPr>
          <a:lstStyle>
            <a:lvl1pPr>
              <a:defRPr sz="3000">
                <a:latin typeface="Tenorite" pitchFamily="2" charset="0"/>
                <a:cs typeface="Arial" panose="020B0604020202090204" pitchFamily="34" charset="0"/>
              </a:defRPr>
            </a:lvl1pPr>
          </a:lstStyle>
          <a:p>
            <a:r>
              <a:rPr lang="en-US"/>
              <a:t>Click to add title</a:t>
            </a:r>
            <a:endParaRPr lang="en-US"/>
          </a:p>
        </p:txBody>
      </p:sp>
      <p:sp>
        <p:nvSpPr>
          <p:cNvPr id="5" name="Número de diapositiva"/>
          <p:cNvSpPr txBox="1"/>
          <p:nvPr userDrawn="1"/>
        </p:nvSpPr>
        <p:spPr>
          <a:xfrm>
            <a:off x="11455802" y="6530234"/>
            <a:ext cx="548640" cy="91440"/>
          </a:xfrm>
          <a:prstGeom prst="rect">
            <a:avLst/>
          </a:prstGeom>
        </p:spPr>
        <p:txBody>
          <a:bodyPr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7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enorite" pitchFamily="2" charset="0"/>
                <a:ea typeface="+mn-ea"/>
                <a:cs typeface="+mn-cs"/>
                <a:sym typeface="Tenorite Regular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9pPr>
          </a:lstStyle>
          <a:p>
            <a:fld id="{86CB4B4D-7CA3-9044-876B-883B54F8677D}" type="slidenum">
              <a:rPr lang="en-US" sz="1000" smtClean="0"/>
            </a:fld>
            <a:endParaRPr lang="en-US" sz="1000"/>
          </a:p>
        </p:txBody>
      </p:sp>
      <p:sp>
        <p:nvSpPr>
          <p:cNvPr id="7" name="Freeform 5"/>
          <p:cNvSpPr>
            <a:spLocks noEditPoints="1"/>
          </p:cNvSpPr>
          <p:nvPr userDrawn="1"/>
        </p:nvSpPr>
        <p:spPr bwMode="auto">
          <a:xfrm>
            <a:off x="10784911" y="6479382"/>
            <a:ext cx="468874" cy="173633"/>
          </a:xfrm>
          <a:custGeom>
            <a:avLst/>
            <a:gdLst>
              <a:gd name="T0" fmla="*/ 698 w 1799"/>
              <a:gd name="T1" fmla="*/ 158 h 664"/>
              <a:gd name="T2" fmla="*/ 610 w 1799"/>
              <a:gd name="T3" fmla="*/ 496 h 664"/>
              <a:gd name="T4" fmla="*/ 664 w 1799"/>
              <a:gd name="T5" fmla="*/ 7 h 664"/>
              <a:gd name="T6" fmla="*/ 638 w 1799"/>
              <a:gd name="T7" fmla="*/ 105 h 664"/>
              <a:gd name="T8" fmla="*/ 664 w 1799"/>
              <a:gd name="T9" fmla="*/ 7 h 664"/>
              <a:gd name="T10" fmla="*/ 907 w 1799"/>
              <a:gd name="T11" fmla="*/ 491 h 664"/>
              <a:gd name="T12" fmla="*/ 863 w 1799"/>
              <a:gd name="T13" fmla="*/ 664 h 664"/>
              <a:gd name="T14" fmla="*/ 777 w 1799"/>
              <a:gd name="T15" fmla="*/ 158 h 664"/>
              <a:gd name="T16" fmla="*/ 862 w 1799"/>
              <a:gd name="T17" fmla="*/ 205 h 664"/>
              <a:gd name="T18" fmla="*/ 969 w 1799"/>
              <a:gd name="T19" fmla="*/ 151 h 664"/>
              <a:gd name="T20" fmla="*/ 1082 w 1799"/>
              <a:gd name="T21" fmla="*/ 199 h 664"/>
              <a:gd name="T22" fmla="*/ 1131 w 1799"/>
              <a:gd name="T23" fmla="*/ 327 h 664"/>
              <a:gd name="T24" fmla="*/ 1081 w 1799"/>
              <a:gd name="T25" fmla="*/ 455 h 664"/>
              <a:gd name="T26" fmla="*/ 969 w 1799"/>
              <a:gd name="T27" fmla="*/ 503 h 664"/>
              <a:gd name="T28" fmla="*/ 988 w 1799"/>
              <a:gd name="T29" fmla="*/ 414 h 664"/>
              <a:gd name="T30" fmla="*/ 1038 w 1799"/>
              <a:gd name="T31" fmla="*/ 364 h 664"/>
              <a:gd name="T32" fmla="*/ 1038 w 1799"/>
              <a:gd name="T33" fmla="*/ 289 h 664"/>
              <a:gd name="T34" fmla="*/ 988 w 1799"/>
              <a:gd name="T35" fmla="*/ 239 h 664"/>
              <a:gd name="T36" fmla="*/ 915 w 1799"/>
              <a:gd name="T37" fmla="*/ 239 h 664"/>
              <a:gd name="T38" fmla="*/ 865 w 1799"/>
              <a:gd name="T39" fmla="*/ 289 h 664"/>
              <a:gd name="T40" fmla="*/ 865 w 1799"/>
              <a:gd name="T41" fmla="*/ 364 h 664"/>
              <a:gd name="T42" fmla="*/ 915 w 1799"/>
              <a:gd name="T43" fmla="*/ 414 h 664"/>
              <a:gd name="T44" fmla="*/ 1194 w 1799"/>
              <a:gd name="T45" fmla="*/ 158 h 664"/>
              <a:gd name="T46" fmla="*/ 1279 w 1799"/>
              <a:gd name="T47" fmla="*/ 210 h 664"/>
              <a:gd name="T48" fmla="*/ 1372 w 1799"/>
              <a:gd name="T49" fmla="*/ 152 h 664"/>
              <a:gd name="T50" fmla="*/ 1429 w 1799"/>
              <a:gd name="T51" fmla="*/ 165 h 664"/>
              <a:gd name="T52" fmla="*/ 1379 w 1799"/>
              <a:gd name="T53" fmla="*/ 242 h 664"/>
              <a:gd name="T54" fmla="*/ 1299 w 1799"/>
              <a:gd name="T55" fmla="*/ 257 h 664"/>
              <a:gd name="T56" fmla="*/ 1279 w 1799"/>
              <a:gd name="T57" fmla="*/ 496 h 664"/>
              <a:gd name="T58" fmla="*/ 1194 w 1799"/>
              <a:gd name="T59" fmla="*/ 158 h 664"/>
              <a:gd name="T60" fmla="*/ 1549 w 1799"/>
              <a:gd name="T61" fmla="*/ 489 h 664"/>
              <a:gd name="T62" fmla="*/ 1455 w 1799"/>
              <a:gd name="T63" fmla="*/ 395 h 664"/>
              <a:gd name="T64" fmla="*/ 1455 w 1799"/>
              <a:gd name="T65" fmla="*/ 258 h 664"/>
              <a:gd name="T66" fmla="*/ 1549 w 1799"/>
              <a:gd name="T67" fmla="*/ 165 h 664"/>
              <a:gd name="T68" fmla="*/ 1690 w 1799"/>
              <a:gd name="T69" fmla="*/ 165 h 664"/>
              <a:gd name="T70" fmla="*/ 1785 w 1799"/>
              <a:gd name="T71" fmla="*/ 258 h 664"/>
              <a:gd name="T72" fmla="*/ 1785 w 1799"/>
              <a:gd name="T73" fmla="*/ 395 h 664"/>
              <a:gd name="T74" fmla="*/ 1691 w 1799"/>
              <a:gd name="T75" fmla="*/ 489 h 664"/>
              <a:gd name="T76" fmla="*/ 1620 w 1799"/>
              <a:gd name="T77" fmla="*/ 421 h 664"/>
              <a:gd name="T78" fmla="*/ 1686 w 1799"/>
              <a:gd name="T79" fmla="*/ 393 h 664"/>
              <a:gd name="T80" fmla="*/ 1713 w 1799"/>
              <a:gd name="T81" fmla="*/ 326 h 664"/>
              <a:gd name="T82" fmla="*/ 1686 w 1799"/>
              <a:gd name="T83" fmla="*/ 259 h 664"/>
              <a:gd name="T84" fmla="*/ 1620 w 1799"/>
              <a:gd name="T85" fmla="*/ 232 h 664"/>
              <a:gd name="T86" fmla="*/ 1555 w 1799"/>
              <a:gd name="T87" fmla="*/ 259 h 664"/>
              <a:gd name="T88" fmla="*/ 1528 w 1799"/>
              <a:gd name="T89" fmla="*/ 326 h 664"/>
              <a:gd name="T90" fmla="*/ 1555 w 1799"/>
              <a:gd name="T91" fmla="*/ 393 h 664"/>
              <a:gd name="T92" fmla="*/ 1620 w 1799"/>
              <a:gd name="T93" fmla="*/ 421 h 664"/>
              <a:gd name="T94" fmla="*/ 88 w 1799"/>
              <a:gd name="T95" fmla="*/ 158 h 664"/>
              <a:gd name="T96" fmla="*/ 236 w 1799"/>
              <a:gd name="T97" fmla="*/ 158 h 664"/>
              <a:gd name="T98" fmla="*/ 392 w 1799"/>
              <a:gd name="T99" fmla="*/ 373 h 664"/>
              <a:gd name="T100" fmla="*/ 550 w 1799"/>
              <a:gd name="T101" fmla="*/ 158 h 664"/>
              <a:gd name="T102" fmla="*/ 354 w 1799"/>
              <a:gd name="T103" fmla="*/ 495 h 664"/>
              <a:gd name="T104" fmla="*/ 192 w 1799"/>
              <a:gd name="T105" fmla="*/ 495 h 664"/>
              <a:gd name="T106" fmla="*/ 0 w 1799"/>
              <a:gd name="T107" fmla="*/ 158 h 6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799" h="664">
                <a:moveTo>
                  <a:pt x="610" y="158"/>
                </a:moveTo>
                <a:cubicBezTo>
                  <a:pt x="698" y="158"/>
                  <a:pt x="698" y="158"/>
                  <a:pt x="698" y="158"/>
                </a:cubicBezTo>
                <a:cubicBezTo>
                  <a:pt x="698" y="496"/>
                  <a:pt x="698" y="496"/>
                  <a:pt x="698" y="496"/>
                </a:cubicBezTo>
                <a:cubicBezTo>
                  <a:pt x="610" y="496"/>
                  <a:pt x="610" y="496"/>
                  <a:pt x="610" y="496"/>
                </a:cubicBezTo>
                <a:lnTo>
                  <a:pt x="610" y="158"/>
                </a:lnTo>
                <a:close/>
                <a:moveTo>
                  <a:pt x="664" y="7"/>
                </a:moveTo>
                <a:cubicBezTo>
                  <a:pt x="637" y="0"/>
                  <a:pt x="609" y="16"/>
                  <a:pt x="602" y="43"/>
                </a:cubicBezTo>
                <a:cubicBezTo>
                  <a:pt x="595" y="70"/>
                  <a:pt x="611" y="98"/>
                  <a:pt x="638" y="105"/>
                </a:cubicBezTo>
                <a:cubicBezTo>
                  <a:pt x="665" y="112"/>
                  <a:pt x="693" y="96"/>
                  <a:pt x="700" y="69"/>
                </a:cubicBezTo>
                <a:cubicBezTo>
                  <a:pt x="707" y="42"/>
                  <a:pt x="691" y="14"/>
                  <a:pt x="664" y="7"/>
                </a:cubicBezTo>
                <a:close/>
                <a:moveTo>
                  <a:pt x="969" y="503"/>
                </a:moveTo>
                <a:cubicBezTo>
                  <a:pt x="946" y="503"/>
                  <a:pt x="926" y="499"/>
                  <a:pt x="907" y="491"/>
                </a:cubicBezTo>
                <a:cubicBezTo>
                  <a:pt x="889" y="482"/>
                  <a:pt x="874" y="470"/>
                  <a:pt x="863" y="455"/>
                </a:cubicBezTo>
                <a:cubicBezTo>
                  <a:pt x="863" y="664"/>
                  <a:pt x="863" y="664"/>
                  <a:pt x="863" y="664"/>
                </a:cubicBezTo>
                <a:cubicBezTo>
                  <a:pt x="777" y="664"/>
                  <a:pt x="777" y="664"/>
                  <a:pt x="777" y="664"/>
                </a:cubicBezTo>
                <a:cubicBezTo>
                  <a:pt x="777" y="158"/>
                  <a:pt x="777" y="158"/>
                  <a:pt x="777" y="158"/>
                </a:cubicBezTo>
                <a:cubicBezTo>
                  <a:pt x="862" y="158"/>
                  <a:pt x="862" y="158"/>
                  <a:pt x="862" y="158"/>
                </a:cubicBezTo>
                <a:cubicBezTo>
                  <a:pt x="862" y="205"/>
                  <a:pt x="862" y="205"/>
                  <a:pt x="862" y="205"/>
                </a:cubicBezTo>
                <a:cubicBezTo>
                  <a:pt x="874" y="188"/>
                  <a:pt x="888" y="175"/>
                  <a:pt x="907" y="166"/>
                </a:cubicBezTo>
                <a:cubicBezTo>
                  <a:pt x="925" y="156"/>
                  <a:pt x="946" y="151"/>
                  <a:pt x="969" y="151"/>
                </a:cubicBezTo>
                <a:cubicBezTo>
                  <a:pt x="990" y="151"/>
                  <a:pt x="1010" y="155"/>
                  <a:pt x="1030" y="163"/>
                </a:cubicBezTo>
                <a:cubicBezTo>
                  <a:pt x="1050" y="172"/>
                  <a:pt x="1067" y="183"/>
                  <a:pt x="1082" y="199"/>
                </a:cubicBezTo>
                <a:cubicBezTo>
                  <a:pt x="1097" y="214"/>
                  <a:pt x="1109" y="233"/>
                  <a:pt x="1118" y="254"/>
                </a:cubicBezTo>
                <a:cubicBezTo>
                  <a:pt x="1127" y="276"/>
                  <a:pt x="1131" y="300"/>
                  <a:pt x="1131" y="327"/>
                </a:cubicBezTo>
                <a:cubicBezTo>
                  <a:pt x="1131" y="354"/>
                  <a:pt x="1127" y="378"/>
                  <a:pt x="1118" y="400"/>
                </a:cubicBezTo>
                <a:cubicBezTo>
                  <a:pt x="1108" y="421"/>
                  <a:pt x="1096" y="440"/>
                  <a:pt x="1081" y="455"/>
                </a:cubicBezTo>
                <a:cubicBezTo>
                  <a:pt x="1066" y="471"/>
                  <a:pt x="1049" y="482"/>
                  <a:pt x="1030" y="491"/>
                </a:cubicBezTo>
                <a:cubicBezTo>
                  <a:pt x="1010" y="499"/>
                  <a:pt x="990" y="503"/>
                  <a:pt x="969" y="503"/>
                </a:cubicBezTo>
                <a:close/>
                <a:moveTo>
                  <a:pt x="952" y="421"/>
                </a:moveTo>
                <a:cubicBezTo>
                  <a:pt x="965" y="421"/>
                  <a:pt x="977" y="419"/>
                  <a:pt x="988" y="414"/>
                </a:cubicBezTo>
                <a:cubicBezTo>
                  <a:pt x="999" y="409"/>
                  <a:pt x="1009" y="402"/>
                  <a:pt x="1018" y="394"/>
                </a:cubicBezTo>
                <a:cubicBezTo>
                  <a:pt x="1026" y="385"/>
                  <a:pt x="1033" y="375"/>
                  <a:pt x="1038" y="364"/>
                </a:cubicBezTo>
                <a:cubicBezTo>
                  <a:pt x="1043" y="352"/>
                  <a:pt x="1045" y="340"/>
                  <a:pt x="1045" y="326"/>
                </a:cubicBezTo>
                <a:cubicBezTo>
                  <a:pt x="1045" y="313"/>
                  <a:pt x="1043" y="301"/>
                  <a:pt x="1038" y="289"/>
                </a:cubicBezTo>
                <a:cubicBezTo>
                  <a:pt x="1033" y="278"/>
                  <a:pt x="1026" y="268"/>
                  <a:pt x="1018" y="259"/>
                </a:cubicBezTo>
                <a:cubicBezTo>
                  <a:pt x="1009" y="251"/>
                  <a:pt x="999" y="244"/>
                  <a:pt x="988" y="239"/>
                </a:cubicBezTo>
                <a:cubicBezTo>
                  <a:pt x="977" y="234"/>
                  <a:pt x="965" y="231"/>
                  <a:pt x="952" y="231"/>
                </a:cubicBezTo>
                <a:cubicBezTo>
                  <a:pt x="938" y="231"/>
                  <a:pt x="926" y="234"/>
                  <a:pt x="915" y="239"/>
                </a:cubicBezTo>
                <a:cubicBezTo>
                  <a:pt x="903" y="244"/>
                  <a:pt x="893" y="251"/>
                  <a:pt x="885" y="259"/>
                </a:cubicBezTo>
                <a:cubicBezTo>
                  <a:pt x="877" y="268"/>
                  <a:pt x="870" y="278"/>
                  <a:pt x="865" y="289"/>
                </a:cubicBezTo>
                <a:cubicBezTo>
                  <a:pt x="860" y="301"/>
                  <a:pt x="858" y="313"/>
                  <a:pt x="858" y="326"/>
                </a:cubicBezTo>
                <a:cubicBezTo>
                  <a:pt x="858" y="340"/>
                  <a:pt x="860" y="352"/>
                  <a:pt x="865" y="364"/>
                </a:cubicBezTo>
                <a:cubicBezTo>
                  <a:pt x="870" y="375"/>
                  <a:pt x="877" y="385"/>
                  <a:pt x="885" y="394"/>
                </a:cubicBezTo>
                <a:cubicBezTo>
                  <a:pt x="893" y="402"/>
                  <a:pt x="903" y="409"/>
                  <a:pt x="915" y="414"/>
                </a:cubicBezTo>
                <a:cubicBezTo>
                  <a:pt x="926" y="419"/>
                  <a:pt x="938" y="421"/>
                  <a:pt x="952" y="421"/>
                </a:cubicBezTo>
                <a:close/>
                <a:moveTo>
                  <a:pt x="1194" y="158"/>
                </a:moveTo>
                <a:cubicBezTo>
                  <a:pt x="1279" y="158"/>
                  <a:pt x="1279" y="158"/>
                  <a:pt x="1279" y="158"/>
                </a:cubicBezTo>
                <a:cubicBezTo>
                  <a:pt x="1279" y="210"/>
                  <a:pt x="1279" y="210"/>
                  <a:pt x="1279" y="210"/>
                </a:cubicBezTo>
                <a:cubicBezTo>
                  <a:pt x="1287" y="190"/>
                  <a:pt x="1299" y="175"/>
                  <a:pt x="1315" y="166"/>
                </a:cubicBezTo>
                <a:cubicBezTo>
                  <a:pt x="1331" y="157"/>
                  <a:pt x="1350" y="152"/>
                  <a:pt x="1372" y="152"/>
                </a:cubicBezTo>
                <a:cubicBezTo>
                  <a:pt x="1383" y="152"/>
                  <a:pt x="1394" y="153"/>
                  <a:pt x="1403" y="156"/>
                </a:cubicBezTo>
                <a:cubicBezTo>
                  <a:pt x="1413" y="158"/>
                  <a:pt x="1422" y="161"/>
                  <a:pt x="1429" y="165"/>
                </a:cubicBezTo>
                <a:cubicBezTo>
                  <a:pt x="1397" y="250"/>
                  <a:pt x="1397" y="250"/>
                  <a:pt x="1397" y="250"/>
                </a:cubicBezTo>
                <a:cubicBezTo>
                  <a:pt x="1393" y="247"/>
                  <a:pt x="1387" y="244"/>
                  <a:pt x="1379" y="242"/>
                </a:cubicBezTo>
                <a:cubicBezTo>
                  <a:pt x="1371" y="239"/>
                  <a:pt x="1362" y="238"/>
                  <a:pt x="1352" y="238"/>
                </a:cubicBezTo>
                <a:cubicBezTo>
                  <a:pt x="1330" y="238"/>
                  <a:pt x="1313" y="244"/>
                  <a:pt x="1299" y="257"/>
                </a:cubicBezTo>
                <a:cubicBezTo>
                  <a:pt x="1286" y="269"/>
                  <a:pt x="1279" y="289"/>
                  <a:pt x="1279" y="318"/>
                </a:cubicBezTo>
                <a:cubicBezTo>
                  <a:pt x="1279" y="496"/>
                  <a:pt x="1279" y="496"/>
                  <a:pt x="1279" y="496"/>
                </a:cubicBezTo>
                <a:cubicBezTo>
                  <a:pt x="1194" y="496"/>
                  <a:pt x="1194" y="496"/>
                  <a:pt x="1194" y="496"/>
                </a:cubicBezTo>
                <a:lnTo>
                  <a:pt x="1194" y="158"/>
                </a:lnTo>
                <a:close/>
                <a:moveTo>
                  <a:pt x="1620" y="503"/>
                </a:moveTo>
                <a:cubicBezTo>
                  <a:pt x="1594" y="503"/>
                  <a:pt x="1571" y="498"/>
                  <a:pt x="1549" y="489"/>
                </a:cubicBezTo>
                <a:cubicBezTo>
                  <a:pt x="1527" y="480"/>
                  <a:pt x="1508" y="467"/>
                  <a:pt x="1492" y="451"/>
                </a:cubicBezTo>
                <a:cubicBezTo>
                  <a:pt x="1476" y="435"/>
                  <a:pt x="1464" y="416"/>
                  <a:pt x="1455" y="395"/>
                </a:cubicBezTo>
                <a:cubicBezTo>
                  <a:pt x="1446" y="374"/>
                  <a:pt x="1441" y="351"/>
                  <a:pt x="1441" y="327"/>
                </a:cubicBezTo>
                <a:cubicBezTo>
                  <a:pt x="1441" y="303"/>
                  <a:pt x="1446" y="280"/>
                  <a:pt x="1455" y="258"/>
                </a:cubicBezTo>
                <a:cubicBezTo>
                  <a:pt x="1464" y="237"/>
                  <a:pt x="1476" y="218"/>
                  <a:pt x="1492" y="202"/>
                </a:cubicBezTo>
                <a:cubicBezTo>
                  <a:pt x="1508" y="187"/>
                  <a:pt x="1527" y="174"/>
                  <a:pt x="1549" y="165"/>
                </a:cubicBezTo>
                <a:cubicBezTo>
                  <a:pt x="1571" y="156"/>
                  <a:pt x="1594" y="151"/>
                  <a:pt x="1620" y="151"/>
                </a:cubicBezTo>
                <a:cubicBezTo>
                  <a:pt x="1645" y="151"/>
                  <a:pt x="1668" y="156"/>
                  <a:pt x="1690" y="165"/>
                </a:cubicBezTo>
                <a:cubicBezTo>
                  <a:pt x="1712" y="174"/>
                  <a:pt x="1731" y="187"/>
                  <a:pt x="1747" y="202"/>
                </a:cubicBezTo>
                <a:cubicBezTo>
                  <a:pt x="1763" y="218"/>
                  <a:pt x="1776" y="237"/>
                  <a:pt x="1785" y="258"/>
                </a:cubicBezTo>
                <a:cubicBezTo>
                  <a:pt x="1794" y="280"/>
                  <a:pt x="1799" y="303"/>
                  <a:pt x="1799" y="327"/>
                </a:cubicBezTo>
                <a:cubicBezTo>
                  <a:pt x="1799" y="351"/>
                  <a:pt x="1794" y="374"/>
                  <a:pt x="1785" y="395"/>
                </a:cubicBezTo>
                <a:cubicBezTo>
                  <a:pt x="1776" y="416"/>
                  <a:pt x="1763" y="435"/>
                  <a:pt x="1747" y="451"/>
                </a:cubicBezTo>
                <a:cubicBezTo>
                  <a:pt x="1731" y="467"/>
                  <a:pt x="1713" y="480"/>
                  <a:pt x="1691" y="489"/>
                </a:cubicBezTo>
                <a:cubicBezTo>
                  <a:pt x="1669" y="498"/>
                  <a:pt x="1645" y="503"/>
                  <a:pt x="1620" y="503"/>
                </a:cubicBezTo>
                <a:close/>
                <a:moveTo>
                  <a:pt x="1620" y="421"/>
                </a:moveTo>
                <a:cubicBezTo>
                  <a:pt x="1633" y="421"/>
                  <a:pt x="1645" y="418"/>
                  <a:pt x="1657" y="413"/>
                </a:cubicBezTo>
                <a:cubicBezTo>
                  <a:pt x="1668" y="408"/>
                  <a:pt x="1678" y="402"/>
                  <a:pt x="1686" y="393"/>
                </a:cubicBezTo>
                <a:cubicBezTo>
                  <a:pt x="1694" y="385"/>
                  <a:pt x="1701" y="375"/>
                  <a:pt x="1706" y="364"/>
                </a:cubicBezTo>
                <a:cubicBezTo>
                  <a:pt x="1711" y="352"/>
                  <a:pt x="1713" y="340"/>
                  <a:pt x="1713" y="326"/>
                </a:cubicBezTo>
                <a:cubicBezTo>
                  <a:pt x="1713" y="313"/>
                  <a:pt x="1711" y="301"/>
                  <a:pt x="1706" y="289"/>
                </a:cubicBezTo>
                <a:cubicBezTo>
                  <a:pt x="1701" y="278"/>
                  <a:pt x="1694" y="268"/>
                  <a:pt x="1686" y="259"/>
                </a:cubicBezTo>
                <a:cubicBezTo>
                  <a:pt x="1678" y="251"/>
                  <a:pt x="1668" y="244"/>
                  <a:pt x="1657" y="239"/>
                </a:cubicBezTo>
                <a:cubicBezTo>
                  <a:pt x="1645" y="234"/>
                  <a:pt x="1633" y="232"/>
                  <a:pt x="1620" y="232"/>
                </a:cubicBezTo>
                <a:cubicBezTo>
                  <a:pt x="1607" y="232"/>
                  <a:pt x="1595" y="234"/>
                  <a:pt x="1584" y="239"/>
                </a:cubicBezTo>
                <a:cubicBezTo>
                  <a:pt x="1573" y="244"/>
                  <a:pt x="1563" y="251"/>
                  <a:pt x="1555" y="259"/>
                </a:cubicBezTo>
                <a:cubicBezTo>
                  <a:pt x="1546" y="268"/>
                  <a:pt x="1540" y="278"/>
                  <a:pt x="1535" y="289"/>
                </a:cubicBezTo>
                <a:cubicBezTo>
                  <a:pt x="1530" y="301"/>
                  <a:pt x="1528" y="313"/>
                  <a:pt x="1528" y="326"/>
                </a:cubicBezTo>
                <a:cubicBezTo>
                  <a:pt x="1528" y="340"/>
                  <a:pt x="1530" y="352"/>
                  <a:pt x="1535" y="364"/>
                </a:cubicBezTo>
                <a:cubicBezTo>
                  <a:pt x="1540" y="375"/>
                  <a:pt x="1546" y="385"/>
                  <a:pt x="1555" y="393"/>
                </a:cubicBezTo>
                <a:cubicBezTo>
                  <a:pt x="1563" y="402"/>
                  <a:pt x="1573" y="408"/>
                  <a:pt x="1584" y="413"/>
                </a:cubicBezTo>
                <a:cubicBezTo>
                  <a:pt x="1595" y="418"/>
                  <a:pt x="1607" y="421"/>
                  <a:pt x="1620" y="421"/>
                </a:cubicBezTo>
                <a:close/>
                <a:moveTo>
                  <a:pt x="0" y="158"/>
                </a:moveTo>
                <a:cubicBezTo>
                  <a:pt x="88" y="158"/>
                  <a:pt x="88" y="158"/>
                  <a:pt x="88" y="158"/>
                </a:cubicBezTo>
                <a:cubicBezTo>
                  <a:pt x="156" y="373"/>
                  <a:pt x="156" y="373"/>
                  <a:pt x="156" y="373"/>
                </a:cubicBezTo>
                <a:cubicBezTo>
                  <a:pt x="236" y="158"/>
                  <a:pt x="236" y="158"/>
                  <a:pt x="236" y="158"/>
                </a:cubicBezTo>
                <a:cubicBezTo>
                  <a:pt x="313" y="158"/>
                  <a:pt x="313" y="158"/>
                  <a:pt x="313" y="158"/>
                </a:cubicBezTo>
                <a:cubicBezTo>
                  <a:pt x="392" y="373"/>
                  <a:pt x="392" y="373"/>
                  <a:pt x="392" y="373"/>
                </a:cubicBezTo>
                <a:cubicBezTo>
                  <a:pt x="462" y="158"/>
                  <a:pt x="462" y="158"/>
                  <a:pt x="462" y="158"/>
                </a:cubicBezTo>
                <a:cubicBezTo>
                  <a:pt x="550" y="158"/>
                  <a:pt x="550" y="158"/>
                  <a:pt x="550" y="158"/>
                </a:cubicBezTo>
                <a:cubicBezTo>
                  <a:pt x="435" y="495"/>
                  <a:pt x="435" y="495"/>
                  <a:pt x="435" y="495"/>
                </a:cubicBezTo>
                <a:cubicBezTo>
                  <a:pt x="354" y="495"/>
                  <a:pt x="354" y="495"/>
                  <a:pt x="354" y="495"/>
                </a:cubicBezTo>
                <a:cubicBezTo>
                  <a:pt x="274" y="275"/>
                  <a:pt x="274" y="275"/>
                  <a:pt x="274" y="275"/>
                </a:cubicBezTo>
                <a:cubicBezTo>
                  <a:pt x="192" y="495"/>
                  <a:pt x="192" y="495"/>
                  <a:pt x="192" y="495"/>
                </a:cubicBezTo>
                <a:cubicBezTo>
                  <a:pt x="110" y="495"/>
                  <a:pt x="110" y="495"/>
                  <a:pt x="110" y="495"/>
                </a:cubicBezTo>
                <a:lnTo>
                  <a:pt x="0" y="15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4" name="Rectangle 3"/>
          <p:cNvSpPr/>
          <p:nvPr userDrawn="1"/>
        </p:nvSpPr>
        <p:spPr>
          <a:xfrm>
            <a:off x="111760" y="6530234"/>
            <a:ext cx="1229360" cy="2668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Número de diapositiva"/>
          <p:cNvSpPr txBox="1"/>
          <p:nvPr userDrawn="1"/>
        </p:nvSpPr>
        <p:spPr>
          <a:xfrm>
            <a:off x="11455802" y="6530234"/>
            <a:ext cx="548640" cy="91440"/>
          </a:xfrm>
          <a:prstGeom prst="rect">
            <a:avLst/>
          </a:prstGeom>
        </p:spPr>
        <p:txBody>
          <a:bodyPr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7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enorite" pitchFamily="2" charset="0"/>
                <a:ea typeface="+mn-ea"/>
                <a:cs typeface="+mn-cs"/>
                <a:sym typeface="Tenorite Regular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9pPr>
          </a:lstStyle>
          <a:p>
            <a:fld id="{86CB4B4D-7CA3-9044-876B-883B54F8677D}" type="slidenum">
              <a:rPr lang="en-US" sz="1000" smtClean="0"/>
            </a:fld>
            <a:endParaRPr lang="en-US" sz="1000"/>
          </a:p>
        </p:txBody>
      </p:sp>
      <p:sp>
        <p:nvSpPr>
          <p:cNvPr id="7" name="Freeform 5"/>
          <p:cNvSpPr>
            <a:spLocks noEditPoints="1"/>
          </p:cNvSpPr>
          <p:nvPr userDrawn="1"/>
        </p:nvSpPr>
        <p:spPr bwMode="auto">
          <a:xfrm>
            <a:off x="10784911" y="6479382"/>
            <a:ext cx="468874" cy="173633"/>
          </a:xfrm>
          <a:custGeom>
            <a:avLst/>
            <a:gdLst>
              <a:gd name="T0" fmla="*/ 698 w 1799"/>
              <a:gd name="T1" fmla="*/ 158 h 664"/>
              <a:gd name="T2" fmla="*/ 610 w 1799"/>
              <a:gd name="T3" fmla="*/ 496 h 664"/>
              <a:gd name="T4" fmla="*/ 664 w 1799"/>
              <a:gd name="T5" fmla="*/ 7 h 664"/>
              <a:gd name="T6" fmla="*/ 638 w 1799"/>
              <a:gd name="T7" fmla="*/ 105 h 664"/>
              <a:gd name="T8" fmla="*/ 664 w 1799"/>
              <a:gd name="T9" fmla="*/ 7 h 664"/>
              <a:gd name="T10" fmla="*/ 907 w 1799"/>
              <a:gd name="T11" fmla="*/ 491 h 664"/>
              <a:gd name="T12" fmla="*/ 863 w 1799"/>
              <a:gd name="T13" fmla="*/ 664 h 664"/>
              <a:gd name="T14" fmla="*/ 777 w 1799"/>
              <a:gd name="T15" fmla="*/ 158 h 664"/>
              <a:gd name="T16" fmla="*/ 862 w 1799"/>
              <a:gd name="T17" fmla="*/ 205 h 664"/>
              <a:gd name="T18" fmla="*/ 969 w 1799"/>
              <a:gd name="T19" fmla="*/ 151 h 664"/>
              <a:gd name="T20" fmla="*/ 1082 w 1799"/>
              <a:gd name="T21" fmla="*/ 199 h 664"/>
              <a:gd name="T22" fmla="*/ 1131 w 1799"/>
              <a:gd name="T23" fmla="*/ 327 h 664"/>
              <a:gd name="T24" fmla="*/ 1081 w 1799"/>
              <a:gd name="T25" fmla="*/ 455 h 664"/>
              <a:gd name="T26" fmla="*/ 969 w 1799"/>
              <a:gd name="T27" fmla="*/ 503 h 664"/>
              <a:gd name="T28" fmla="*/ 988 w 1799"/>
              <a:gd name="T29" fmla="*/ 414 h 664"/>
              <a:gd name="T30" fmla="*/ 1038 w 1799"/>
              <a:gd name="T31" fmla="*/ 364 h 664"/>
              <a:gd name="T32" fmla="*/ 1038 w 1799"/>
              <a:gd name="T33" fmla="*/ 289 h 664"/>
              <a:gd name="T34" fmla="*/ 988 w 1799"/>
              <a:gd name="T35" fmla="*/ 239 h 664"/>
              <a:gd name="T36" fmla="*/ 915 w 1799"/>
              <a:gd name="T37" fmla="*/ 239 h 664"/>
              <a:gd name="T38" fmla="*/ 865 w 1799"/>
              <a:gd name="T39" fmla="*/ 289 h 664"/>
              <a:gd name="T40" fmla="*/ 865 w 1799"/>
              <a:gd name="T41" fmla="*/ 364 h 664"/>
              <a:gd name="T42" fmla="*/ 915 w 1799"/>
              <a:gd name="T43" fmla="*/ 414 h 664"/>
              <a:gd name="T44" fmla="*/ 1194 w 1799"/>
              <a:gd name="T45" fmla="*/ 158 h 664"/>
              <a:gd name="T46" fmla="*/ 1279 w 1799"/>
              <a:gd name="T47" fmla="*/ 210 h 664"/>
              <a:gd name="T48" fmla="*/ 1372 w 1799"/>
              <a:gd name="T49" fmla="*/ 152 h 664"/>
              <a:gd name="T50" fmla="*/ 1429 w 1799"/>
              <a:gd name="T51" fmla="*/ 165 h 664"/>
              <a:gd name="T52" fmla="*/ 1379 w 1799"/>
              <a:gd name="T53" fmla="*/ 242 h 664"/>
              <a:gd name="T54" fmla="*/ 1299 w 1799"/>
              <a:gd name="T55" fmla="*/ 257 h 664"/>
              <a:gd name="T56" fmla="*/ 1279 w 1799"/>
              <a:gd name="T57" fmla="*/ 496 h 664"/>
              <a:gd name="T58" fmla="*/ 1194 w 1799"/>
              <a:gd name="T59" fmla="*/ 158 h 664"/>
              <a:gd name="T60" fmla="*/ 1549 w 1799"/>
              <a:gd name="T61" fmla="*/ 489 h 664"/>
              <a:gd name="T62" fmla="*/ 1455 w 1799"/>
              <a:gd name="T63" fmla="*/ 395 h 664"/>
              <a:gd name="T64" fmla="*/ 1455 w 1799"/>
              <a:gd name="T65" fmla="*/ 258 h 664"/>
              <a:gd name="T66" fmla="*/ 1549 w 1799"/>
              <a:gd name="T67" fmla="*/ 165 h 664"/>
              <a:gd name="T68" fmla="*/ 1690 w 1799"/>
              <a:gd name="T69" fmla="*/ 165 h 664"/>
              <a:gd name="T70" fmla="*/ 1785 w 1799"/>
              <a:gd name="T71" fmla="*/ 258 h 664"/>
              <a:gd name="T72" fmla="*/ 1785 w 1799"/>
              <a:gd name="T73" fmla="*/ 395 h 664"/>
              <a:gd name="T74" fmla="*/ 1691 w 1799"/>
              <a:gd name="T75" fmla="*/ 489 h 664"/>
              <a:gd name="T76" fmla="*/ 1620 w 1799"/>
              <a:gd name="T77" fmla="*/ 421 h 664"/>
              <a:gd name="T78" fmla="*/ 1686 w 1799"/>
              <a:gd name="T79" fmla="*/ 393 h 664"/>
              <a:gd name="T80" fmla="*/ 1713 w 1799"/>
              <a:gd name="T81" fmla="*/ 326 h 664"/>
              <a:gd name="T82" fmla="*/ 1686 w 1799"/>
              <a:gd name="T83" fmla="*/ 259 h 664"/>
              <a:gd name="T84" fmla="*/ 1620 w 1799"/>
              <a:gd name="T85" fmla="*/ 232 h 664"/>
              <a:gd name="T86" fmla="*/ 1555 w 1799"/>
              <a:gd name="T87" fmla="*/ 259 h 664"/>
              <a:gd name="T88" fmla="*/ 1528 w 1799"/>
              <a:gd name="T89" fmla="*/ 326 h 664"/>
              <a:gd name="T90" fmla="*/ 1555 w 1799"/>
              <a:gd name="T91" fmla="*/ 393 h 664"/>
              <a:gd name="T92" fmla="*/ 1620 w 1799"/>
              <a:gd name="T93" fmla="*/ 421 h 664"/>
              <a:gd name="T94" fmla="*/ 88 w 1799"/>
              <a:gd name="T95" fmla="*/ 158 h 664"/>
              <a:gd name="T96" fmla="*/ 236 w 1799"/>
              <a:gd name="T97" fmla="*/ 158 h 664"/>
              <a:gd name="T98" fmla="*/ 392 w 1799"/>
              <a:gd name="T99" fmla="*/ 373 h 664"/>
              <a:gd name="T100" fmla="*/ 550 w 1799"/>
              <a:gd name="T101" fmla="*/ 158 h 664"/>
              <a:gd name="T102" fmla="*/ 354 w 1799"/>
              <a:gd name="T103" fmla="*/ 495 h 664"/>
              <a:gd name="T104" fmla="*/ 192 w 1799"/>
              <a:gd name="T105" fmla="*/ 495 h 664"/>
              <a:gd name="T106" fmla="*/ 0 w 1799"/>
              <a:gd name="T107" fmla="*/ 158 h 6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799" h="664">
                <a:moveTo>
                  <a:pt x="610" y="158"/>
                </a:moveTo>
                <a:cubicBezTo>
                  <a:pt x="698" y="158"/>
                  <a:pt x="698" y="158"/>
                  <a:pt x="698" y="158"/>
                </a:cubicBezTo>
                <a:cubicBezTo>
                  <a:pt x="698" y="496"/>
                  <a:pt x="698" y="496"/>
                  <a:pt x="698" y="496"/>
                </a:cubicBezTo>
                <a:cubicBezTo>
                  <a:pt x="610" y="496"/>
                  <a:pt x="610" y="496"/>
                  <a:pt x="610" y="496"/>
                </a:cubicBezTo>
                <a:lnTo>
                  <a:pt x="610" y="158"/>
                </a:lnTo>
                <a:close/>
                <a:moveTo>
                  <a:pt x="664" y="7"/>
                </a:moveTo>
                <a:cubicBezTo>
                  <a:pt x="637" y="0"/>
                  <a:pt x="609" y="16"/>
                  <a:pt x="602" y="43"/>
                </a:cubicBezTo>
                <a:cubicBezTo>
                  <a:pt x="595" y="70"/>
                  <a:pt x="611" y="98"/>
                  <a:pt x="638" y="105"/>
                </a:cubicBezTo>
                <a:cubicBezTo>
                  <a:pt x="665" y="112"/>
                  <a:pt x="693" y="96"/>
                  <a:pt x="700" y="69"/>
                </a:cubicBezTo>
                <a:cubicBezTo>
                  <a:pt x="707" y="42"/>
                  <a:pt x="691" y="14"/>
                  <a:pt x="664" y="7"/>
                </a:cubicBezTo>
                <a:close/>
                <a:moveTo>
                  <a:pt x="969" y="503"/>
                </a:moveTo>
                <a:cubicBezTo>
                  <a:pt x="946" y="503"/>
                  <a:pt x="926" y="499"/>
                  <a:pt x="907" y="491"/>
                </a:cubicBezTo>
                <a:cubicBezTo>
                  <a:pt x="889" y="482"/>
                  <a:pt x="874" y="470"/>
                  <a:pt x="863" y="455"/>
                </a:cubicBezTo>
                <a:cubicBezTo>
                  <a:pt x="863" y="664"/>
                  <a:pt x="863" y="664"/>
                  <a:pt x="863" y="664"/>
                </a:cubicBezTo>
                <a:cubicBezTo>
                  <a:pt x="777" y="664"/>
                  <a:pt x="777" y="664"/>
                  <a:pt x="777" y="664"/>
                </a:cubicBezTo>
                <a:cubicBezTo>
                  <a:pt x="777" y="158"/>
                  <a:pt x="777" y="158"/>
                  <a:pt x="777" y="158"/>
                </a:cubicBezTo>
                <a:cubicBezTo>
                  <a:pt x="862" y="158"/>
                  <a:pt x="862" y="158"/>
                  <a:pt x="862" y="158"/>
                </a:cubicBezTo>
                <a:cubicBezTo>
                  <a:pt x="862" y="205"/>
                  <a:pt x="862" y="205"/>
                  <a:pt x="862" y="205"/>
                </a:cubicBezTo>
                <a:cubicBezTo>
                  <a:pt x="874" y="188"/>
                  <a:pt x="888" y="175"/>
                  <a:pt x="907" y="166"/>
                </a:cubicBezTo>
                <a:cubicBezTo>
                  <a:pt x="925" y="156"/>
                  <a:pt x="946" y="151"/>
                  <a:pt x="969" y="151"/>
                </a:cubicBezTo>
                <a:cubicBezTo>
                  <a:pt x="990" y="151"/>
                  <a:pt x="1010" y="155"/>
                  <a:pt x="1030" y="163"/>
                </a:cubicBezTo>
                <a:cubicBezTo>
                  <a:pt x="1050" y="172"/>
                  <a:pt x="1067" y="183"/>
                  <a:pt x="1082" y="199"/>
                </a:cubicBezTo>
                <a:cubicBezTo>
                  <a:pt x="1097" y="214"/>
                  <a:pt x="1109" y="233"/>
                  <a:pt x="1118" y="254"/>
                </a:cubicBezTo>
                <a:cubicBezTo>
                  <a:pt x="1127" y="276"/>
                  <a:pt x="1131" y="300"/>
                  <a:pt x="1131" y="327"/>
                </a:cubicBezTo>
                <a:cubicBezTo>
                  <a:pt x="1131" y="354"/>
                  <a:pt x="1127" y="378"/>
                  <a:pt x="1118" y="400"/>
                </a:cubicBezTo>
                <a:cubicBezTo>
                  <a:pt x="1108" y="421"/>
                  <a:pt x="1096" y="440"/>
                  <a:pt x="1081" y="455"/>
                </a:cubicBezTo>
                <a:cubicBezTo>
                  <a:pt x="1066" y="471"/>
                  <a:pt x="1049" y="482"/>
                  <a:pt x="1030" y="491"/>
                </a:cubicBezTo>
                <a:cubicBezTo>
                  <a:pt x="1010" y="499"/>
                  <a:pt x="990" y="503"/>
                  <a:pt x="969" y="503"/>
                </a:cubicBezTo>
                <a:close/>
                <a:moveTo>
                  <a:pt x="952" y="421"/>
                </a:moveTo>
                <a:cubicBezTo>
                  <a:pt x="965" y="421"/>
                  <a:pt x="977" y="419"/>
                  <a:pt x="988" y="414"/>
                </a:cubicBezTo>
                <a:cubicBezTo>
                  <a:pt x="999" y="409"/>
                  <a:pt x="1009" y="402"/>
                  <a:pt x="1018" y="394"/>
                </a:cubicBezTo>
                <a:cubicBezTo>
                  <a:pt x="1026" y="385"/>
                  <a:pt x="1033" y="375"/>
                  <a:pt x="1038" y="364"/>
                </a:cubicBezTo>
                <a:cubicBezTo>
                  <a:pt x="1043" y="352"/>
                  <a:pt x="1045" y="340"/>
                  <a:pt x="1045" y="326"/>
                </a:cubicBezTo>
                <a:cubicBezTo>
                  <a:pt x="1045" y="313"/>
                  <a:pt x="1043" y="301"/>
                  <a:pt x="1038" y="289"/>
                </a:cubicBezTo>
                <a:cubicBezTo>
                  <a:pt x="1033" y="278"/>
                  <a:pt x="1026" y="268"/>
                  <a:pt x="1018" y="259"/>
                </a:cubicBezTo>
                <a:cubicBezTo>
                  <a:pt x="1009" y="251"/>
                  <a:pt x="999" y="244"/>
                  <a:pt x="988" y="239"/>
                </a:cubicBezTo>
                <a:cubicBezTo>
                  <a:pt x="977" y="234"/>
                  <a:pt x="965" y="231"/>
                  <a:pt x="952" y="231"/>
                </a:cubicBezTo>
                <a:cubicBezTo>
                  <a:pt x="938" y="231"/>
                  <a:pt x="926" y="234"/>
                  <a:pt x="915" y="239"/>
                </a:cubicBezTo>
                <a:cubicBezTo>
                  <a:pt x="903" y="244"/>
                  <a:pt x="893" y="251"/>
                  <a:pt x="885" y="259"/>
                </a:cubicBezTo>
                <a:cubicBezTo>
                  <a:pt x="877" y="268"/>
                  <a:pt x="870" y="278"/>
                  <a:pt x="865" y="289"/>
                </a:cubicBezTo>
                <a:cubicBezTo>
                  <a:pt x="860" y="301"/>
                  <a:pt x="858" y="313"/>
                  <a:pt x="858" y="326"/>
                </a:cubicBezTo>
                <a:cubicBezTo>
                  <a:pt x="858" y="340"/>
                  <a:pt x="860" y="352"/>
                  <a:pt x="865" y="364"/>
                </a:cubicBezTo>
                <a:cubicBezTo>
                  <a:pt x="870" y="375"/>
                  <a:pt x="877" y="385"/>
                  <a:pt x="885" y="394"/>
                </a:cubicBezTo>
                <a:cubicBezTo>
                  <a:pt x="893" y="402"/>
                  <a:pt x="903" y="409"/>
                  <a:pt x="915" y="414"/>
                </a:cubicBezTo>
                <a:cubicBezTo>
                  <a:pt x="926" y="419"/>
                  <a:pt x="938" y="421"/>
                  <a:pt x="952" y="421"/>
                </a:cubicBezTo>
                <a:close/>
                <a:moveTo>
                  <a:pt x="1194" y="158"/>
                </a:moveTo>
                <a:cubicBezTo>
                  <a:pt x="1279" y="158"/>
                  <a:pt x="1279" y="158"/>
                  <a:pt x="1279" y="158"/>
                </a:cubicBezTo>
                <a:cubicBezTo>
                  <a:pt x="1279" y="210"/>
                  <a:pt x="1279" y="210"/>
                  <a:pt x="1279" y="210"/>
                </a:cubicBezTo>
                <a:cubicBezTo>
                  <a:pt x="1287" y="190"/>
                  <a:pt x="1299" y="175"/>
                  <a:pt x="1315" y="166"/>
                </a:cubicBezTo>
                <a:cubicBezTo>
                  <a:pt x="1331" y="157"/>
                  <a:pt x="1350" y="152"/>
                  <a:pt x="1372" y="152"/>
                </a:cubicBezTo>
                <a:cubicBezTo>
                  <a:pt x="1383" y="152"/>
                  <a:pt x="1394" y="153"/>
                  <a:pt x="1403" y="156"/>
                </a:cubicBezTo>
                <a:cubicBezTo>
                  <a:pt x="1413" y="158"/>
                  <a:pt x="1422" y="161"/>
                  <a:pt x="1429" y="165"/>
                </a:cubicBezTo>
                <a:cubicBezTo>
                  <a:pt x="1397" y="250"/>
                  <a:pt x="1397" y="250"/>
                  <a:pt x="1397" y="250"/>
                </a:cubicBezTo>
                <a:cubicBezTo>
                  <a:pt x="1393" y="247"/>
                  <a:pt x="1387" y="244"/>
                  <a:pt x="1379" y="242"/>
                </a:cubicBezTo>
                <a:cubicBezTo>
                  <a:pt x="1371" y="239"/>
                  <a:pt x="1362" y="238"/>
                  <a:pt x="1352" y="238"/>
                </a:cubicBezTo>
                <a:cubicBezTo>
                  <a:pt x="1330" y="238"/>
                  <a:pt x="1313" y="244"/>
                  <a:pt x="1299" y="257"/>
                </a:cubicBezTo>
                <a:cubicBezTo>
                  <a:pt x="1286" y="269"/>
                  <a:pt x="1279" y="289"/>
                  <a:pt x="1279" y="318"/>
                </a:cubicBezTo>
                <a:cubicBezTo>
                  <a:pt x="1279" y="496"/>
                  <a:pt x="1279" y="496"/>
                  <a:pt x="1279" y="496"/>
                </a:cubicBezTo>
                <a:cubicBezTo>
                  <a:pt x="1194" y="496"/>
                  <a:pt x="1194" y="496"/>
                  <a:pt x="1194" y="496"/>
                </a:cubicBezTo>
                <a:lnTo>
                  <a:pt x="1194" y="158"/>
                </a:lnTo>
                <a:close/>
                <a:moveTo>
                  <a:pt x="1620" y="503"/>
                </a:moveTo>
                <a:cubicBezTo>
                  <a:pt x="1594" y="503"/>
                  <a:pt x="1571" y="498"/>
                  <a:pt x="1549" y="489"/>
                </a:cubicBezTo>
                <a:cubicBezTo>
                  <a:pt x="1527" y="480"/>
                  <a:pt x="1508" y="467"/>
                  <a:pt x="1492" y="451"/>
                </a:cubicBezTo>
                <a:cubicBezTo>
                  <a:pt x="1476" y="435"/>
                  <a:pt x="1464" y="416"/>
                  <a:pt x="1455" y="395"/>
                </a:cubicBezTo>
                <a:cubicBezTo>
                  <a:pt x="1446" y="374"/>
                  <a:pt x="1441" y="351"/>
                  <a:pt x="1441" y="327"/>
                </a:cubicBezTo>
                <a:cubicBezTo>
                  <a:pt x="1441" y="303"/>
                  <a:pt x="1446" y="280"/>
                  <a:pt x="1455" y="258"/>
                </a:cubicBezTo>
                <a:cubicBezTo>
                  <a:pt x="1464" y="237"/>
                  <a:pt x="1476" y="218"/>
                  <a:pt x="1492" y="202"/>
                </a:cubicBezTo>
                <a:cubicBezTo>
                  <a:pt x="1508" y="187"/>
                  <a:pt x="1527" y="174"/>
                  <a:pt x="1549" y="165"/>
                </a:cubicBezTo>
                <a:cubicBezTo>
                  <a:pt x="1571" y="156"/>
                  <a:pt x="1594" y="151"/>
                  <a:pt x="1620" y="151"/>
                </a:cubicBezTo>
                <a:cubicBezTo>
                  <a:pt x="1645" y="151"/>
                  <a:pt x="1668" y="156"/>
                  <a:pt x="1690" y="165"/>
                </a:cubicBezTo>
                <a:cubicBezTo>
                  <a:pt x="1712" y="174"/>
                  <a:pt x="1731" y="187"/>
                  <a:pt x="1747" y="202"/>
                </a:cubicBezTo>
                <a:cubicBezTo>
                  <a:pt x="1763" y="218"/>
                  <a:pt x="1776" y="237"/>
                  <a:pt x="1785" y="258"/>
                </a:cubicBezTo>
                <a:cubicBezTo>
                  <a:pt x="1794" y="280"/>
                  <a:pt x="1799" y="303"/>
                  <a:pt x="1799" y="327"/>
                </a:cubicBezTo>
                <a:cubicBezTo>
                  <a:pt x="1799" y="351"/>
                  <a:pt x="1794" y="374"/>
                  <a:pt x="1785" y="395"/>
                </a:cubicBezTo>
                <a:cubicBezTo>
                  <a:pt x="1776" y="416"/>
                  <a:pt x="1763" y="435"/>
                  <a:pt x="1747" y="451"/>
                </a:cubicBezTo>
                <a:cubicBezTo>
                  <a:pt x="1731" y="467"/>
                  <a:pt x="1713" y="480"/>
                  <a:pt x="1691" y="489"/>
                </a:cubicBezTo>
                <a:cubicBezTo>
                  <a:pt x="1669" y="498"/>
                  <a:pt x="1645" y="503"/>
                  <a:pt x="1620" y="503"/>
                </a:cubicBezTo>
                <a:close/>
                <a:moveTo>
                  <a:pt x="1620" y="421"/>
                </a:moveTo>
                <a:cubicBezTo>
                  <a:pt x="1633" y="421"/>
                  <a:pt x="1645" y="418"/>
                  <a:pt x="1657" y="413"/>
                </a:cubicBezTo>
                <a:cubicBezTo>
                  <a:pt x="1668" y="408"/>
                  <a:pt x="1678" y="402"/>
                  <a:pt x="1686" y="393"/>
                </a:cubicBezTo>
                <a:cubicBezTo>
                  <a:pt x="1694" y="385"/>
                  <a:pt x="1701" y="375"/>
                  <a:pt x="1706" y="364"/>
                </a:cubicBezTo>
                <a:cubicBezTo>
                  <a:pt x="1711" y="352"/>
                  <a:pt x="1713" y="340"/>
                  <a:pt x="1713" y="326"/>
                </a:cubicBezTo>
                <a:cubicBezTo>
                  <a:pt x="1713" y="313"/>
                  <a:pt x="1711" y="301"/>
                  <a:pt x="1706" y="289"/>
                </a:cubicBezTo>
                <a:cubicBezTo>
                  <a:pt x="1701" y="278"/>
                  <a:pt x="1694" y="268"/>
                  <a:pt x="1686" y="259"/>
                </a:cubicBezTo>
                <a:cubicBezTo>
                  <a:pt x="1678" y="251"/>
                  <a:pt x="1668" y="244"/>
                  <a:pt x="1657" y="239"/>
                </a:cubicBezTo>
                <a:cubicBezTo>
                  <a:pt x="1645" y="234"/>
                  <a:pt x="1633" y="232"/>
                  <a:pt x="1620" y="232"/>
                </a:cubicBezTo>
                <a:cubicBezTo>
                  <a:pt x="1607" y="232"/>
                  <a:pt x="1595" y="234"/>
                  <a:pt x="1584" y="239"/>
                </a:cubicBezTo>
                <a:cubicBezTo>
                  <a:pt x="1573" y="244"/>
                  <a:pt x="1563" y="251"/>
                  <a:pt x="1555" y="259"/>
                </a:cubicBezTo>
                <a:cubicBezTo>
                  <a:pt x="1546" y="268"/>
                  <a:pt x="1540" y="278"/>
                  <a:pt x="1535" y="289"/>
                </a:cubicBezTo>
                <a:cubicBezTo>
                  <a:pt x="1530" y="301"/>
                  <a:pt x="1528" y="313"/>
                  <a:pt x="1528" y="326"/>
                </a:cubicBezTo>
                <a:cubicBezTo>
                  <a:pt x="1528" y="340"/>
                  <a:pt x="1530" y="352"/>
                  <a:pt x="1535" y="364"/>
                </a:cubicBezTo>
                <a:cubicBezTo>
                  <a:pt x="1540" y="375"/>
                  <a:pt x="1546" y="385"/>
                  <a:pt x="1555" y="393"/>
                </a:cubicBezTo>
                <a:cubicBezTo>
                  <a:pt x="1563" y="402"/>
                  <a:pt x="1573" y="408"/>
                  <a:pt x="1584" y="413"/>
                </a:cubicBezTo>
                <a:cubicBezTo>
                  <a:pt x="1595" y="418"/>
                  <a:pt x="1607" y="421"/>
                  <a:pt x="1620" y="421"/>
                </a:cubicBezTo>
                <a:close/>
                <a:moveTo>
                  <a:pt x="0" y="158"/>
                </a:moveTo>
                <a:cubicBezTo>
                  <a:pt x="88" y="158"/>
                  <a:pt x="88" y="158"/>
                  <a:pt x="88" y="158"/>
                </a:cubicBezTo>
                <a:cubicBezTo>
                  <a:pt x="156" y="373"/>
                  <a:pt x="156" y="373"/>
                  <a:pt x="156" y="373"/>
                </a:cubicBezTo>
                <a:cubicBezTo>
                  <a:pt x="236" y="158"/>
                  <a:pt x="236" y="158"/>
                  <a:pt x="236" y="158"/>
                </a:cubicBezTo>
                <a:cubicBezTo>
                  <a:pt x="313" y="158"/>
                  <a:pt x="313" y="158"/>
                  <a:pt x="313" y="158"/>
                </a:cubicBezTo>
                <a:cubicBezTo>
                  <a:pt x="392" y="373"/>
                  <a:pt x="392" y="373"/>
                  <a:pt x="392" y="373"/>
                </a:cubicBezTo>
                <a:cubicBezTo>
                  <a:pt x="462" y="158"/>
                  <a:pt x="462" y="158"/>
                  <a:pt x="462" y="158"/>
                </a:cubicBezTo>
                <a:cubicBezTo>
                  <a:pt x="550" y="158"/>
                  <a:pt x="550" y="158"/>
                  <a:pt x="550" y="158"/>
                </a:cubicBezTo>
                <a:cubicBezTo>
                  <a:pt x="435" y="495"/>
                  <a:pt x="435" y="495"/>
                  <a:pt x="435" y="495"/>
                </a:cubicBezTo>
                <a:cubicBezTo>
                  <a:pt x="354" y="495"/>
                  <a:pt x="354" y="495"/>
                  <a:pt x="354" y="495"/>
                </a:cubicBezTo>
                <a:cubicBezTo>
                  <a:pt x="274" y="275"/>
                  <a:pt x="274" y="275"/>
                  <a:pt x="274" y="275"/>
                </a:cubicBezTo>
                <a:cubicBezTo>
                  <a:pt x="192" y="495"/>
                  <a:pt x="192" y="495"/>
                  <a:pt x="192" y="495"/>
                </a:cubicBezTo>
                <a:cubicBezTo>
                  <a:pt x="110" y="495"/>
                  <a:pt x="110" y="495"/>
                  <a:pt x="110" y="495"/>
                </a:cubicBezTo>
                <a:lnTo>
                  <a:pt x="0" y="15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4" name="Rectangle 3"/>
          <p:cNvSpPr/>
          <p:nvPr userDrawn="1"/>
        </p:nvSpPr>
        <p:spPr>
          <a:xfrm>
            <a:off x="111760" y="6530234"/>
            <a:ext cx="1229360" cy="2668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9275" y="365760"/>
            <a:ext cx="5927726" cy="685800"/>
          </a:xfrm>
        </p:spPr>
        <p:txBody>
          <a:bodyPr>
            <a:noAutofit/>
          </a:bodyPr>
          <a:lstStyle>
            <a:lvl1pPr>
              <a:defRPr sz="3000">
                <a:latin typeface="Tenorite" pitchFamily="2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/>
              <a:t>Click to add title</a:t>
            </a:r>
            <a:endParaRPr lang="en-US"/>
          </a:p>
        </p:txBody>
      </p:sp>
      <p:sp>
        <p:nvSpPr>
          <p:cNvPr id="5" name="Número de diapositiva"/>
          <p:cNvSpPr txBox="1"/>
          <p:nvPr userDrawn="1"/>
        </p:nvSpPr>
        <p:spPr>
          <a:xfrm>
            <a:off x="11455802" y="6530234"/>
            <a:ext cx="548640" cy="91440"/>
          </a:xfrm>
          <a:prstGeom prst="rect">
            <a:avLst/>
          </a:prstGeom>
        </p:spPr>
        <p:txBody>
          <a:bodyPr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7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enorite" pitchFamily="2" charset="0"/>
                <a:ea typeface="+mn-ea"/>
                <a:cs typeface="+mn-cs"/>
                <a:sym typeface="Tenorite Regular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9pPr>
          </a:lstStyle>
          <a:p>
            <a:fld id="{86CB4B4D-7CA3-9044-876B-883B54F8677D}" type="slidenum">
              <a:rPr lang="en-US" sz="1000" smtClean="0"/>
            </a:fld>
            <a:endParaRPr lang="en-US" sz="1000"/>
          </a:p>
        </p:txBody>
      </p:sp>
      <p:sp>
        <p:nvSpPr>
          <p:cNvPr id="7" name="Freeform 5"/>
          <p:cNvSpPr>
            <a:spLocks noEditPoints="1"/>
          </p:cNvSpPr>
          <p:nvPr userDrawn="1"/>
        </p:nvSpPr>
        <p:spPr bwMode="auto">
          <a:xfrm>
            <a:off x="10784911" y="6479382"/>
            <a:ext cx="468874" cy="173633"/>
          </a:xfrm>
          <a:custGeom>
            <a:avLst/>
            <a:gdLst>
              <a:gd name="T0" fmla="*/ 698 w 1799"/>
              <a:gd name="T1" fmla="*/ 158 h 664"/>
              <a:gd name="T2" fmla="*/ 610 w 1799"/>
              <a:gd name="T3" fmla="*/ 496 h 664"/>
              <a:gd name="T4" fmla="*/ 664 w 1799"/>
              <a:gd name="T5" fmla="*/ 7 h 664"/>
              <a:gd name="T6" fmla="*/ 638 w 1799"/>
              <a:gd name="T7" fmla="*/ 105 h 664"/>
              <a:gd name="T8" fmla="*/ 664 w 1799"/>
              <a:gd name="T9" fmla="*/ 7 h 664"/>
              <a:gd name="T10" fmla="*/ 907 w 1799"/>
              <a:gd name="T11" fmla="*/ 491 h 664"/>
              <a:gd name="T12" fmla="*/ 863 w 1799"/>
              <a:gd name="T13" fmla="*/ 664 h 664"/>
              <a:gd name="T14" fmla="*/ 777 w 1799"/>
              <a:gd name="T15" fmla="*/ 158 h 664"/>
              <a:gd name="T16" fmla="*/ 862 w 1799"/>
              <a:gd name="T17" fmla="*/ 205 h 664"/>
              <a:gd name="T18" fmla="*/ 969 w 1799"/>
              <a:gd name="T19" fmla="*/ 151 h 664"/>
              <a:gd name="T20" fmla="*/ 1082 w 1799"/>
              <a:gd name="T21" fmla="*/ 199 h 664"/>
              <a:gd name="T22" fmla="*/ 1131 w 1799"/>
              <a:gd name="T23" fmla="*/ 327 h 664"/>
              <a:gd name="T24" fmla="*/ 1081 w 1799"/>
              <a:gd name="T25" fmla="*/ 455 h 664"/>
              <a:gd name="T26" fmla="*/ 969 w 1799"/>
              <a:gd name="T27" fmla="*/ 503 h 664"/>
              <a:gd name="T28" fmla="*/ 988 w 1799"/>
              <a:gd name="T29" fmla="*/ 414 h 664"/>
              <a:gd name="T30" fmla="*/ 1038 w 1799"/>
              <a:gd name="T31" fmla="*/ 364 h 664"/>
              <a:gd name="T32" fmla="*/ 1038 w 1799"/>
              <a:gd name="T33" fmla="*/ 289 h 664"/>
              <a:gd name="T34" fmla="*/ 988 w 1799"/>
              <a:gd name="T35" fmla="*/ 239 h 664"/>
              <a:gd name="T36" fmla="*/ 915 w 1799"/>
              <a:gd name="T37" fmla="*/ 239 h 664"/>
              <a:gd name="T38" fmla="*/ 865 w 1799"/>
              <a:gd name="T39" fmla="*/ 289 h 664"/>
              <a:gd name="T40" fmla="*/ 865 w 1799"/>
              <a:gd name="T41" fmla="*/ 364 h 664"/>
              <a:gd name="T42" fmla="*/ 915 w 1799"/>
              <a:gd name="T43" fmla="*/ 414 h 664"/>
              <a:gd name="T44" fmla="*/ 1194 w 1799"/>
              <a:gd name="T45" fmla="*/ 158 h 664"/>
              <a:gd name="T46" fmla="*/ 1279 w 1799"/>
              <a:gd name="T47" fmla="*/ 210 h 664"/>
              <a:gd name="T48" fmla="*/ 1372 w 1799"/>
              <a:gd name="T49" fmla="*/ 152 h 664"/>
              <a:gd name="T50" fmla="*/ 1429 w 1799"/>
              <a:gd name="T51" fmla="*/ 165 h 664"/>
              <a:gd name="T52" fmla="*/ 1379 w 1799"/>
              <a:gd name="T53" fmla="*/ 242 h 664"/>
              <a:gd name="T54" fmla="*/ 1299 w 1799"/>
              <a:gd name="T55" fmla="*/ 257 h 664"/>
              <a:gd name="T56" fmla="*/ 1279 w 1799"/>
              <a:gd name="T57" fmla="*/ 496 h 664"/>
              <a:gd name="T58" fmla="*/ 1194 w 1799"/>
              <a:gd name="T59" fmla="*/ 158 h 664"/>
              <a:gd name="T60" fmla="*/ 1549 w 1799"/>
              <a:gd name="T61" fmla="*/ 489 h 664"/>
              <a:gd name="T62" fmla="*/ 1455 w 1799"/>
              <a:gd name="T63" fmla="*/ 395 h 664"/>
              <a:gd name="T64" fmla="*/ 1455 w 1799"/>
              <a:gd name="T65" fmla="*/ 258 h 664"/>
              <a:gd name="T66" fmla="*/ 1549 w 1799"/>
              <a:gd name="T67" fmla="*/ 165 h 664"/>
              <a:gd name="T68" fmla="*/ 1690 w 1799"/>
              <a:gd name="T69" fmla="*/ 165 h 664"/>
              <a:gd name="T70" fmla="*/ 1785 w 1799"/>
              <a:gd name="T71" fmla="*/ 258 h 664"/>
              <a:gd name="T72" fmla="*/ 1785 w 1799"/>
              <a:gd name="T73" fmla="*/ 395 h 664"/>
              <a:gd name="T74" fmla="*/ 1691 w 1799"/>
              <a:gd name="T75" fmla="*/ 489 h 664"/>
              <a:gd name="T76" fmla="*/ 1620 w 1799"/>
              <a:gd name="T77" fmla="*/ 421 h 664"/>
              <a:gd name="T78" fmla="*/ 1686 w 1799"/>
              <a:gd name="T79" fmla="*/ 393 h 664"/>
              <a:gd name="T80" fmla="*/ 1713 w 1799"/>
              <a:gd name="T81" fmla="*/ 326 h 664"/>
              <a:gd name="T82" fmla="*/ 1686 w 1799"/>
              <a:gd name="T83" fmla="*/ 259 h 664"/>
              <a:gd name="T84" fmla="*/ 1620 w 1799"/>
              <a:gd name="T85" fmla="*/ 232 h 664"/>
              <a:gd name="T86" fmla="*/ 1555 w 1799"/>
              <a:gd name="T87" fmla="*/ 259 h 664"/>
              <a:gd name="T88" fmla="*/ 1528 w 1799"/>
              <a:gd name="T89" fmla="*/ 326 h 664"/>
              <a:gd name="T90" fmla="*/ 1555 w 1799"/>
              <a:gd name="T91" fmla="*/ 393 h 664"/>
              <a:gd name="T92" fmla="*/ 1620 w 1799"/>
              <a:gd name="T93" fmla="*/ 421 h 664"/>
              <a:gd name="T94" fmla="*/ 88 w 1799"/>
              <a:gd name="T95" fmla="*/ 158 h 664"/>
              <a:gd name="T96" fmla="*/ 236 w 1799"/>
              <a:gd name="T97" fmla="*/ 158 h 664"/>
              <a:gd name="T98" fmla="*/ 392 w 1799"/>
              <a:gd name="T99" fmla="*/ 373 h 664"/>
              <a:gd name="T100" fmla="*/ 550 w 1799"/>
              <a:gd name="T101" fmla="*/ 158 h 664"/>
              <a:gd name="T102" fmla="*/ 354 w 1799"/>
              <a:gd name="T103" fmla="*/ 495 h 664"/>
              <a:gd name="T104" fmla="*/ 192 w 1799"/>
              <a:gd name="T105" fmla="*/ 495 h 664"/>
              <a:gd name="T106" fmla="*/ 0 w 1799"/>
              <a:gd name="T107" fmla="*/ 158 h 6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799" h="664">
                <a:moveTo>
                  <a:pt x="610" y="158"/>
                </a:moveTo>
                <a:cubicBezTo>
                  <a:pt x="698" y="158"/>
                  <a:pt x="698" y="158"/>
                  <a:pt x="698" y="158"/>
                </a:cubicBezTo>
                <a:cubicBezTo>
                  <a:pt x="698" y="496"/>
                  <a:pt x="698" y="496"/>
                  <a:pt x="698" y="496"/>
                </a:cubicBezTo>
                <a:cubicBezTo>
                  <a:pt x="610" y="496"/>
                  <a:pt x="610" y="496"/>
                  <a:pt x="610" y="496"/>
                </a:cubicBezTo>
                <a:lnTo>
                  <a:pt x="610" y="158"/>
                </a:lnTo>
                <a:close/>
                <a:moveTo>
                  <a:pt x="664" y="7"/>
                </a:moveTo>
                <a:cubicBezTo>
                  <a:pt x="637" y="0"/>
                  <a:pt x="609" y="16"/>
                  <a:pt x="602" y="43"/>
                </a:cubicBezTo>
                <a:cubicBezTo>
                  <a:pt x="595" y="70"/>
                  <a:pt x="611" y="98"/>
                  <a:pt x="638" y="105"/>
                </a:cubicBezTo>
                <a:cubicBezTo>
                  <a:pt x="665" y="112"/>
                  <a:pt x="693" y="96"/>
                  <a:pt x="700" y="69"/>
                </a:cubicBezTo>
                <a:cubicBezTo>
                  <a:pt x="707" y="42"/>
                  <a:pt x="691" y="14"/>
                  <a:pt x="664" y="7"/>
                </a:cubicBezTo>
                <a:close/>
                <a:moveTo>
                  <a:pt x="969" y="503"/>
                </a:moveTo>
                <a:cubicBezTo>
                  <a:pt x="946" y="503"/>
                  <a:pt x="926" y="499"/>
                  <a:pt x="907" y="491"/>
                </a:cubicBezTo>
                <a:cubicBezTo>
                  <a:pt x="889" y="482"/>
                  <a:pt x="874" y="470"/>
                  <a:pt x="863" y="455"/>
                </a:cubicBezTo>
                <a:cubicBezTo>
                  <a:pt x="863" y="664"/>
                  <a:pt x="863" y="664"/>
                  <a:pt x="863" y="664"/>
                </a:cubicBezTo>
                <a:cubicBezTo>
                  <a:pt x="777" y="664"/>
                  <a:pt x="777" y="664"/>
                  <a:pt x="777" y="664"/>
                </a:cubicBezTo>
                <a:cubicBezTo>
                  <a:pt x="777" y="158"/>
                  <a:pt x="777" y="158"/>
                  <a:pt x="777" y="158"/>
                </a:cubicBezTo>
                <a:cubicBezTo>
                  <a:pt x="862" y="158"/>
                  <a:pt x="862" y="158"/>
                  <a:pt x="862" y="158"/>
                </a:cubicBezTo>
                <a:cubicBezTo>
                  <a:pt x="862" y="205"/>
                  <a:pt x="862" y="205"/>
                  <a:pt x="862" y="205"/>
                </a:cubicBezTo>
                <a:cubicBezTo>
                  <a:pt x="874" y="188"/>
                  <a:pt x="888" y="175"/>
                  <a:pt x="907" y="166"/>
                </a:cubicBezTo>
                <a:cubicBezTo>
                  <a:pt x="925" y="156"/>
                  <a:pt x="946" y="151"/>
                  <a:pt x="969" y="151"/>
                </a:cubicBezTo>
                <a:cubicBezTo>
                  <a:pt x="990" y="151"/>
                  <a:pt x="1010" y="155"/>
                  <a:pt x="1030" y="163"/>
                </a:cubicBezTo>
                <a:cubicBezTo>
                  <a:pt x="1050" y="172"/>
                  <a:pt x="1067" y="183"/>
                  <a:pt x="1082" y="199"/>
                </a:cubicBezTo>
                <a:cubicBezTo>
                  <a:pt x="1097" y="214"/>
                  <a:pt x="1109" y="233"/>
                  <a:pt x="1118" y="254"/>
                </a:cubicBezTo>
                <a:cubicBezTo>
                  <a:pt x="1127" y="276"/>
                  <a:pt x="1131" y="300"/>
                  <a:pt x="1131" y="327"/>
                </a:cubicBezTo>
                <a:cubicBezTo>
                  <a:pt x="1131" y="354"/>
                  <a:pt x="1127" y="378"/>
                  <a:pt x="1118" y="400"/>
                </a:cubicBezTo>
                <a:cubicBezTo>
                  <a:pt x="1108" y="421"/>
                  <a:pt x="1096" y="440"/>
                  <a:pt x="1081" y="455"/>
                </a:cubicBezTo>
                <a:cubicBezTo>
                  <a:pt x="1066" y="471"/>
                  <a:pt x="1049" y="482"/>
                  <a:pt x="1030" y="491"/>
                </a:cubicBezTo>
                <a:cubicBezTo>
                  <a:pt x="1010" y="499"/>
                  <a:pt x="990" y="503"/>
                  <a:pt x="969" y="503"/>
                </a:cubicBezTo>
                <a:close/>
                <a:moveTo>
                  <a:pt x="952" y="421"/>
                </a:moveTo>
                <a:cubicBezTo>
                  <a:pt x="965" y="421"/>
                  <a:pt x="977" y="419"/>
                  <a:pt x="988" y="414"/>
                </a:cubicBezTo>
                <a:cubicBezTo>
                  <a:pt x="999" y="409"/>
                  <a:pt x="1009" y="402"/>
                  <a:pt x="1018" y="394"/>
                </a:cubicBezTo>
                <a:cubicBezTo>
                  <a:pt x="1026" y="385"/>
                  <a:pt x="1033" y="375"/>
                  <a:pt x="1038" y="364"/>
                </a:cubicBezTo>
                <a:cubicBezTo>
                  <a:pt x="1043" y="352"/>
                  <a:pt x="1045" y="340"/>
                  <a:pt x="1045" y="326"/>
                </a:cubicBezTo>
                <a:cubicBezTo>
                  <a:pt x="1045" y="313"/>
                  <a:pt x="1043" y="301"/>
                  <a:pt x="1038" y="289"/>
                </a:cubicBezTo>
                <a:cubicBezTo>
                  <a:pt x="1033" y="278"/>
                  <a:pt x="1026" y="268"/>
                  <a:pt x="1018" y="259"/>
                </a:cubicBezTo>
                <a:cubicBezTo>
                  <a:pt x="1009" y="251"/>
                  <a:pt x="999" y="244"/>
                  <a:pt x="988" y="239"/>
                </a:cubicBezTo>
                <a:cubicBezTo>
                  <a:pt x="977" y="234"/>
                  <a:pt x="965" y="231"/>
                  <a:pt x="952" y="231"/>
                </a:cubicBezTo>
                <a:cubicBezTo>
                  <a:pt x="938" y="231"/>
                  <a:pt x="926" y="234"/>
                  <a:pt x="915" y="239"/>
                </a:cubicBezTo>
                <a:cubicBezTo>
                  <a:pt x="903" y="244"/>
                  <a:pt x="893" y="251"/>
                  <a:pt x="885" y="259"/>
                </a:cubicBezTo>
                <a:cubicBezTo>
                  <a:pt x="877" y="268"/>
                  <a:pt x="870" y="278"/>
                  <a:pt x="865" y="289"/>
                </a:cubicBezTo>
                <a:cubicBezTo>
                  <a:pt x="860" y="301"/>
                  <a:pt x="858" y="313"/>
                  <a:pt x="858" y="326"/>
                </a:cubicBezTo>
                <a:cubicBezTo>
                  <a:pt x="858" y="340"/>
                  <a:pt x="860" y="352"/>
                  <a:pt x="865" y="364"/>
                </a:cubicBezTo>
                <a:cubicBezTo>
                  <a:pt x="870" y="375"/>
                  <a:pt x="877" y="385"/>
                  <a:pt x="885" y="394"/>
                </a:cubicBezTo>
                <a:cubicBezTo>
                  <a:pt x="893" y="402"/>
                  <a:pt x="903" y="409"/>
                  <a:pt x="915" y="414"/>
                </a:cubicBezTo>
                <a:cubicBezTo>
                  <a:pt x="926" y="419"/>
                  <a:pt x="938" y="421"/>
                  <a:pt x="952" y="421"/>
                </a:cubicBezTo>
                <a:close/>
                <a:moveTo>
                  <a:pt x="1194" y="158"/>
                </a:moveTo>
                <a:cubicBezTo>
                  <a:pt x="1279" y="158"/>
                  <a:pt x="1279" y="158"/>
                  <a:pt x="1279" y="158"/>
                </a:cubicBezTo>
                <a:cubicBezTo>
                  <a:pt x="1279" y="210"/>
                  <a:pt x="1279" y="210"/>
                  <a:pt x="1279" y="210"/>
                </a:cubicBezTo>
                <a:cubicBezTo>
                  <a:pt x="1287" y="190"/>
                  <a:pt x="1299" y="175"/>
                  <a:pt x="1315" y="166"/>
                </a:cubicBezTo>
                <a:cubicBezTo>
                  <a:pt x="1331" y="157"/>
                  <a:pt x="1350" y="152"/>
                  <a:pt x="1372" y="152"/>
                </a:cubicBezTo>
                <a:cubicBezTo>
                  <a:pt x="1383" y="152"/>
                  <a:pt x="1394" y="153"/>
                  <a:pt x="1403" y="156"/>
                </a:cubicBezTo>
                <a:cubicBezTo>
                  <a:pt x="1413" y="158"/>
                  <a:pt x="1422" y="161"/>
                  <a:pt x="1429" y="165"/>
                </a:cubicBezTo>
                <a:cubicBezTo>
                  <a:pt x="1397" y="250"/>
                  <a:pt x="1397" y="250"/>
                  <a:pt x="1397" y="250"/>
                </a:cubicBezTo>
                <a:cubicBezTo>
                  <a:pt x="1393" y="247"/>
                  <a:pt x="1387" y="244"/>
                  <a:pt x="1379" y="242"/>
                </a:cubicBezTo>
                <a:cubicBezTo>
                  <a:pt x="1371" y="239"/>
                  <a:pt x="1362" y="238"/>
                  <a:pt x="1352" y="238"/>
                </a:cubicBezTo>
                <a:cubicBezTo>
                  <a:pt x="1330" y="238"/>
                  <a:pt x="1313" y="244"/>
                  <a:pt x="1299" y="257"/>
                </a:cubicBezTo>
                <a:cubicBezTo>
                  <a:pt x="1286" y="269"/>
                  <a:pt x="1279" y="289"/>
                  <a:pt x="1279" y="318"/>
                </a:cubicBezTo>
                <a:cubicBezTo>
                  <a:pt x="1279" y="496"/>
                  <a:pt x="1279" y="496"/>
                  <a:pt x="1279" y="496"/>
                </a:cubicBezTo>
                <a:cubicBezTo>
                  <a:pt x="1194" y="496"/>
                  <a:pt x="1194" y="496"/>
                  <a:pt x="1194" y="496"/>
                </a:cubicBezTo>
                <a:lnTo>
                  <a:pt x="1194" y="158"/>
                </a:lnTo>
                <a:close/>
                <a:moveTo>
                  <a:pt x="1620" y="503"/>
                </a:moveTo>
                <a:cubicBezTo>
                  <a:pt x="1594" y="503"/>
                  <a:pt x="1571" y="498"/>
                  <a:pt x="1549" y="489"/>
                </a:cubicBezTo>
                <a:cubicBezTo>
                  <a:pt x="1527" y="480"/>
                  <a:pt x="1508" y="467"/>
                  <a:pt x="1492" y="451"/>
                </a:cubicBezTo>
                <a:cubicBezTo>
                  <a:pt x="1476" y="435"/>
                  <a:pt x="1464" y="416"/>
                  <a:pt x="1455" y="395"/>
                </a:cubicBezTo>
                <a:cubicBezTo>
                  <a:pt x="1446" y="374"/>
                  <a:pt x="1441" y="351"/>
                  <a:pt x="1441" y="327"/>
                </a:cubicBezTo>
                <a:cubicBezTo>
                  <a:pt x="1441" y="303"/>
                  <a:pt x="1446" y="280"/>
                  <a:pt x="1455" y="258"/>
                </a:cubicBezTo>
                <a:cubicBezTo>
                  <a:pt x="1464" y="237"/>
                  <a:pt x="1476" y="218"/>
                  <a:pt x="1492" y="202"/>
                </a:cubicBezTo>
                <a:cubicBezTo>
                  <a:pt x="1508" y="187"/>
                  <a:pt x="1527" y="174"/>
                  <a:pt x="1549" y="165"/>
                </a:cubicBezTo>
                <a:cubicBezTo>
                  <a:pt x="1571" y="156"/>
                  <a:pt x="1594" y="151"/>
                  <a:pt x="1620" y="151"/>
                </a:cubicBezTo>
                <a:cubicBezTo>
                  <a:pt x="1645" y="151"/>
                  <a:pt x="1668" y="156"/>
                  <a:pt x="1690" y="165"/>
                </a:cubicBezTo>
                <a:cubicBezTo>
                  <a:pt x="1712" y="174"/>
                  <a:pt x="1731" y="187"/>
                  <a:pt x="1747" y="202"/>
                </a:cubicBezTo>
                <a:cubicBezTo>
                  <a:pt x="1763" y="218"/>
                  <a:pt x="1776" y="237"/>
                  <a:pt x="1785" y="258"/>
                </a:cubicBezTo>
                <a:cubicBezTo>
                  <a:pt x="1794" y="280"/>
                  <a:pt x="1799" y="303"/>
                  <a:pt x="1799" y="327"/>
                </a:cubicBezTo>
                <a:cubicBezTo>
                  <a:pt x="1799" y="351"/>
                  <a:pt x="1794" y="374"/>
                  <a:pt x="1785" y="395"/>
                </a:cubicBezTo>
                <a:cubicBezTo>
                  <a:pt x="1776" y="416"/>
                  <a:pt x="1763" y="435"/>
                  <a:pt x="1747" y="451"/>
                </a:cubicBezTo>
                <a:cubicBezTo>
                  <a:pt x="1731" y="467"/>
                  <a:pt x="1713" y="480"/>
                  <a:pt x="1691" y="489"/>
                </a:cubicBezTo>
                <a:cubicBezTo>
                  <a:pt x="1669" y="498"/>
                  <a:pt x="1645" y="503"/>
                  <a:pt x="1620" y="503"/>
                </a:cubicBezTo>
                <a:close/>
                <a:moveTo>
                  <a:pt x="1620" y="421"/>
                </a:moveTo>
                <a:cubicBezTo>
                  <a:pt x="1633" y="421"/>
                  <a:pt x="1645" y="418"/>
                  <a:pt x="1657" y="413"/>
                </a:cubicBezTo>
                <a:cubicBezTo>
                  <a:pt x="1668" y="408"/>
                  <a:pt x="1678" y="402"/>
                  <a:pt x="1686" y="393"/>
                </a:cubicBezTo>
                <a:cubicBezTo>
                  <a:pt x="1694" y="385"/>
                  <a:pt x="1701" y="375"/>
                  <a:pt x="1706" y="364"/>
                </a:cubicBezTo>
                <a:cubicBezTo>
                  <a:pt x="1711" y="352"/>
                  <a:pt x="1713" y="340"/>
                  <a:pt x="1713" y="326"/>
                </a:cubicBezTo>
                <a:cubicBezTo>
                  <a:pt x="1713" y="313"/>
                  <a:pt x="1711" y="301"/>
                  <a:pt x="1706" y="289"/>
                </a:cubicBezTo>
                <a:cubicBezTo>
                  <a:pt x="1701" y="278"/>
                  <a:pt x="1694" y="268"/>
                  <a:pt x="1686" y="259"/>
                </a:cubicBezTo>
                <a:cubicBezTo>
                  <a:pt x="1678" y="251"/>
                  <a:pt x="1668" y="244"/>
                  <a:pt x="1657" y="239"/>
                </a:cubicBezTo>
                <a:cubicBezTo>
                  <a:pt x="1645" y="234"/>
                  <a:pt x="1633" y="232"/>
                  <a:pt x="1620" y="232"/>
                </a:cubicBezTo>
                <a:cubicBezTo>
                  <a:pt x="1607" y="232"/>
                  <a:pt x="1595" y="234"/>
                  <a:pt x="1584" y="239"/>
                </a:cubicBezTo>
                <a:cubicBezTo>
                  <a:pt x="1573" y="244"/>
                  <a:pt x="1563" y="251"/>
                  <a:pt x="1555" y="259"/>
                </a:cubicBezTo>
                <a:cubicBezTo>
                  <a:pt x="1546" y="268"/>
                  <a:pt x="1540" y="278"/>
                  <a:pt x="1535" y="289"/>
                </a:cubicBezTo>
                <a:cubicBezTo>
                  <a:pt x="1530" y="301"/>
                  <a:pt x="1528" y="313"/>
                  <a:pt x="1528" y="326"/>
                </a:cubicBezTo>
                <a:cubicBezTo>
                  <a:pt x="1528" y="340"/>
                  <a:pt x="1530" y="352"/>
                  <a:pt x="1535" y="364"/>
                </a:cubicBezTo>
                <a:cubicBezTo>
                  <a:pt x="1540" y="375"/>
                  <a:pt x="1546" y="385"/>
                  <a:pt x="1555" y="393"/>
                </a:cubicBezTo>
                <a:cubicBezTo>
                  <a:pt x="1563" y="402"/>
                  <a:pt x="1573" y="408"/>
                  <a:pt x="1584" y="413"/>
                </a:cubicBezTo>
                <a:cubicBezTo>
                  <a:pt x="1595" y="418"/>
                  <a:pt x="1607" y="421"/>
                  <a:pt x="1620" y="421"/>
                </a:cubicBezTo>
                <a:close/>
                <a:moveTo>
                  <a:pt x="0" y="158"/>
                </a:moveTo>
                <a:cubicBezTo>
                  <a:pt x="88" y="158"/>
                  <a:pt x="88" y="158"/>
                  <a:pt x="88" y="158"/>
                </a:cubicBezTo>
                <a:cubicBezTo>
                  <a:pt x="156" y="373"/>
                  <a:pt x="156" y="373"/>
                  <a:pt x="156" y="373"/>
                </a:cubicBezTo>
                <a:cubicBezTo>
                  <a:pt x="236" y="158"/>
                  <a:pt x="236" y="158"/>
                  <a:pt x="236" y="158"/>
                </a:cubicBezTo>
                <a:cubicBezTo>
                  <a:pt x="313" y="158"/>
                  <a:pt x="313" y="158"/>
                  <a:pt x="313" y="158"/>
                </a:cubicBezTo>
                <a:cubicBezTo>
                  <a:pt x="392" y="373"/>
                  <a:pt x="392" y="373"/>
                  <a:pt x="392" y="373"/>
                </a:cubicBezTo>
                <a:cubicBezTo>
                  <a:pt x="462" y="158"/>
                  <a:pt x="462" y="158"/>
                  <a:pt x="462" y="158"/>
                </a:cubicBezTo>
                <a:cubicBezTo>
                  <a:pt x="550" y="158"/>
                  <a:pt x="550" y="158"/>
                  <a:pt x="550" y="158"/>
                </a:cubicBezTo>
                <a:cubicBezTo>
                  <a:pt x="435" y="495"/>
                  <a:pt x="435" y="495"/>
                  <a:pt x="435" y="495"/>
                </a:cubicBezTo>
                <a:cubicBezTo>
                  <a:pt x="354" y="495"/>
                  <a:pt x="354" y="495"/>
                  <a:pt x="354" y="495"/>
                </a:cubicBezTo>
                <a:cubicBezTo>
                  <a:pt x="274" y="275"/>
                  <a:pt x="274" y="275"/>
                  <a:pt x="274" y="275"/>
                </a:cubicBezTo>
                <a:cubicBezTo>
                  <a:pt x="192" y="495"/>
                  <a:pt x="192" y="495"/>
                  <a:pt x="192" y="495"/>
                </a:cubicBezTo>
                <a:cubicBezTo>
                  <a:pt x="110" y="495"/>
                  <a:pt x="110" y="495"/>
                  <a:pt x="110" y="495"/>
                </a:cubicBezTo>
                <a:lnTo>
                  <a:pt x="0" y="15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4" name="Rectangle 3"/>
          <p:cNvSpPr/>
          <p:nvPr userDrawn="1"/>
        </p:nvSpPr>
        <p:spPr>
          <a:xfrm>
            <a:off x="85327" y="6530233"/>
            <a:ext cx="1229360" cy="2668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9275" y="365760"/>
            <a:ext cx="5927726" cy="685800"/>
          </a:xfrm>
        </p:spPr>
        <p:txBody>
          <a:bodyPr>
            <a:noAutofit/>
          </a:bodyPr>
          <a:lstStyle>
            <a:lvl1pPr>
              <a:defRPr sz="2600">
                <a:latin typeface="Arial" panose="020B0604020202090204" pitchFamily="34" charset="0"/>
                <a:cs typeface="Arial" panose="020B0604020202090204" pitchFamily="34" charset="0"/>
              </a:defRPr>
            </a:lvl1pPr>
          </a:lstStyle>
          <a:p>
            <a:r>
              <a:rPr lang="en-US"/>
              <a:t>Click to add title</a:t>
            </a:r>
            <a:endParaRPr lang="en-US"/>
          </a:p>
        </p:txBody>
      </p:sp>
      <p:sp>
        <p:nvSpPr>
          <p:cNvPr id="5" name="Número de diapositiva"/>
          <p:cNvSpPr txBox="1"/>
          <p:nvPr userDrawn="1"/>
        </p:nvSpPr>
        <p:spPr>
          <a:xfrm>
            <a:off x="11455802" y="6530234"/>
            <a:ext cx="548640" cy="91440"/>
          </a:xfrm>
          <a:prstGeom prst="rect">
            <a:avLst/>
          </a:prstGeom>
        </p:spPr>
        <p:txBody>
          <a:bodyPr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7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enorite" pitchFamily="2" charset="0"/>
                <a:ea typeface="+mn-ea"/>
                <a:cs typeface="+mn-cs"/>
                <a:sym typeface="Tenorite Regular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9pPr>
          </a:lstStyle>
          <a:p>
            <a:fld id="{86CB4B4D-7CA3-9044-876B-883B54F8677D}" type="slidenum">
              <a:rPr lang="en-US" sz="1000" smtClean="0"/>
            </a:fld>
            <a:endParaRPr lang="en-US" sz="1000"/>
          </a:p>
        </p:txBody>
      </p:sp>
      <p:sp>
        <p:nvSpPr>
          <p:cNvPr id="7" name="Freeform 5"/>
          <p:cNvSpPr>
            <a:spLocks noEditPoints="1"/>
          </p:cNvSpPr>
          <p:nvPr userDrawn="1"/>
        </p:nvSpPr>
        <p:spPr bwMode="auto">
          <a:xfrm>
            <a:off x="10784911" y="6479382"/>
            <a:ext cx="468874" cy="173633"/>
          </a:xfrm>
          <a:custGeom>
            <a:avLst/>
            <a:gdLst>
              <a:gd name="T0" fmla="*/ 698 w 1799"/>
              <a:gd name="T1" fmla="*/ 158 h 664"/>
              <a:gd name="T2" fmla="*/ 610 w 1799"/>
              <a:gd name="T3" fmla="*/ 496 h 664"/>
              <a:gd name="T4" fmla="*/ 664 w 1799"/>
              <a:gd name="T5" fmla="*/ 7 h 664"/>
              <a:gd name="T6" fmla="*/ 638 w 1799"/>
              <a:gd name="T7" fmla="*/ 105 h 664"/>
              <a:gd name="T8" fmla="*/ 664 w 1799"/>
              <a:gd name="T9" fmla="*/ 7 h 664"/>
              <a:gd name="T10" fmla="*/ 907 w 1799"/>
              <a:gd name="T11" fmla="*/ 491 h 664"/>
              <a:gd name="T12" fmla="*/ 863 w 1799"/>
              <a:gd name="T13" fmla="*/ 664 h 664"/>
              <a:gd name="T14" fmla="*/ 777 w 1799"/>
              <a:gd name="T15" fmla="*/ 158 h 664"/>
              <a:gd name="T16" fmla="*/ 862 w 1799"/>
              <a:gd name="T17" fmla="*/ 205 h 664"/>
              <a:gd name="T18" fmla="*/ 969 w 1799"/>
              <a:gd name="T19" fmla="*/ 151 h 664"/>
              <a:gd name="T20" fmla="*/ 1082 w 1799"/>
              <a:gd name="T21" fmla="*/ 199 h 664"/>
              <a:gd name="T22" fmla="*/ 1131 w 1799"/>
              <a:gd name="T23" fmla="*/ 327 h 664"/>
              <a:gd name="T24" fmla="*/ 1081 w 1799"/>
              <a:gd name="T25" fmla="*/ 455 h 664"/>
              <a:gd name="T26" fmla="*/ 969 w 1799"/>
              <a:gd name="T27" fmla="*/ 503 h 664"/>
              <a:gd name="T28" fmla="*/ 988 w 1799"/>
              <a:gd name="T29" fmla="*/ 414 h 664"/>
              <a:gd name="T30" fmla="*/ 1038 w 1799"/>
              <a:gd name="T31" fmla="*/ 364 h 664"/>
              <a:gd name="T32" fmla="*/ 1038 w 1799"/>
              <a:gd name="T33" fmla="*/ 289 h 664"/>
              <a:gd name="T34" fmla="*/ 988 w 1799"/>
              <a:gd name="T35" fmla="*/ 239 h 664"/>
              <a:gd name="T36" fmla="*/ 915 w 1799"/>
              <a:gd name="T37" fmla="*/ 239 h 664"/>
              <a:gd name="T38" fmla="*/ 865 w 1799"/>
              <a:gd name="T39" fmla="*/ 289 h 664"/>
              <a:gd name="T40" fmla="*/ 865 w 1799"/>
              <a:gd name="T41" fmla="*/ 364 h 664"/>
              <a:gd name="T42" fmla="*/ 915 w 1799"/>
              <a:gd name="T43" fmla="*/ 414 h 664"/>
              <a:gd name="T44" fmla="*/ 1194 w 1799"/>
              <a:gd name="T45" fmla="*/ 158 h 664"/>
              <a:gd name="T46" fmla="*/ 1279 w 1799"/>
              <a:gd name="T47" fmla="*/ 210 h 664"/>
              <a:gd name="T48" fmla="*/ 1372 w 1799"/>
              <a:gd name="T49" fmla="*/ 152 h 664"/>
              <a:gd name="T50" fmla="*/ 1429 w 1799"/>
              <a:gd name="T51" fmla="*/ 165 h 664"/>
              <a:gd name="T52" fmla="*/ 1379 w 1799"/>
              <a:gd name="T53" fmla="*/ 242 h 664"/>
              <a:gd name="T54" fmla="*/ 1299 w 1799"/>
              <a:gd name="T55" fmla="*/ 257 h 664"/>
              <a:gd name="T56" fmla="*/ 1279 w 1799"/>
              <a:gd name="T57" fmla="*/ 496 h 664"/>
              <a:gd name="T58" fmla="*/ 1194 w 1799"/>
              <a:gd name="T59" fmla="*/ 158 h 664"/>
              <a:gd name="T60" fmla="*/ 1549 w 1799"/>
              <a:gd name="T61" fmla="*/ 489 h 664"/>
              <a:gd name="T62" fmla="*/ 1455 w 1799"/>
              <a:gd name="T63" fmla="*/ 395 h 664"/>
              <a:gd name="T64" fmla="*/ 1455 w 1799"/>
              <a:gd name="T65" fmla="*/ 258 h 664"/>
              <a:gd name="T66" fmla="*/ 1549 w 1799"/>
              <a:gd name="T67" fmla="*/ 165 h 664"/>
              <a:gd name="T68" fmla="*/ 1690 w 1799"/>
              <a:gd name="T69" fmla="*/ 165 h 664"/>
              <a:gd name="T70" fmla="*/ 1785 w 1799"/>
              <a:gd name="T71" fmla="*/ 258 h 664"/>
              <a:gd name="T72" fmla="*/ 1785 w 1799"/>
              <a:gd name="T73" fmla="*/ 395 h 664"/>
              <a:gd name="T74" fmla="*/ 1691 w 1799"/>
              <a:gd name="T75" fmla="*/ 489 h 664"/>
              <a:gd name="T76" fmla="*/ 1620 w 1799"/>
              <a:gd name="T77" fmla="*/ 421 h 664"/>
              <a:gd name="T78" fmla="*/ 1686 w 1799"/>
              <a:gd name="T79" fmla="*/ 393 h 664"/>
              <a:gd name="T80" fmla="*/ 1713 w 1799"/>
              <a:gd name="T81" fmla="*/ 326 h 664"/>
              <a:gd name="T82" fmla="*/ 1686 w 1799"/>
              <a:gd name="T83" fmla="*/ 259 h 664"/>
              <a:gd name="T84" fmla="*/ 1620 w 1799"/>
              <a:gd name="T85" fmla="*/ 232 h 664"/>
              <a:gd name="T86" fmla="*/ 1555 w 1799"/>
              <a:gd name="T87" fmla="*/ 259 h 664"/>
              <a:gd name="T88" fmla="*/ 1528 w 1799"/>
              <a:gd name="T89" fmla="*/ 326 h 664"/>
              <a:gd name="T90" fmla="*/ 1555 w 1799"/>
              <a:gd name="T91" fmla="*/ 393 h 664"/>
              <a:gd name="T92" fmla="*/ 1620 w 1799"/>
              <a:gd name="T93" fmla="*/ 421 h 664"/>
              <a:gd name="T94" fmla="*/ 88 w 1799"/>
              <a:gd name="T95" fmla="*/ 158 h 664"/>
              <a:gd name="T96" fmla="*/ 236 w 1799"/>
              <a:gd name="T97" fmla="*/ 158 h 664"/>
              <a:gd name="T98" fmla="*/ 392 w 1799"/>
              <a:gd name="T99" fmla="*/ 373 h 664"/>
              <a:gd name="T100" fmla="*/ 550 w 1799"/>
              <a:gd name="T101" fmla="*/ 158 h 664"/>
              <a:gd name="T102" fmla="*/ 354 w 1799"/>
              <a:gd name="T103" fmla="*/ 495 h 664"/>
              <a:gd name="T104" fmla="*/ 192 w 1799"/>
              <a:gd name="T105" fmla="*/ 495 h 664"/>
              <a:gd name="T106" fmla="*/ 0 w 1799"/>
              <a:gd name="T107" fmla="*/ 158 h 6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799" h="664">
                <a:moveTo>
                  <a:pt x="610" y="158"/>
                </a:moveTo>
                <a:cubicBezTo>
                  <a:pt x="698" y="158"/>
                  <a:pt x="698" y="158"/>
                  <a:pt x="698" y="158"/>
                </a:cubicBezTo>
                <a:cubicBezTo>
                  <a:pt x="698" y="496"/>
                  <a:pt x="698" y="496"/>
                  <a:pt x="698" y="496"/>
                </a:cubicBezTo>
                <a:cubicBezTo>
                  <a:pt x="610" y="496"/>
                  <a:pt x="610" y="496"/>
                  <a:pt x="610" y="496"/>
                </a:cubicBezTo>
                <a:lnTo>
                  <a:pt x="610" y="158"/>
                </a:lnTo>
                <a:close/>
                <a:moveTo>
                  <a:pt x="664" y="7"/>
                </a:moveTo>
                <a:cubicBezTo>
                  <a:pt x="637" y="0"/>
                  <a:pt x="609" y="16"/>
                  <a:pt x="602" y="43"/>
                </a:cubicBezTo>
                <a:cubicBezTo>
                  <a:pt x="595" y="70"/>
                  <a:pt x="611" y="98"/>
                  <a:pt x="638" y="105"/>
                </a:cubicBezTo>
                <a:cubicBezTo>
                  <a:pt x="665" y="112"/>
                  <a:pt x="693" y="96"/>
                  <a:pt x="700" y="69"/>
                </a:cubicBezTo>
                <a:cubicBezTo>
                  <a:pt x="707" y="42"/>
                  <a:pt x="691" y="14"/>
                  <a:pt x="664" y="7"/>
                </a:cubicBezTo>
                <a:close/>
                <a:moveTo>
                  <a:pt x="969" y="503"/>
                </a:moveTo>
                <a:cubicBezTo>
                  <a:pt x="946" y="503"/>
                  <a:pt x="926" y="499"/>
                  <a:pt x="907" y="491"/>
                </a:cubicBezTo>
                <a:cubicBezTo>
                  <a:pt x="889" y="482"/>
                  <a:pt x="874" y="470"/>
                  <a:pt x="863" y="455"/>
                </a:cubicBezTo>
                <a:cubicBezTo>
                  <a:pt x="863" y="664"/>
                  <a:pt x="863" y="664"/>
                  <a:pt x="863" y="664"/>
                </a:cubicBezTo>
                <a:cubicBezTo>
                  <a:pt x="777" y="664"/>
                  <a:pt x="777" y="664"/>
                  <a:pt x="777" y="664"/>
                </a:cubicBezTo>
                <a:cubicBezTo>
                  <a:pt x="777" y="158"/>
                  <a:pt x="777" y="158"/>
                  <a:pt x="777" y="158"/>
                </a:cubicBezTo>
                <a:cubicBezTo>
                  <a:pt x="862" y="158"/>
                  <a:pt x="862" y="158"/>
                  <a:pt x="862" y="158"/>
                </a:cubicBezTo>
                <a:cubicBezTo>
                  <a:pt x="862" y="205"/>
                  <a:pt x="862" y="205"/>
                  <a:pt x="862" y="205"/>
                </a:cubicBezTo>
                <a:cubicBezTo>
                  <a:pt x="874" y="188"/>
                  <a:pt x="888" y="175"/>
                  <a:pt x="907" y="166"/>
                </a:cubicBezTo>
                <a:cubicBezTo>
                  <a:pt x="925" y="156"/>
                  <a:pt x="946" y="151"/>
                  <a:pt x="969" y="151"/>
                </a:cubicBezTo>
                <a:cubicBezTo>
                  <a:pt x="990" y="151"/>
                  <a:pt x="1010" y="155"/>
                  <a:pt x="1030" y="163"/>
                </a:cubicBezTo>
                <a:cubicBezTo>
                  <a:pt x="1050" y="172"/>
                  <a:pt x="1067" y="183"/>
                  <a:pt x="1082" y="199"/>
                </a:cubicBezTo>
                <a:cubicBezTo>
                  <a:pt x="1097" y="214"/>
                  <a:pt x="1109" y="233"/>
                  <a:pt x="1118" y="254"/>
                </a:cubicBezTo>
                <a:cubicBezTo>
                  <a:pt x="1127" y="276"/>
                  <a:pt x="1131" y="300"/>
                  <a:pt x="1131" y="327"/>
                </a:cubicBezTo>
                <a:cubicBezTo>
                  <a:pt x="1131" y="354"/>
                  <a:pt x="1127" y="378"/>
                  <a:pt x="1118" y="400"/>
                </a:cubicBezTo>
                <a:cubicBezTo>
                  <a:pt x="1108" y="421"/>
                  <a:pt x="1096" y="440"/>
                  <a:pt x="1081" y="455"/>
                </a:cubicBezTo>
                <a:cubicBezTo>
                  <a:pt x="1066" y="471"/>
                  <a:pt x="1049" y="482"/>
                  <a:pt x="1030" y="491"/>
                </a:cubicBezTo>
                <a:cubicBezTo>
                  <a:pt x="1010" y="499"/>
                  <a:pt x="990" y="503"/>
                  <a:pt x="969" y="503"/>
                </a:cubicBezTo>
                <a:close/>
                <a:moveTo>
                  <a:pt x="952" y="421"/>
                </a:moveTo>
                <a:cubicBezTo>
                  <a:pt x="965" y="421"/>
                  <a:pt x="977" y="419"/>
                  <a:pt x="988" y="414"/>
                </a:cubicBezTo>
                <a:cubicBezTo>
                  <a:pt x="999" y="409"/>
                  <a:pt x="1009" y="402"/>
                  <a:pt x="1018" y="394"/>
                </a:cubicBezTo>
                <a:cubicBezTo>
                  <a:pt x="1026" y="385"/>
                  <a:pt x="1033" y="375"/>
                  <a:pt x="1038" y="364"/>
                </a:cubicBezTo>
                <a:cubicBezTo>
                  <a:pt x="1043" y="352"/>
                  <a:pt x="1045" y="340"/>
                  <a:pt x="1045" y="326"/>
                </a:cubicBezTo>
                <a:cubicBezTo>
                  <a:pt x="1045" y="313"/>
                  <a:pt x="1043" y="301"/>
                  <a:pt x="1038" y="289"/>
                </a:cubicBezTo>
                <a:cubicBezTo>
                  <a:pt x="1033" y="278"/>
                  <a:pt x="1026" y="268"/>
                  <a:pt x="1018" y="259"/>
                </a:cubicBezTo>
                <a:cubicBezTo>
                  <a:pt x="1009" y="251"/>
                  <a:pt x="999" y="244"/>
                  <a:pt x="988" y="239"/>
                </a:cubicBezTo>
                <a:cubicBezTo>
                  <a:pt x="977" y="234"/>
                  <a:pt x="965" y="231"/>
                  <a:pt x="952" y="231"/>
                </a:cubicBezTo>
                <a:cubicBezTo>
                  <a:pt x="938" y="231"/>
                  <a:pt x="926" y="234"/>
                  <a:pt x="915" y="239"/>
                </a:cubicBezTo>
                <a:cubicBezTo>
                  <a:pt x="903" y="244"/>
                  <a:pt x="893" y="251"/>
                  <a:pt x="885" y="259"/>
                </a:cubicBezTo>
                <a:cubicBezTo>
                  <a:pt x="877" y="268"/>
                  <a:pt x="870" y="278"/>
                  <a:pt x="865" y="289"/>
                </a:cubicBezTo>
                <a:cubicBezTo>
                  <a:pt x="860" y="301"/>
                  <a:pt x="858" y="313"/>
                  <a:pt x="858" y="326"/>
                </a:cubicBezTo>
                <a:cubicBezTo>
                  <a:pt x="858" y="340"/>
                  <a:pt x="860" y="352"/>
                  <a:pt x="865" y="364"/>
                </a:cubicBezTo>
                <a:cubicBezTo>
                  <a:pt x="870" y="375"/>
                  <a:pt x="877" y="385"/>
                  <a:pt x="885" y="394"/>
                </a:cubicBezTo>
                <a:cubicBezTo>
                  <a:pt x="893" y="402"/>
                  <a:pt x="903" y="409"/>
                  <a:pt x="915" y="414"/>
                </a:cubicBezTo>
                <a:cubicBezTo>
                  <a:pt x="926" y="419"/>
                  <a:pt x="938" y="421"/>
                  <a:pt x="952" y="421"/>
                </a:cubicBezTo>
                <a:close/>
                <a:moveTo>
                  <a:pt x="1194" y="158"/>
                </a:moveTo>
                <a:cubicBezTo>
                  <a:pt x="1279" y="158"/>
                  <a:pt x="1279" y="158"/>
                  <a:pt x="1279" y="158"/>
                </a:cubicBezTo>
                <a:cubicBezTo>
                  <a:pt x="1279" y="210"/>
                  <a:pt x="1279" y="210"/>
                  <a:pt x="1279" y="210"/>
                </a:cubicBezTo>
                <a:cubicBezTo>
                  <a:pt x="1287" y="190"/>
                  <a:pt x="1299" y="175"/>
                  <a:pt x="1315" y="166"/>
                </a:cubicBezTo>
                <a:cubicBezTo>
                  <a:pt x="1331" y="157"/>
                  <a:pt x="1350" y="152"/>
                  <a:pt x="1372" y="152"/>
                </a:cubicBezTo>
                <a:cubicBezTo>
                  <a:pt x="1383" y="152"/>
                  <a:pt x="1394" y="153"/>
                  <a:pt x="1403" y="156"/>
                </a:cubicBezTo>
                <a:cubicBezTo>
                  <a:pt x="1413" y="158"/>
                  <a:pt x="1422" y="161"/>
                  <a:pt x="1429" y="165"/>
                </a:cubicBezTo>
                <a:cubicBezTo>
                  <a:pt x="1397" y="250"/>
                  <a:pt x="1397" y="250"/>
                  <a:pt x="1397" y="250"/>
                </a:cubicBezTo>
                <a:cubicBezTo>
                  <a:pt x="1393" y="247"/>
                  <a:pt x="1387" y="244"/>
                  <a:pt x="1379" y="242"/>
                </a:cubicBezTo>
                <a:cubicBezTo>
                  <a:pt x="1371" y="239"/>
                  <a:pt x="1362" y="238"/>
                  <a:pt x="1352" y="238"/>
                </a:cubicBezTo>
                <a:cubicBezTo>
                  <a:pt x="1330" y="238"/>
                  <a:pt x="1313" y="244"/>
                  <a:pt x="1299" y="257"/>
                </a:cubicBezTo>
                <a:cubicBezTo>
                  <a:pt x="1286" y="269"/>
                  <a:pt x="1279" y="289"/>
                  <a:pt x="1279" y="318"/>
                </a:cubicBezTo>
                <a:cubicBezTo>
                  <a:pt x="1279" y="496"/>
                  <a:pt x="1279" y="496"/>
                  <a:pt x="1279" y="496"/>
                </a:cubicBezTo>
                <a:cubicBezTo>
                  <a:pt x="1194" y="496"/>
                  <a:pt x="1194" y="496"/>
                  <a:pt x="1194" y="496"/>
                </a:cubicBezTo>
                <a:lnTo>
                  <a:pt x="1194" y="158"/>
                </a:lnTo>
                <a:close/>
                <a:moveTo>
                  <a:pt x="1620" y="503"/>
                </a:moveTo>
                <a:cubicBezTo>
                  <a:pt x="1594" y="503"/>
                  <a:pt x="1571" y="498"/>
                  <a:pt x="1549" y="489"/>
                </a:cubicBezTo>
                <a:cubicBezTo>
                  <a:pt x="1527" y="480"/>
                  <a:pt x="1508" y="467"/>
                  <a:pt x="1492" y="451"/>
                </a:cubicBezTo>
                <a:cubicBezTo>
                  <a:pt x="1476" y="435"/>
                  <a:pt x="1464" y="416"/>
                  <a:pt x="1455" y="395"/>
                </a:cubicBezTo>
                <a:cubicBezTo>
                  <a:pt x="1446" y="374"/>
                  <a:pt x="1441" y="351"/>
                  <a:pt x="1441" y="327"/>
                </a:cubicBezTo>
                <a:cubicBezTo>
                  <a:pt x="1441" y="303"/>
                  <a:pt x="1446" y="280"/>
                  <a:pt x="1455" y="258"/>
                </a:cubicBezTo>
                <a:cubicBezTo>
                  <a:pt x="1464" y="237"/>
                  <a:pt x="1476" y="218"/>
                  <a:pt x="1492" y="202"/>
                </a:cubicBezTo>
                <a:cubicBezTo>
                  <a:pt x="1508" y="187"/>
                  <a:pt x="1527" y="174"/>
                  <a:pt x="1549" y="165"/>
                </a:cubicBezTo>
                <a:cubicBezTo>
                  <a:pt x="1571" y="156"/>
                  <a:pt x="1594" y="151"/>
                  <a:pt x="1620" y="151"/>
                </a:cubicBezTo>
                <a:cubicBezTo>
                  <a:pt x="1645" y="151"/>
                  <a:pt x="1668" y="156"/>
                  <a:pt x="1690" y="165"/>
                </a:cubicBezTo>
                <a:cubicBezTo>
                  <a:pt x="1712" y="174"/>
                  <a:pt x="1731" y="187"/>
                  <a:pt x="1747" y="202"/>
                </a:cubicBezTo>
                <a:cubicBezTo>
                  <a:pt x="1763" y="218"/>
                  <a:pt x="1776" y="237"/>
                  <a:pt x="1785" y="258"/>
                </a:cubicBezTo>
                <a:cubicBezTo>
                  <a:pt x="1794" y="280"/>
                  <a:pt x="1799" y="303"/>
                  <a:pt x="1799" y="327"/>
                </a:cubicBezTo>
                <a:cubicBezTo>
                  <a:pt x="1799" y="351"/>
                  <a:pt x="1794" y="374"/>
                  <a:pt x="1785" y="395"/>
                </a:cubicBezTo>
                <a:cubicBezTo>
                  <a:pt x="1776" y="416"/>
                  <a:pt x="1763" y="435"/>
                  <a:pt x="1747" y="451"/>
                </a:cubicBezTo>
                <a:cubicBezTo>
                  <a:pt x="1731" y="467"/>
                  <a:pt x="1713" y="480"/>
                  <a:pt x="1691" y="489"/>
                </a:cubicBezTo>
                <a:cubicBezTo>
                  <a:pt x="1669" y="498"/>
                  <a:pt x="1645" y="503"/>
                  <a:pt x="1620" y="503"/>
                </a:cubicBezTo>
                <a:close/>
                <a:moveTo>
                  <a:pt x="1620" y="421"/>
                </a:moveTo>
                <a:cubicBezTo>
                  <a:pt x="1633" y="421"/>
                  <a:pt x="1645" y="418"/>
                  <a:pt x="1657" y="413"/>
                </a:cubicBezTo>
                <a:cubicBezTo>
                  <a:pt x="1668" y="408"/>
                  <a:pt x="1678" y="402"/>
                  <a:pt x="1686" y="393"/>
                </a:cubicBezTo>
                <a:cubicBezTo>
                  <a:pt x="1694" y="385"/>
                  <a:pt x="1701" y="375"/>
                  <a:pt x="1706" y="364"/>
                </a:cubicBezTo>
                <a:cubicBezTo>
                  <a:pt x="1711" y="352"/>
                  <a:pt x="1713" y="340"/>
                  <a:pt x="1713" y="326"/>
                </a:cubicBezTo>
                <a:cubicBezTo>
                  <a:pt x="1713" y="313"/>
                  <a:pt x="1711" y="301"/>
                  <a:pt x="1706" y="289"/>
                </a:cubicBezTo>
                <a:cubicBezTo>
                  <a:pt x="1701" y="278"/>
                  <a:pt x="1694" y="268"/>
                  <a:pt x="1686" y="259"/>
                </a:cubicBezTo>
                <a:cubicBezTo>
                  <a:pt x="1678" y="251"/>
                  <a:pt x="1668" y="244"/>
                  <a:pt x="1657" y="239"/>
                </a:cubicBezTo>
                <a:cubicBezTo>
                  <a:pt x="1645" y="234"/>
                  <a:pt x="1633" y="232"/>
                  <a:pt x="1620" y="232"/>
                </a:cubicBezTo>
                <a:cubicBezTo>
                  <a:pt x="1607" y="232"/>
                  <a:pt x="1595" y="234"/>
                  <a:pt x="1584" y="239"/>
                </a:cubicBezTo>
                <a:cubicBezTo>
                  <a:pt x="1573" y="244"/>
                  <a:pt x="1563" y="251"/>
                  <a:pt x="1555" y="259"/>
                </a:cubicBezTo>
                <a:cubicBezTo>
                  <a:pt x="1546" y="268"/>
                  <a:pt x="1540" y="278"/>
                  <a:pt x="1535" y="289"/>
                </a:cubicBezTo>
                <a:cubicBezTo>
                  <a:pt x="1530" y="301"/>
                  <a:pt x="1528" y="313"/>
                  <a:pt x="1528" y="326"/>
                </a:cubicBezTo>
                <a:cubicBezTo>
                  <a:pt x="1528" y="340"/>
                  <a:pt x="1530" y="352"/>
                  <a:pt x="1535" y="364"/>
                </a:cubicBezTo>
                <a:cubicBezTo>
                  <a:pt x="1540" y="375"/>
                  <a:pt x="1546" y="385"/>
                  <a:pt x="1555" y="393"/>
                </a:cubicBezTo>
                <a:cubicBezTo>
                  <a:pt x="1563" y="402"/>
                  <a:pt x="1573" y="408"/>
                  <a:pt x="1584" y="413"/>
                </a:cubicBezTo>
                <a:cubicBezTo>
                  <a:pt x="1595" y="418"/>
                  <a:pt x="1607" y="421"/>
                  <a:pt x="1620" y="421"/>
                </a:cubicBezTo>
                <a:close/>
                <a:moveTo>
                  <a:pt x="0" y="158"/>
                </a:moveTo>
                <a:cubicBezTo>
                  <a:pt x="88" y="158"/>
                  <a:pt x="88" y="158"/>
                  <a:pt x="88" y="158"/>
                </a:cubicBezTo>
                <a:cubicBezTo>
                  <a:pt x="156" y="373"/>
                  <a:pt x="156" y="373"/>
                  <a:pt x="156" y="373"/>
                </a:cubicBezTo>
                <a:cubicBezTo>
                  <a:pt x="236" y="158"/>
                  <a:pt x="236" y="158"/>
                  <a:pt x="236" y="158"/>
                </a:cubicBezTo>
                <a:cubicBezTo>
                  <a:pt x="313" y="158"/>
                  <a:pt x="313" y="158"/>
                  <a:pt x="313" y="158"/>
                </a:cubicBezTo>
                <a:cubicBezTo>
                  <a:pt x="392" y="373"/>
                  <a:pt x="392" y="373"/>
                  <a:pt x="392" y="373"/>
                </a:cubicBezTo>
                <a:cubicBezTo>
                  <a:pt x="462" y="158"/>
                  <a:pt x="462" y="158"/>
                  <a:pt x="462" y="158"/>
                </a:cubicBezTo>
                <a:cubicBezTo>
                  <a:pt x="550" y="158"/>
                  <a:pt x="550" y="158"/>
                  <a:pt x="550" y="158"/>
                </a:cubicBezTo>
                <a:cubicBezTo>
                  <a:pt x="435" y="495"/>
                  <a:pt x="435" y="495"/>
                  <a:pt x="435" y="495"/>
                </a:cubicBezTo>
                <a:cubicBezTo>
                  <a:pt x="354" y="495"/>
                  <a:pt x="354" y="495"/>
                  <a:pt x="354" y="495"/>
                </a:cubicBezTo>
                <a:cubicBezTo>
                  <a:pt x="274" y="275"/>
                  <a:pt x="274" y="275"/>
                  <a:pt x="274" y="275"/>
                </a:cubicBezTo>
                <a:cubicBezTo>
                  <a:pt x="192" y="495"/>
                  <a:pt x="192" y="495"/>
                  <a:pt x="192" y="495"/>
                </a:cubicBezTo>
                <a:cubicBezTo>
                  <a:pt x="110" y="495"/>
                  <a:pt x="110" y="495"/>
                  <a:pt x="110" y="495"/>
                </a:cubicBezTo>
                <a:lnTo>
                  <a:pt x="0" y="15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4" name="Rectangle 3"/>
          <p:cNvSpPr/>
          <p:nvPr userDrawn="1"/>
        </p:nvSpPr>
        <p:spPr>
          <a:xfrm>
            <a:off x="111760" y="6530234"/>
            <a:ext cx="1229360" cy="2668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6" name="Graphic 5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7634176" y="0"/>
            <a:ext cx="4557819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-1"/>
            <a:ext cx="12192000" cy="1885949"/>
          </a:xfrm>
          <a:prstGeom prst="rect">
            <a:avLst/>
          </a:prstGeom>
          <a:solidFill>
            <a:srgbClr val="341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1" name="Imagen 8" descr="Imagen 8"/>
          <p:cNvPicPr>
            <a:picLocks noChangeAspect="1"/>
          </p:cNvPicPr>
          <p:nvPr userDrawn="1"/>
        </p:nvPicPr>
        <p:blipFill>
          <a:blip r:embed="rId2" cstate="email"/>
          <a:stretch>
            <a:fillRect/>
          </a:stretch>
        </p:blipFill>
        <p:spPr>
          <a:xfrm rot="10800000">
            <a:off x="0" y="923964"/>
            <a:ext cx="12192000" cy="149583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549274" y="365760"/>
            <a:ext cx="11109325" cy="685800"/>
          </a:xfrm>
        </p:spPr>
        <p:txBody>
          <a:bodyPr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000" b="1" kern="1200" dirty="0">
                <a:solidFill>
                  <a:schemeClr val="bg1"/>
                </a:solidFill>
                <a:latin typeface="Tenorite" pitchFamily="2" charset="0"/>
                <a:ea typeface="+mj-ea"/>
                <a:cs typeface="Arial" panose="020B0604020202090204" pitchFamily="34" charset="0"/>
              </a:defRPr>
            </a:lvl1pPr>
          </a:lstStyle>
          <a:p>
            <a:r>
              <a:rPr lang="en-US"/>
              <a:t>Click to add title</a:t>
            </a:r>
            <a:endParaRPr lang="en-US"/>
          </a:p>
        </p:txBody>
      </p:sp>
      <p:sp>
        <p:nvSpPr>
          <p:cNvPr id="5" name="Número de diapositiva"/>
          <p:cNvSpPr txBox="1"/>
          <p:nvPr userDrawn="1"/>
        </p:nvSpPr>
        <p:spPr>
          <a:xfrm>
            <a:off x="11455802" y="6530234"/>
            <a:ext cx="548640" cy="91440"/>
          </a:xfrm>
          <a:prstGeom prst="rect">
            <a:avLst/>
          </a:prstGeom>
        </p:spPr>
        <p:txBody>
          <a:bodyPr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7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enorite" pitchFamily="2" charset="0"/>
                <a:ea typeface="+mn-ea"/>
                <a:cs typeface="+mn-cs"/>
                <a:sym typeface="Tenorite Regular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9pPr>
          </a:lstStyle>
          <a:p>
            <a:fld id="{86CB4B4D-7CA3-9044-876B-883B54F8677D}" type="slidenum">
              <a:rPr lang="en-US" sz="1000" smtClean="0"/>
            </a:fld>
            <a:endParaRPr lang="en-US" sz="1000"/>
          </a:p>
        </p:txBody>
      </p:sp>
      <p:sp>
        <p:nvSpPr>
          <p:cNvPr id="7" name="Freeform 5"/>
          <p:cNvSpPr>
            <a:spLocks noEditPoints="1"/>
          </p:cNvSpPr>
          <p:nvPr userDrawn="1"/>
        </p:nvSpPr>
        <p:spPr bwMode="auto">
          <a:xfrm>
            <a:off x="10784911" y="6479382"/>
            <a:ext cx="468874" cy="173633"/>
          </a:xfrm>
          <a:custGeom>
            <a:avLst/>
            <a:gdLst>
              <a:gd name="T0" fmla="*/ 698 w 1799"/>
              <a:gd name="T1" fmla="*/ 158 h 664"/>
              <a:gd name="T2" fmla="*/ 610 w 1799"/>
              <a:gd name="T3" fmla="*/ 496 h 664"/>
              <a:gd name="T4" fmla="*/ 664 w 1799"/>
              <a:gd name="T5" fmla="*/ 7 h 664"/>
              <a:gd name="T6" fmla="*/ 638 w 1799"/>
              <a:gd name="T7" fmla="*/ 105 h 664"/>
              <a:gd name="T8" fmla="*/ 664 w 1799"/>
              <a:gd name="T9" fmla="*/ 7 h 664"/>
              <a:gd name="T10" fmla="*/ 907 w 1799"/>
              <a:gd name="T11" fmla="*/ 491 h 664"/>
              <a:gd name="T12" fmla="*/ 863 w 1799"/>
              <a:gd name="T13" fmla="*/ 664 h 664"/>
              <a:gd name="T14" fmla="*/ 777 w 1799"/>
              <a:gd name="T15" fmla="*/ 158 h 664"/>
              <a:gd name="T16" fmla="*/ 862 w 1799"/>
              <a:gd name="T17" fmla="*/ 205 h 664"/>
              <a:gd name="T18" fmla="*/ 969 w 1799"/>
              <a:gd name="T19" fmla="*/ 151 h 664"/>
              <a:gd name="T20" fmla="*/ 1082 w 1799"/>
              <a:gd name="T21" fmla="*/ 199 h 664"/>
              <a:gd name="T22" fmla="*/ 1131 w 1799"/>
              <a:gd name="T23" fmla="*/ 327 h 664"/>
              <a:gd name="T24" fmla="*/ 1081 w 1799"/>
              <a:gd name="T25" fmla="*/ 455 h 664"/>
              <a:gd name="T26" fmla="*/ 969 w 1799"/>
              <a:gd name="T27" fmla="*/ 503 h 664"/>
              <a:gd name="T28" fmla="*/ 988 w 1799"/>
              <a:gd name="T29" fmla="*/ 414 h 664"/>
              <a:gd name="T30" fmla="*/ 1038 w 1799"/>
              <a:gd name="T31" fmla="*/ 364 h 664"/>
              <a:gd name="T32" fmla="*/ 1038 w 1799"/>
              <a:gd name="T33" fmla="*/ 289 h 664"/>
              <a:gd name="T34" fmla="*/ 988 w 1799"/>
              <a:gd name="T35" fmla="*/ 239 h 664"/>
              <a:gd name="T36" fmla="*/ 915 w 1799"/>
              <a:gd name="T37" fmla="*/ 239 h 664"/>
              <a:gd name="T38" fmla="*/ 865 w 1799"/>
              <a:gd name="T39" fmla="*/ 289 h 664"/>
              <a:gd name="T40" fmla="*/ 865 w 1799"/>
              <a:gd name="T41" fmla="*/ 364 h 664"/>
              <a:gd name="T42" fmla="*/ 915 w 1799"/>
              <a:gd name="T43" fmla="*/ 414 h 664"/>
              <a:gd name="T44" fmla="*/ 1194 w 1799"/>
              <a:gd name="T45" fmla="*/ 158 h 664"/>
              <a:gd name="T46" fmla="*/ 1279 w 1799"/>
              <a:gd name="T47" fmla="*/ 210 h 664"/>
              <a:gd name="T48" fmla="*/ 1372 w 1799"/>
              <a:gd name="T49" fmla="*/ 152 h 664"/>
              <a:gd name="T50" fmla="*/ 1429 w 1799"/>
              <a:gd name="T51" fmla="*/ 165 h 664"/>
              <a:gd name="T52" fmla="*/ 1379 w 1799"/>
              <a:gd name="T53" fmla="*/ 242 h 664"/>
              <a:gd name="T54" fmla="*/ 1299 w 1799"/>
              <a:gd name="T55" fmla="*/ 257 h 664"/>
              <a:gd name="T56" fmla="*/ 1279 w 1799"/>
              <a:gd name="T57" fmla="*/ 496 h 664"/>
              <a:gd name="T58" fmla="*/ 1194 w 1799"/>
              <a:gd name="T59" fmla="*/ 158 h 664"/>
              <a:gd name="T60" fmla="*/ 1549 w 1799"/>
              <a:gd name="T61" fmla="*/ 489 h 664"/>
              <a:gd name="T62" fmla="*/ 1455 w 1799"/>
              <a:gd name="T63" fmla="*/ 395 h 664"/>
              <a:gd name="T64" fmla="*/ 1455 w 1799"/>
              <a:gd name="T65" fmla="*/ 258 h 664"/>
              <a:gd name="T66" fmla="*/ 1549 w 1799"/>
              <a:gd name="T67" fmla="*/ 165 h 664"/>
              <a:gd name="T68" fmla="*/ 1690 w 1799"/>
              <a:gd name="T69" fmla="*/ 165 h 664"/>
              <a:gd name="T70" fmla="*/ 1785 w 1799"/>
              <a:gd name="T71" fmla="*/ 258 h 664"/>
              <a:gd name="T72" fmla="*/ 1785 w 1799"/>
              <a:gd name="T73" fmla="*/ 395 h 664"/>
              <a:gd name="T74" fmla="*/ 1691 w 1799"/>
              <a:gd name="T75" fmla="*/ 489 h 664"/>
              <a:gd name="T76" fmla="*/ 1620 w 1799"/>
              <a:gd name="T77" fmla="*/ 421 h 664"/>
              <a:gd name="T78" fmla="*/ 1686 w 1799"/>
              <a:gd name="T79" fmla="*/ 393 h 664"/>
              <a:gd name="T80" fmla="*/ 1713 w 1799"/>
              <a:gd name="T81" fmla="*/ 326 h 664"/>
              <a:gd name="T82" fmla="*/ 1686 w 1799"/>
              <a:gd name="T83" fmla="*/ 259 h 664"/>
              <a:gd name="T84" fmla="*/ 1620 w 1799"/>
              <a:gd name="T85" fmla="*/ 232 h 664"/>
              <a:gd name="T86" fmla="*/ 1555 w 1799"/>
              <a:gd name="T87" fmla="*/ 259 h 664"/>
              <a:gd name="T88" fmla="*/ 1528 w 1799"/>
              <a:gd name="T89" fmla="*/ 326 h 664"/>
              <a:gd name="T90" fmla="*/ 1555 w 1799"/>
              <a:gd name="T91" fmla="*/ 393 h 664"/>
              <a:gd name="T92" fmla="*/ 1620 w 1799"/>
              <a:gd name="T93" fmla="*/ 421 h 664"/>
              <a:gd name="T94" fmla="*/ 88 w 1799"/>
              <a:gd name="T95" fmla="*/ 158 h 664"/>
              <a:gd name="T96" fmla="*/ 236 w 1799"/>
              <a:gd name="T97" fmla="*/ 158 h 664"/>
              <a:gd name="T98" fmla="*/ 392 w 1799"/>
              <a:gd name="T99" fmla="*/ 373 h 664"/>
              <a:gd name="T100" fmla="*/ 550 w 1799"/>
              <a:gd name="T101" fmla="*/ 158 h 664"/>
              <a:gd name="T102" fmla="*/ 354 w 1799"/>
              <a:gd name="T103" fmla="*/ 495 h 664"/>
              <a:gd name="T104" fmla="*/ 192 w 1799"/>
              <a:gd name="T105" fmla="*/ 495 h 664"/>
              <a:gd name="T106" fmla="*/ 0 w 1799"/>
              <a:gd name="T107" fmla="*/ 158 h 6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799" h="664">
                <a:moveTo>
                  <a:pt x="610" y="158"/>
                </a:moveTo>
                <a:cubicBezTo>
                  <a:pt x="698" y="158"/>
                  <a:pt x="698" y="158"/>
                  <a:pt x="698" y="158"/>
                </a:cubicBezTo>
                <a:cubicBezTo>
                  <a:pt x="698" y="496"/>
                  <a:pt x="698" y="496"/>
                  <a:pt x="698" y="496"/>
                </a:cubicBezTo>
                <a:cubicBezTo>
                  <a:pt x="610" y="496"/>
                  <a:pt x="610" y="496"/>
                  <a:pt x="610" y="496"/>
                </a:cubicBezTo>
                <a:lnTo>
                  <a:pt x="610" y="158"/>
                </a:lnTo>
                <a:close/>
                <a:moveTo>
                  <a:pt x="664" y="7"/>
                </a:moveTo>
                <a:cubicBezTo>
                  <a:pt x="637" y="0"/>
                  <a:pt x="609" y="16"/>
                  <a:pt x="602" y="43"/>
                </a:cubicBezTo>
                <a:cubicBezTo>
                  <a:pt x="595" y="70"/>
                  <a:pt x="611" y="98"/>
                  <a:pt x="638" y="105"/>
                </a:cubicBezTo>
                <a:cubicBezTo>
                  <a:pt x="665" y="112"/>
                  <a:pt x="693" y="96"/>
                  <a:pt x="700" y="69"/>
                </a:cubicBezTo>
                <a:cubicBezTo>
                  <a:pt x="707" y="42"/>
                  <a:pt x="691" y="14"/>
                  <a:pt x="664" y="7"/>
                </a:cubicBezTo>
                <a:close/>
                <a:moveTo>
                  <a:pt x="969" y="503"/>
                </a:moveTo>
                <a:cubicBezTo>
                  <a:pt x="946" y="503"/>
                  <a:pt x="926" y="499"/>
                  <a:pt x="907" y="491"/>
                </a:cubicBezTo>
                <a:cubicBezTo>
                  <a:pt x="889" y="482"/>
                  <a:pt x="874" y="470"/>
                  <a:pt x="863" y="455"/>
                </a:cubicBezTo>
                <a:cubicBezTo>
                  <a:pt x="863" y="664"/>
                  <a:pt x="863" y="664"/>
                  <a:pt x="863" y="664"/>
                </a:cubicBezTo>
                <a:cubicBezTo>
                  <a:pt x="777" y="664"/>
                  <a:pt x="777" y="664"/>
                  <a:pt x="777" y="664"/>
                </a:cubicBezTo>
                <a:cubicBezTo>
                  <a:pt x="777" y="158"/>
                  <a:pt x="777" y="158"/>
                  <a:pt x="777" y="158"/>
                </a:cubicBezTo>
                <a:cubicBezTo>
                  <a:pt x="862" y="158"/>
                  <a:pt x="862" y="158"/>
                  <a:pt x="862" y="158"/>
                </a:cubicBezTo>
                <a:cubicBezTo>
                  <a:pt x="862" y="205"/>
                  <a:pt x="862" y="205"/>
                  <a:pt x="862" y="205"/>
                </a:cubicBezTo>
                <a:cubicBezTo>
                  <a:pt x="874" y="188"/>
                  <a:pt x="888" y="175"/>
                  <a:pt x="907" y="166"/>
                </a:cubicBezTo>
                <a:cubicBezTo>
                  <a:pt x="925" y="156"/>
                  <a:pt x="946" y="151"/>
                  <a:pt x="969" y="151"/>
                </a:cubicBezTo>
                <a:cubicBezTo>
                  <a:pt x="990" y="151"/>
                  <a:pt x="1010" y="155"/>
                  <a:pt x="1030" y="163"/>
                </a:cubicBezTo>
                <a:cubicBezTo>
                  <a:pt x="1050" y="172"/>
                  <a:pt x="1067" y="183"/>
                  <a:pt x="1082" y="199"/>
                </a:cubicBezTo>
                <a:cubicBezTo>
                  <a:pt x="1097" y="214"/>
                  <a:pt x="1109" y="233"/>
                  <a:pt x="1118" y="254"/>
                </a:cubicBezTo>
                <a:cubicBezTo>
                  <a:pt x="1127" y="276"/>
                  <a:pt x="1131" y="300"/>
                  <a:pt x="1131" y="327"/>
                </a:cubicBezTo>
                <a:cubicBezTo>
                  <a:pt x="1131" y="354"/>
                  <a:pt x="1127" y="378"/>
                  <a:pt x="1118" y="400"/>
                </a:cubicBezTo>
                <a:cubicBezTo>
                  <a:pt x="1108" y="421"/>
                  <a:pt x="1096" y="440"/>
                  <a:pt x="1081" y="455"/>
                </a:cubicBezTo>
                <a:cubicBezTo>
                  <a:pt x="1066" y="471"/>
                  <a:pt x="1049" y="482"/>
                  <a:pt x="1030" y="491"/>
                </a:cubicBezTo>
                <a:cubicBezTo>
                  <a:pt x="1010" y="499"/>
                  <a:pt x="990" y="503"/>
                  <a:pt x="969" y="503"/>
                </a:cubicBezTo>
                <a:close/>
                <a:moveTo>
                  <a:pt x="952" y="421"/>
                </a:moveTo>
                <a:cubicBezTo>
                  <a:pt x="965" y="421"/>
                  <a:pt x="977" y="419"/>
                  <a:pt x="988" y="414"/>
                </a:cubicBezTo>
                <a:cubicBezTo>
                  <a:pt x="999" y="409"/>
                  <a:pt x="1009" y="402"/>
                  <a:pt x="1018" y="394"/>
                </a:cubicBezTo>
                <a:cubicBezTo>
                  <a:pt x="1026" y="385"/>
                  <a:pt x="1033" y="375"/>
                  <a:pt x="1038" y="364"/>
                </a:cubicBezTo>
                <a:cubicBezTo>
                  <a:pt x="1043" y="352"/>
                  <a:pt x="1045" y="340"/>
                  <a:pt x="1045" y="326"/>
                </a:cubicBezTo>
                <a:cubicBezTo>
                  <a:pt x="1045" y="313"/>
                  <a:pt x="1043" y="301"/>
                  <a:pt x="1038" y="289"/>
                </a:cubicBezTo>
                <a:cubicBezTo>
                  <a:pt x="1033" y="278"/>
                  <a:pt x="1026" y="268"/>
                  <a:pt x="1018" y="259"/>
                </a:cubicBezTo>
                <a:cubicBezTo>
                  <a:pt x="1009" y="251"/>
                  <a:pt x="999" y="244"/>
                  <a:pt x="988" y="239"/>
                </a:cubicBezTo>
                <a:cubicBezTo>
                  <a:pt x="977" y="234"/>
                  <a:pt x="965" y="231"/>
                  <a:pt x="952" y="231"/>
                </a:cubicBezTo>
                <a:cubicBezTo>
                  <a:pt x="938" y="231"/>
                  <a:pt x="926" y="234"/>
                  <a:pt x="915" y="239"/>
                </a:cubicBezTo>
                <a:cubicBezTo>
                  <a:pt x="903" y="244"/>
                  <a:pt x="893" y="251"/>
                  <a:pt x="885" y="259"/>
                </a:cubicBezTo>
                <a:cubicBezTo>
                  <a:pt x="877" y="268"/>
                  <a:pt x="870" y="278"/>
                  <a:pt x="865" y="289"/>
                </a:cubicBezTo>
                <a:cubicBezTo>
                  <a:pt x="860" y="301"/>
                  <a:pt x="858" y="313"/>
                  <a:pt x="858" y="326"/>
                </a:cubicBezTo>
                <a:cubicBezTo>
                  <a:pt x="858" y="340"/>
                  <a:pt x="860" y="352"/>
                  <a:pt x="865" y="364"/>
                </a:cubicBezTo>
                <a:cubicBezTo>
                  <a:pt x="870" y="375"/>
                  <a:pt x="877" y="385"/>
                  <a:pt x="885" y="394"/>
                </a:cubicBezTo>
                <a:cubicBezTo>
                  <a:pt x="893" y="402"/>
                  <a:pt x="903" y="409"/>
                  <a:pt x="915" y="414"/>
                </a:cubicBezTo>
                <a:cubicBezTo>
                  <a:pt x="926" y="419"/>
                  <a:pt x="938" y="421"/>
                  <a:pt x="952" y="421"/>
                </a:cubicBezTo>
                <a:close/>
                <a:moveTo>
                  <a:pt x="1194" y="158"/>
                </a:moveTo>
                <a:cubicBezTo>
                  <a:pt x="1279" y="158"/>
                  <a:pt x="1279" y="158"/>
                  <a:pt x="1279" y="158"/>
                </a:cubicBezTo>
                <a:cubicBezTo>
                  <a:pt x="1279" y="210"/>
                  <a:pt x="1279" y="210"/>
                  <a:pt x="1279" y="210"/>
                </a:cubicBezTo>
                <a:cubicBezTo>
                  <a:pt x="1287" y="190"/>
                  <a:pt x="1299" y="175"/>
                  <a:pt x="1315" y="166"/>
                </a:cubicBezTo>
                <a:cubicBezTo>
                  <a:pt x="1331" y="157"/>
                  <a:pt x="1350" y="152"/>
                  <a:pt x="1372" y="152"/>
                </a:cubicBezTo>
                <a:cubicBezTo>
                  <a:pt x="1383" y="152"/>
                  <a:pt x="1394" y="153"/>
                  <a:pt x="1403" y="156"/>
                </a:cubicBezTo>
                <a:cubicBezTo>
                  <a:pt x="1413" y="158"/>
                  <a:pt x="1422" y="161"/>
                  <a:pt x="1429" y="165"/>
                </a:cubicBezTo>
                <a:cubicBezTo>
                  <a:pt x="1397" y="250"/>
                  <a:pt x="1397" y="250"/>
                  <a:pt x="1397" y="250"/>
                </a:cubicBezTo>
                <a:cubicBezTo>
                  <a:pt x="1393" y="247"/>
                  <a:pt x="1387" y="244"/>
                  <a:pt x="1379" y="242"/>
                </a:cubicBezTo>
                <a:cubicBezTo>
                  <a:pt x="1371" y="239"/>
                  <a:pt x="1362" y="238"/>
                  <a:pt x="1352" y="238"/>
                </a:cubicBezTo>
                <a:cubicBezTo>
                  <a:pt x="1330" y="238"/>
                  <a:pt x="1313" y="244"/>
                  <a:pt x="1299" y="257"/>
                </a:cubicBezTo>
                <a:cubicBezTo>
                  <a:pt x="1286" y="269"/>
                  <a:pt x="1279" y="289"/>
                  <a:pt x="1279" y="318"/>
                </a:cubicBezTo>
                <a:cubicBezTo>
                  <a:pt x="1279" y="496"/>
                  <a:pt x="1279" y="496"/>
                  <a:pt x="1279" y="496"/>
                </a:cubicBezTo>
                <a:cubicBezTo>
                  <a:pt x="1194" y="496"/>
                  <a:pt x="1194" y="496"/>
                  <a:pt x="1194" y="496"/>
                </a:cubicBezTo>
                <a:lnTo>
                  <a:pt x="1194" y="158"/>
                </a:lnTo>
                <a:close/>
                <a:moveTo>
                  <a:pt x="1620" y="503"/>
                </a:moveTo>
                <a:cubicBezTo>
                  <a:pt x="1594" y="503"/>
                  <a:pt x="1571" y="498"/>
                  <a:pt x="1549" y="489"/>
                </a:cubicBezTo>
                <a:cubicBezTo>
                  <a:pt x="1527" y="480"/>
                  <a:pt x="1508" y="467"/>
                  <a:pt x="1492" y="451"/>
                </a:cubicBezTo>
                <a:cubicBezTo>
                  <a:pt x="1476" y="435"/>
                  <a:pt x="1464" y="416"/>
                  <a:pt x="1455" y="395"/>
                </a:cubicBezTo>
                <a:cubicBezTo>
                  <a:pt x="1446" y="374"/>
                  <a:pt x="1441" y="351"/>
                  <a:pt x="1441" y="327"/>
                </a:cubicBezTo>
                <a:cubicBezTo>
                  <a:pt x="1441" y="303"/>
                  <a:pt x="1446" y="280"/>
                  <a:pt x="1455" y="258"/>
                </a:cubicBezTo>
                <a:cubicBezTo>
                  <a:pt x="1464" y="237"/>
                  <a:pt x="1476" y="218"/>
                  <a:pt x="1492" y="202"/>
                </a:cubicBezTo>
                <a:cubicBezTo>
                  <a:pt x="1508" y="187"/>
                  <a:pt x="1527" y="174"/>
                  <a:pt x="1549" y="165"/>
                </a:cubicBezTo>
                <a:cubicBezTo>
                  <a:pt x="1571" y="156"/>
                  <a:pt x="1594" y="151"/>
                  <a:pt x="1620" y="151"/>
                </a:cubicBezTo>
                <a:cubicBezTo>
                  <a:pt x="1645" y="151"/>
                  <a:pt x="1668" y="156"/>
                  <a:pt x="1690" y="165"/>
                </a:cubicBezTo>
                <a:cubicBezTo>
                  <a:pt x="1712" y="174"/>
                  <a:pt x="1731" y="187"/>
                  <a:pt x="1747" y="202"/>
                </a:cubicBezTo>
                <a:cubicBezTo>
                  <a:pt x="1763" y="218"/>
                  <a:pt x="1776" y="237"/>
                  <a:pt x="1785" y="258"/>
                </a:cubicBezTo>
                <a:cubicBezTo>
                  <a:pt x="1794" y="280"/>
                  <a:pt x="1799" y="303"/>
                  <a:pt x="1799" y="327"/>
                </a:cubicBezTo>
                <a:cubicBezTo>
                  <a:pt x="1799" y="351"/>
                  <a:pt x="1794" y="374"/>
                  <a:pt x="1785" y="395"/>
                </a:cubicBezTo>
                <a:cubicBezTo>
                  <a:pt x="1776" y="416"/>
                  <a:pt x="1763" y="435"/>
                  <a:pt x="1747" y="451"/>
                </a:cubicBezTo>
                <a:cubicBezTo>
                  <a:pt x="1731" y="467"/>
                  <a:pt x="1713" y="480"/>
                  <a:pt x="1691" y="489"/>
                </a:cubicBezTo>
                <a:cubicBezTo>
                  <a:pt x="1669" y="498"/>
                  <a:pt x="1645" y="503"/>
                  <a:pt x="1620" y="503"/>
                </a:cubicBezTo>
                <a:close/>
                <a:moveTo>
                  <a:pt x="1620" y="421"/>
                </a:moveTo>
                <a:cubicBezTo>
                  <a:pt x="1633" y="421"/>
                  <a:pt x="1645" y="418"/>
                  <a:pt x="1657" y="413"/>
                </a:cubicBezTo>
                <a:cubicBezTo>
                  <a:pt x="1668" y="408"/>
                  <a:pt x="1678" y="402"/>
                  <a:pt x="1686" y="393"/>
                </a:cubicBezTo>
                <a:cubicBezTo>
                  <a:pt x="1694" y="385"/>
                  <a:pt x="1701" y="375"/>
                  <a:pt x="1706" y="364"/>
                </a:cubicBezTo>
                <a:cubicBezTo>
                  <a:pt x="1711" y="352"/>
                  <a:pt x="1713" y="340"/>
                  <a:pt x="1713" y="326"/>
                </a:cubicBezTo>
                <a:cubicBezTo>
                  <a:pt x="1713" y="313"/>
                  <a:pt x="1711" y="301"/>
                  <a:pt x="1706" y="289"/>
                </a:cubicBezTo>
                <a:cubicBezTo>
                  <a:pt x="1701" y="278"/>
                  <a:pt x="1694" y="268"/>
                  <a:pt x="1686" y="259"/>
                </a:cubicBezTo>
                <a:cubicBezTo>
                  <a:pt x="1678" y="251"/>
                  <a:pt x="1668" y="244"/>
                  <a:pt x="1657" y="239"/>
                </a:cubicBezTo>
                <a:cubicBezTo>
                  <a:pt x="1645" y="234"/>
                  <a:pt x="1633" y="232"/>
                  <a:pt x="1620" y="232"/>
                </a:cubicBezTo>
                <a:cubicBezTo>
                  <a:pt x="1607" y="232"/>
                  <a:pt x="1595" y="234"/>
                  <a:pt x="1584" y="239"/>
                </a:cubicBezTo>
                <a:cubicBezTo>
                  <a:pt x="1573" y="244"/>
                  <a:pt x="1563" y="251"/>
                  <a:pt x="1555" y="259"/>
                </a:cubicBezTo>
                <a:cubicBezTo>
                  <a:pt x="1546" y="268"/>
                  <a:pt x="1540" y="278"/>
                  <a:pt x="1535" y="289"/>
                </a:cubicBezTo>
                <a:cubicBezTo>
                  <a:pt x="1530" y="301"/>
                  <a:pt x="1528" y="313"/>
                  <a:pt x="1528" y="326"/>
                </a:cubicBezTo>
                <a:cubicBezTo>
                  <a:pt x="1528" y="340"/>
                  <a:pt x="1530" y="352"/>
                  <a:pt x="1535" y="364"/>
                </a:cubicBezTo>
                <a:cubicBezTo>
                  <a:pt x="1540" y="375"/>
                  <a:pt x="1546" y="385"/>
                  <a:pt x="1555" y="393"/>
                </a:cubicBezTo>
                <a:cubicBezTo>
                  <a:pt x="1563" y="402"/>
                  <a:pt x="1573" y="408"/>
                  <a:pt x="1584" y="413"/>
                </a:cubicBezTo>
                <a:cubicBezTo>
                  <a:pt x="1595" y="418"/>
                  <a:pt x="1607" y="421"/>
                  <a:pt x="1620" y="421"/>
                </a:cubicBezTo>
                <a:close/>
                <a:moveTo>
                  <a:pt x="0" y="158"/>
                </a:moveTo>
                <a:cubicBezTo>
                  <a:pt x="88" y="158"/>
                  <a:pt x="88" y="158"/>
                  <a:pt x="88" y="158"/>
                </a:cubicBezTo>
                <a:cubicBezTo>
                  <a:pt x="156" y="373"/>
                  <a:pt x="156" y="373"/>
                  <a:pt x="156" y="373"/>
                </a:cubicBezTo>
                <a:cubicBezTo>
                  <a:pt x="236" y="158"/>
                  <a:pt x="236" y="158"/>
                  <a:pt x="236" y="158"/>
                </a:cubicBezTo>
                <a:cubicBezTo>
                  <a:pt x="313" y="158"/>
                  <a:pt x="313" y="158"/>
                  <a:pt x="313" y="158"/>
                </a:cubicBezTo>
                <a:cubicBezTo>
                  <a:pt x="392" y="373"/>
                  <a:pt x="392" y="373"/>
                  <a:pt x="392" y="373"/>
                </a:cubicBezTo>
                <a:cubicBezTo>
                  <a:pt x="462" y="158"/>
                  <a:pt x="462" y="158"/>
                  <a:pt x="462" y="158"/>
                </a:cubicBezTo>
                <a:cubicBezTo>
                  <a:pt x="550" y="158"/>
                  <a:pt x="550" y="158"/>
                  <a:pt x="550" y="158"/>
                </a:cubicBezTo>
                <a:cubicBezTo>
                  <a:pt x="435" y="495"/>
                  <a:pt x="435" y="495"/>
                  <a:pt x="435" y="495"/>
                </a:cubicBezTo>
                <a:cubicBezTo>
                  <a:pt x="354" y="495"/>
                  <a:pt x="354" y="495"/>
                  <a:pt x="354" y="495"/>
                </a:cubicBezTo>
                <a:cubicBezTo>
                  <a:pt x="274" y="275"/>
                  <a:pt x="274" y="275"/>
                  <a:pt x="274" y="275"/>
                </a:cubicBezTo>
                <a:cubicBezTo>
                  <a:pt x="192" y="495"/>
                  <a:pt x="192" y="495"/>
                  <a:pt x="192" y="495"/>
                </a:cubicBezTo>
                <a:cubicBezTo>
                  <a:pt x="110" y="495"/>
                  <a:pt x="110" y="495"/>
                  <a:pt x="110" y="495"/>
                </a:cubicBezTo>
                <a:lnTo>
                  <a:pt x="0" y="15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4" name="Rectangle 3"/>
          <p:cNvSpPr/>
          <p:nvPr userDrawn="1"/>
        </p:nvSpPr>
        <p:spPr>
          <a:xfrm>
            <a:off x="111760" y="6530234"/>
            <a:ext cx="1229360" cy="2668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_Biker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2" descr="Imagen 2"/>
          <p:cNvPicPr>
            <a:picLocks noChangeAspect="1"/>
          </p:cNvPicPr>
          <p:nvPr userDrawn="1"/>
        </p:nvPicPr>
        <p:blipFill rotWithShape="1">
          <a:blip r:embed="rId2" cstate="email"/>
          <a:srcRect/>
          <a:stretch>
            <a:fillRect/>
          </a:stretch>
        </p:blipFill>
        <p:spPr>
          <a:xfrm>
            <a:off x="-1" y="0"/>
            <a:ext cx="12193589" cy="68580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3" name="Rectángulo 7"/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gradFill>
            <a:gsLst>
              <a:gs pos="0">
                <a:srgbClr val="000000">
                  <a:alpha val="21000"/>
                </a:srgbClr>
              </a:gs>
              <a:gs pos="100000">
                <a:srgbClr val="000000">
                  <a:alpha val="40146"/>
                </a:srgbClr>
              </a:gs>
            </a:gsLst>
            <a:lin ang="10800000"/>
          </a:gradFill>
          <a:ln w="12700">
            <a:noFill/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sz="2800"/>
          </a:p>
        </p:txBody>
      </p:sp>
      <p:cxnSp>
        <p:nvCxnSpPr>
          <p:cNvPr id="9" name="Straight Connector 9"/>
          <p:cNvCxnSpPr/>
          <p:nvPr userDrawn="1"/>
        </p:nvCxnSpPr>
        <p:spPr>
          <a:xfrm>
            <a:off x="1011491" y="-7915"/>
            <a:ext cx="0" cy="2394044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2"/>
          <p:cNvSpPr>
            <a:spLocks noGrp="1"/>
          </p:cNvSpPr>
          <p:nvPr>
            <p:ph type="body" idx="51" hasCustomPrompt="1"/>
          </p:nvPr>
        </p:nvSpPr>
        <p:spPr>
          <a:xfrm rot="16200000">
            <a:off x="-287192" y="1287880"/>
            <a:ext cx="2085771" cy="33236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200151" y="1606551"/>
            <a:ext cx="3621232" cy="831849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2800" b="1">
                <a:solidFill>
                  <a:schemeClr val="bg1"/>
                </a:solidFill>
                <a:latin typeface="Tenorite" pitchFamily="2" charset="0"/>
              </a:defRPr>
            </a:lvl1pPr>
          </a:lstStyle>
          <a:p>
            <a:r>
              <a:rPr lang="en-US"/>
              <a:t>Click to add </a:t>
            </a:r>
            <a:br>
              <a:rPr lang="en-US"/>
            </a:br>
            <a:r>
              <a:rPr lang="en-US"/>
              <a:t>section title</a:t>
            </a:r>
            <a:endParaRPr lang="en-US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52" hasCustomPrompt="1"/>
          </p:nvPr>
        </p:nvSpPr>
        <p:spPr>
          <a:xfrm>
            <a:off x="5352586" y="1606551"/>
            <a:ext cx="8251903" cy="40941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9500" b="0" spc="-300">
                <a:solidFill>
                  <a:schemeClr val="bg1"/>
                </a:solidFill>
                <a:latin typeface="Tenorite" pitchFamily="2" charset="0"/>
              </a:defRPr>
            </a:lvl1pPr>
          </a:lstStyle>
          <a:p>
            <a:pPr lvl="0"/>
            <a:r>
              <a:rPr lang="en-US"/>
              <a:t>##.</a:t>
            </a:r>
            <a:endParaRPr lang="en-US"/>
          </a:p>
        </p:txBody>
      </p:sp>
      <p:sp>
        <p:nvSpPr>
          <p:cNvPr id="8" name="Freeform 5"/>
          <p:cNvSpPr>
            <a:spLocks noEditPoints="1"/>
          </p:cNvSpPr>
          <p:nvPr userDrawn="1"/>
        </p:nvSpPr>
        <p:spPr bwMode="auto">
          <a:xfrm>
            <a:off x="11074082" y="6320972"/>
            <a:ext cx="711519" cy="263491"/>
          </a:xfrm>
          <a:custGeom>
            <a:avLst/>
            <a:gdLst>
              <a:gd name="T0" fmla="*/ 698 w 1799"/>
              <a:gd name="T1" fmla="*/ 158 h 664"/>
              <a:gd name="T2" fmla="*/ 610 w 1799"/>
              <a:gd name="T3" fmla="*/ 496 h 664"/>
              <a:gd name="T4" fmla="*/ 664 w 1799"/>
              <a:gd name="T5" fmla="*/ 7 h 664"/>
              <a:gd name="T6" fmla="*/ 638 w 1799"/>
              <a:gd name="T7" fmla="*/ 105 h 664"/>
              <a:gd name="T8" fmla="*/ 664 w 1799"/>
              <a:gd name="T9" fmla="*/ 7 h 664"/>
              <a:gd name="T10" fmla="*/ 907 w 1799"/>
              <a:gd name="T11" fmla="*/ 491 h 664"/>
              <a:gd name="T12" fmla="*/ 863 w 1799"/>
              <a:gd name="T13" fmla="*/ 664 h 664"/>
              <a:gd name="T14" fmla="*/ 777 w 1799"/>
              <a:gd name="T15" fmla="*/ 158 h 664"/>
              <a:gd name="T16" fmla="*/ 862 w 1799"/>
              <a:gd name="T17" fmla="*/ 205 h 664"/>
              <a:gd name="T18" fmla="*/ 969 w 1799"/>
              <a:gd name="T19" fmla="*/ 151 h 664"/>
              <a:gd name="T20" fmla="*/ 1082 w 1799"/>
              <a:gd name="T21" fmla="*/ 199 h 664"/>
              <a:gd name="T22" fmla="*/ 1131 w 1799"/>
              <a:gd name="T23" fmla="*/ 327 h 664"/>
              <a:gd name="T24" fmla="*/ 1081 w 1799"/>
              <a:gd name="T25" fmla="*/ 455 h 664"/>
              <a:gd name="T26" fmla="*/ 969 w 1799"/>
              <a:gd name="T27" fmla="*/ 503 h 664"/>
              <a:gd name="T28" fmla="*/ 988 w 1799"/>
              <a:gd name="T29" fmla="*/ 414 h 664"/>
              <a:gd name="T30" fmla="*/ 1038 w 1799"/>
              <a:gd name="T31" fmla="*/ 364 h 664"/>
              <a:gd name="T32" fmla="*/ 1038 w 1799"/>
              <a:gd name="T33" fmla="*/ 289 h 664"/>
              <a:gd name="T34" fmla="*/ 988 w 1799"/>
              <a:gd name="T35" fmla="*/ 239 h 664"/>
              <a:gd name="T36" fmla="*/ 915 w 1799"/>
              <a:gd name="T37" fmla="*/ 239 h 664"/>
              <a:gd name="T38" fmla="*/ 865 w 1799"/>
              <a:gd name="T39" fmla="*/ 289 h 664"/>
              <a:gd name="T40" fmla="*/ 865 w 1799"/>
              <a:gd name="T41" fmla="*/ 364 h 664"/>
              <a:gd name="T42" fmla="*/ 915 w 1799"/>
              <a:gd name="T43" fmla="*/ 414 h 664"/>
              <a:gd name="T44" fmla="*/ 1194 w 1799"/>
              <a:gd name="T45" fmla="*/ 158 h 664"/>
              <a:gd name="T46" fmla="*/ 1279 w 1799"/>
              <a:gd name="T47" fmla="*/ 210 h 664"/>
              <a:gd name="T48" fmla="*/ 1372 w 1799"/>
              <a:gd name="T49" fmla="*/ 152 h 664"/>
              <a:gd name="T50" fmla="*/ 1429 w 1799"/>
              <a:gd name="T51" fmla="*/ 165 h 664"/>
              <a:gd name="T52" fmla="*/ 1379 w 1799"/>
              <a:gd name="T53" fmla="*/ 242 h 664"/>
              <a:gd name="T54" fmla="*/ 1299 w 1799"/>
              <a:gd name="T55" fmla="*/ 257 h 664"/>
              <a:gd name="T56" fmla="*/ 1279 w 1799"/>
              <a:gd name="T57" fmla="*/ 496 h 664"/>
              <a:gd name="T58" fmla="*/ 1194 w 1799"/>
              <a:gd name="T59" fmla="*/ 158 h 664"/>
              <a:gd name="T60" fmla="*/ 1549 w 1799"/>
              <a:gd name="T61" fmla="*/ 489 h 664"/>
              <a:gd name="T62" fmla="*/ 1455 w 1799"/>
              <a:gd name="T63" fmla="*/ 395 h 664"/>
              <a:gd name="T64" fmla="*/ 1455 w 1799"/>
              <a:gd name="T65" fmla="*/ 258 h 664"/>
              <a:gd name="T66" fmla="*/ 1549 w 1799"/>
              <a:gd name="T67" fmla="*/ 165 h 664"/>
              <a:gd name="T68" fmla="*/ 1690 w 1799"/>
              <a:gd name="T69" fmla="*/ 165 h 664"/>
              <a:gd name="T70" fmla="*/ 1785 w 1799"/>
              <a:gd name="T71" fmla="*/ 258 h 664"/>
              <a:gd name="T72" fmla="*/ 1785 w 1799"/>
              <a:gd name="T73" fmla="*/ 395 h 664"/>
              <a:gd name="T74" fmla="*/ 1691 w 1799"/>
              <a:gd name="T75" fmla="*/ 489 h 664"/>
              <a:gd name="T76" fmla="*/ 1620 w 1799"/>
              <a:gd name="T77" fmla="*/ 421 h 664"/>
              <a:gd name="T78" fmla="*/ 1686 w 1799"/>
              <a:gd name="T79" fmla="*/ 393 h 664"/>
              <a:gd name="T80" fmla="*/ 1713 w 1799"/>
              <a:gd name="T81" fmla="*/ 326 h 664"/>
              <a:gd name="T82" fmla="*/ 1686 w 1799"/>
              <a:gd name="T83" fmla="*/ 259 h 664"/>
              <a:gd name="T84" fmla="*/ 1620 w 1799"/>
              <a:gd name="T85" fmla="*/ 232 h 664"/>
              <a:gd name="T86" fmla="*/ 1555 w 1799"/>
              <a:gd name="T87" fmla="*/ 259 h 664"/>
              <a:gd name="T88" fmla="*/ 1528 w 1799"/>
              <a:gd name="T89" fmla="*/ 326 h 664"/>
              <a:gd name="T90" fmla="*/ 1555 w 1799"/>
              <a:gd name="T91" fmla="*/ 393 h 664"/>
              <a:gd name="T92" fmla="*/ 1620 w 1799"/>
              <a:gd name="T93" fmla="*/ 421 h 664"/>
              <a:gd name="T94" fmla="*/ 88 w 1799"/>
              <a:gd name="T95" fmla="*/ 158 h 664"/>
              <a:gd name="T96" fmla="*/ 236 w 1799"/>
              <a:gd name="T97" fmla="*/ 158 h 664"/>
              <a:gd name="T98" fmla="*/ 392 w 1799"/>
              <a:gd name="T99" fmla="*/ 373 h 664"/>
              <a:gd name="T100" fmla="*/ 550 w 1799"/>
              <a:gd name="T101" fmla="*/ 158 h 664"/>
              <a:gd name="T102" fmla="*/ 354 w 1799"/>
              <a:gd name="T103" fmla="*/ 495 h 664"/>
              <a:gd name="T104" fmla="*/ 192 w 1799"/>
              <a:gd name="T105" fmla="*/ 495 h 664"/>
              <a:gd name="T106" fmla="*/ 0 w 1799"/>
              <a:gd name="T107" fmla="*/ 158 h 6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799" h="664">
                <a:moveTo>
                  <a:pt x="610" y="158"/>
                </a:moveTo>
                <a:cubicBezTo>
                  <a:pt x="698" y="158"/>
                  <a:pt x="698" y="158"/>
                  <a:pt x="698" y="158"/>
                </a:cubicBezTo>
                <a:cubicBezTo>
                  <a:pt x="698" y="496"/>
                  <a:pt x="698" y="496"/>
                  <a:pt x="698" y="496"/>
                </a:cubicBezTo>
                <a:cubicBezTo>
                  <a:pt x="610" y="496"/>
                  <a:pt x="610" y="496"/>
                  <a:pt x="610" y="496"/>
                </a:cubicBezTo>
                <a:lnTo>
                  <a:pt x="610" y="158"/>
                </a:lnTo>
                <a:close/>
                <a:moveTo>
                  <a:pt x="664" y="7"/>
                </a:moveTo>
                <a:cubicBezTo>
                  <a:pt x="637" y="0"/>
                  <a:pt x="609" y="16"/>
                  <a:pt x="602" y="43"/>
                </a:cubicBezTo>
                <a:cubicBezTo>
                  <a:pt x="595" y="70"/>
                  <a:pt x="611" y="98"/>
                  <a:pt x="638" y="105"/>
                </a:cubicBezTo>
                <a:cubicBezTo>
                  <a:pt x="665" y="112"/>
                  <a:pt x="693" y="96"/>
                  <a:pt x="700" y="69"/>
                </a:cubicBezTo>
                <a:cubicBezTo>
                  <a:pt x="707" y="42"/>
                  <a:pt x="691" y="14"/>
                  <a:pt x="664" y="7"/>
                </a:cubicBezTo>
                <a:close/>
                <a:moveTo>
                  <a:pt x="969" y="503"/>
                </a:moveTo>
                <a:cubicBezTo>
                  <a:pt x="946" y="503"/>
                  <a:pt x="926" y="499"/>
                  <a:pt x="907" y="491"/>
                </a:cubicBezTo>
                <a:cubicBezTo>
                  <a:pt x="889" y="482"/>
                  <a:pt x="874" y="470"/>
                  <a:pt x="863" y="455"/>
                </a:cubicBezTo>
                <a:cubicBezTo>
                  <a:pt x="863" y="664"/>
                  <a:pt x="863" y="664"/>
                  <a:pt x="863" y="664"/>
                </a:cubicBezTo>
                <a:cubicBezTo>
                  <a:pt x="777" y="664"/>
                  <a:pt x="777" y="664"/>
                  <a:pt x="777" y="664"/>
                </a:cubicBezTo>
                <a:cubicBezTo>
                  <a:pt x="777" y="158"/>
                  <a:pt x="777" y="158"/>
                  <a:pt x="777" y="158"/>
                </a:cubicBezTo>
                <a:cubicBezTo>
                  <a:pt x="862" y="158"/>
                  <a:pt x="862" y="158"/>
                  <a:pt x="862" y="158"/>
                </a:cubicBezTo>
                <a:cubicBezTo>
                  <a:pt x="862" y="205"/>
                  <a:pt x="862" y="205"/>
                  <a:pt x="862" y="205"/>
                </a:cubicBezTo>
                <a:cubicBezTo>
                  <a:pt x="874" y="188"/>
                  <a:pt x="888" y="175"/>
                  <a:pt x="907" y="166"/>
                </a:cubicBezTo>
                <a:cubicBezTo>
                  <a:pt x="925" y="156"/>
                  <a:pt x="946" y="151"/>
                  <a:pt x="969" y="151"/>
                </a:cubicBezTo>
                <a:cubicBezTo>
                  <a:pt x="990" y="151"/>
                  <a:pt x="1010" y="155"/>
                  <a:pt x="1030" y="163"/>
                </a:cubicBezTo>
                <a:cubicBezTo>
                  <a:pt x="1050" y="172"/>
                  <a:pt x="1067" y="183"/>
                  <a:pt x="1082" y="199"/>
                </a:cubicBezTo>
                <a:cubicBezTo>
                  <a:pt x="1097" y="214"/>
                  <a:pt x="1109" y="233"/>
                  <a:pt x="1118" y="254"/>
                </a:cubicBezTo>
                <a:cubicBezTo>
                  <a:pt x="1127" y="276"/>
                  <a:pt x="1131" y="300"/>
                  <a:pt x="1131" y="327"/>
                </a:cubicBezTo>
                <a:cubicBezTo>
                  <a:pt x="1131" y="354"/>
                  <a:pt x="1127" y="378"/>
                  <a:pt x="1118" y="400"/>
                </a:cubicBezTo>
                <a:cubicBezTo>
                  <a:pt x="1108" y="421"/>
                  <a:pt x="1096" y="440"/>
                  <a:pt x="1081" y="455"/>
                </a:cubicBezTo>
                <a:cubicBezTo>
                  <a:pt x="1066" y="471"/>
                  <a:pt x="1049" y="482"/>
                  <a:pt x="1030" y="491"/>
                </a:cubicBezTo>
                <a:cubicBezTo>
                  <a:pt x="1010" y="499"/>
                  <a:pt x="990" y="503"/>
                  <a:pt x="969" y="503"/>
                </a:cubicBezTo>
                <a:close/>
                <a:moveTo>
                  <a:pt x="952" y="421"/>
                </a:moveTo>
                <a:cubicBezTo>
                  <a:pt x="965" y="421"/>
                  <a:pt x="977" y="419"/>
                  <a:pt x="988" y="414"/>
                </a:cubicBezTo>
                <a:cubicBezTo>
                  <a:pt x="999" y="409"/>
                  <a:pt x="1009" y="402"/>
                  <a:pt x="1018" y="394"/>
                </a:cubicBezTo>
                <a:cubicBezTo>
                  <a:pt x="1026" y="385"/>
                  <a:pt x="1033" y="375"/>
                  <a:pt x="1038" y="364"/>
                </a:cubicBezTo>
                <a:cubicBezTo>
                  <a:pt x="1043" y="352"/>
                  <a:pt x="1045" y="340"/>
                  <a:pt x="1045" y="326"/>
                </a:cubicBezTo>
                <a:cubicBezTo>
                  <a:pt x="1045" y="313"/>
                  <a:pt x="1043" y="301"/>
                  <a:pt x="1038" y="289"/>
                </a:cubicBezTo>
                <a:cubicBezTo>
                  <a:pt x="1033" y="278"/>
                  <a:pt x="1026" y="268"/>
                  <a:pt x="1018" y="259"/>
                </a:cubicBezTo>
                <a:cubicBezTo>
                  <a:pt x="1009" y="251"/>
                  <a:pt x="999" y="244"/>
                  <a:pt x="988" y="239"/>
                </a:cubicBezTo>
                <a:cubicBezTo>
                  <a:pt x="977" y="234"/>
                  <a:pt x="965" y="231"/>
                  <a:pt x="952" y="231"/>
                </a:cubicBezTo>
                <a:cubicBezTo>
                  <a:pt x="938" y="231"/>
                  <a:pt x="926" y="234"/>
                  <a:pt x="915" y="239"/>
                </a:cubicBezTo>
                <a:cubicBezTo>
                  <a:pt x="903" y="244"/>
                  <a:pt x="893" y="251"/>
                  <a:pt x="885" y="259"/>
                </a:cubicBezTo>
                <a:cubicBezTo>
                  <a:pt x="877" y="268"/>
                  <a:pt x="870" y="278"/>
                  <a:pt x="865" y="289"/>
                </a:cubicBezTo>
                <a:cubicBezTo>
                  <a:pt x="860" y="301"/>
                  <a:pt x="858" y="313"/>
                  <a:pt x="858" y="326"/>
                </a:cubicBezTo>
                <a:cubicBezTo>
                  <a:pt x="858" y="340"/>
                  <a:pt x="860" y="352"/>
                  <a:pt x="865" y="364"/>
                </a:cubicBezTo>
                <a:cubicBezTo>
                  <a:pt x="870" y="375"/>
                  <a:pt x="877" y="385"/>
                  <a:pt x="885" y="394"/>
                </a:cubicBezTo>
                <a:cubicBezTo>
                  <a:pt x="893" y="402"/>
                  <a:pt x="903" y="409"/>
                  <a:pt x="915" y="414"/>
                </a:cubicBezTo>
                <a:cubicBezTo>
                  <a:pt x="926" y="419"/>
                  <a:pt x="938" y="421"/>
                  <a:pt x="952" y="421"/>
                </a:cubicBezTo>
                <a:close/>
                <a:moveTo>
                  <a:pt x="1194" y="158"/>
                </a:moveTo>
                <a:cubicBezTo>
                  <a:pt x="1279" y="158"/>
                  <a:pt x="1279" y="158"/>
                  <a:pt x="1279" y="158"/>
                </a:cubicBezTo>
                <a:cubicBezTo>
                  <a:pt x="1279" y="210"/>
                  <a:pt x="1279" y="210"/>
                  <a:pt x="1279" y="210"/>
                </a:cubicBezTo>
                <a:cubicBezTo>
                  <a:pt x="1287" y="190"/>
                  <a:pt x="1299" y="175"/>
                  <a:pt x="1315" y="166"/>
                </a:cubicBezTo>
                <a:cubicBezTo>
                  <a:pt x="1331" y="157"/>
                  <a:pt x="1350" y="152"/>
                  <a:pt x="1372" y="152"/>
                </a:cubicBezTo>
                <a:cubicBezTo>
                  <a:pt x="1383" y="152"/>
                  <a:pt x="1394" y="153"/>
                  <a:pt x="1403" y="156"/>
                </a:cubicBezTo>
                <a:cubicBezTo>
                  <a:pt x="1413" y="158"/>
                  <a:pt x="1422" y="161"/>
                  <a:pt x="1429" y="165"/>
                </a:cubicBezTo>
                <a:cubicBezTo>
                  <a:pt x="1397" y="250"/>
                  <a:pt x="1397" y="250"/>
                  <a:pt x="1397" y="250"/>
                </a:cubicBezTo>
                <a:cubicBezTo>
                  <a:pt x="1393" y="247"/>
                  <a:pt x="1387" y="244"/>
                  <a:pt x="1379" y="242"/>
                </a:cubicBezTo>
                <a:cubicBezTo>
                  <a:pt x="1371" y="239"/>
                  <a:pt x="1362" y="238"/>
                  <a:pt x="1352" y="238"/>
                </a:cubicBezTo>
                <a:cubicBezTo>
                  <a:pt x="1330" y="238"/>
                  <a:pt x="1313" y="244"/>
                  <a:pt x="1299" y="257"/>
                </a:cubicBezTo>
                <a:cubicBezTo>
                  <a:pt x="1286" y="269"/>
                  <a:pt x="1279" y="289"/>
                  <a:pt x="1279" y="318"/>
                </a:cubicBezTo>
                <a:cubicBezTo>
                  <a:pt x="1279" y="496"/>
                  <a:pt x="1279" y="496"/>
                  <a:pt x="1279" y="496"/>
                </a:cubicBezTo>
                <a:cubicBezTo>
                  <a:pt x="1194" y="496"/>
                  <a:pt x="1194" y="496"/>
                  <a:pt x="1194" y="496"/>
                </a:cubicBezTo>
                <a:lnTo>
                  <a:pt x="1194" y="158"/>
                </a:lnTo>
                <a:close/>
                <a:moveTo>
                  <a:pt x="1620" y="503"/>
                </a:moveTo>
                <a:cubicBezTo>
                  <a:pt x="1594" y="503"/>
                  <a:pt x="1571" y="498"/>
                  <a:pt x="1549" y="489"/>
                </a:cubicBezTo>
                <a:cubicBezTo>
                  <a:pt x="1527" y="480"/>
                  <a:pt x="1508" y="467"/>
                  <a:pt x="1492" y="451"/>
                </a:cubicBezTo>
                <a:cubicBezTo>
                  <a:pt x="1476" y="435"/>
                  <a:pt x="1464" y="416"/>
                  <a:pt x="1455" y="395"/>
                </a:cubicBezTo>
                <a:cubicBezTo>
                  <a:pt x="1446" y="374"/>
                  <a:pt x="1441" y="351"/>
                  <a:pt x="1441" y="327"/>
                </a:cubicBezTo>
                <a:cubicBezTo>
                  <a:pt x="1441" y="303"/>
                  <a:pt x="1446" y="280"/>
                  <a:pt x="1455" y="258"/>
                </a:cubicBezTo>
                <a:cubicBezTo>
                  <a:pt x="1464" y="237"/>
                  <a:pt x="1476" y="218"/>
                  <a:pt x="1492" y="202"/>
                </a:cubicBezTo>
                <a:cubicBezTo>
                  <a:pt x="1508" y="187"/>
                  <a:pt x="1527" y="174"/>
                  <a:pt x="1549" y="165"/>
                </a:cubicBezTo>
                <a:cubicBezTo>
                  <a:pt x="1571" y="156"/>
                  <a:pt x="1594" y="151"/>
                  <a:pt x="1620" y="151"/>
                </a:cubicBezTo>
                <a:cubicBezTo>
                  <a:pt x="1645" y="151"/>
                  <a:pt x="1668" y="156"/>
                  <a:pt x="1690" y="165"/>
                </a:cubicBezTo>
                <a:cubicBezTo>
                  <a:pt x="1712" y="174"/>
                  <a:pt x="1731" y="187"/>
                  <a:pt x="1747" y="202"/>
                </a:cubicBezTo>
                <a:cubicBezTo>
                  <a:pt x="1763" y="218"/>
                  <a:pt x="1776" y="237"/>
                  <a:pt x="1785" y="258"/>
                </a:cubicBezTo>
                <a:cubicBezTo>
                  <a:pt x="1794" y="280"/>
                  <a:pt x="1799" y="303"/>
                  <a:pt x="1799" y="327"/>
                </a:cubicBezTo>
                <a:cubicBezTo>
                  <a:pt x="1799" y="351"/>
                  <a:pt x="1794" y="374"/>
                  <a:pt x="1785" y="395"/>
                </a:cubicBezTo>
                <a:cubicBezTo>
                  <a:pt x="1776" y="416"/>
                  <a:pt x="1763" y="435"/>
                  <a:pt x="1747" y="451"/>
                </a:cubicBezTo>
                <a:cubicBezTo>
                  <a:pt x="1731" y="467"/>
                  <a:pt x="1713" y="480"/>
                  <a:pt x="1691" y="489"/>
                </a:cubicBezTo>
                <a:cubicBezTo>
                  <a:pt x="1669" y="498"/>
                  <a:pt x="1645" y="503"/>
                  <a:pt x="1620" y="503"/>
                </a:cubicBezTo>
                <a:close/>
                <a:moveTo>
                  <a:pt x="1620" y="421"/>
                </a:moveTo>
                <a:cubicBezTo>
                  <a:pt x="1633" y="421"/>
                  <a:pt x="1645" y="418"/>
                  <a:pt x="1657" y="413"/>
                </a:cubicBezTo>
                <a:cubicBezTo>
                  <a:pt x="1668" y="408"/>
                  <a:pt x="1678" y="402"/>
                  <a:pt x="1686" y="393"/>
                </a:cubicBezTo>
                <a:cubicBezTo>
                  <a:pt x="1694" y="385"/>
                  <a:pt x="1701" y="375"/>
                  <a:pt x="1706" y="364"/>
                </a:cubicBezTo>
                <a:cubicBezTo>
                  <a:pt x="1711" y="352"/>
                  <a:pt x="1713" y="340"/>
                  <a:pt x="1713" y="326"/>
                </a:cubicBezTo>
                <a:cubicBezTo>
                  <a:pt x="1713" y="313"/>
                  <a:pt x="1711" y="301"/>
                  <a:pt x="1706" y="289"/>
                </a:cubicBezTo>
                <a:cubicBezTo>
                  <a:pt x="1701" y="278"/>
                  <a:pt x="1694" y="268"/>
                  <a:pt x="1686" y="259"/>
                </a:cubicBezTo>
                <a:cubicBezTo>
                  <a:pt x="1678" y="251"/>
                  <a:pt x="1668" y="244"/>
                  <a:pt x="1657" y="239"/>
                </a:cubicBezTo>
                <a:cubicBezTo>
                  <a:pt x="1645" y="234"/>
                  <a:pt x="1633" y="232"/>
                  <a:pt x="1620" y="232"/>
                </a:cubicBezTo>
                <a:cubicBezTo>
                  <a:pt x="1607" y="232"/>
                  <a:pt x="1595" y="234"/>
                  <a:pt x="1584" y="239"/>
                </a:cubicBezTo>
                <a:cubicBezTo>
                  <a:pt x="1573" y="244"/>
                  <a:pt x="1563" y="251"/>
                  <a:pt x="1555" y="259"/>
                </a:cubicBezTo>
                <a:cubicBezTo>
                  <a:pt x="1546" y="268"/>
                  <a:pt x="1540" y="278"/>
                  <a:pt x="1535" y="289"/>
                </a:cubicBezTo>
                <a:cubicBezTo>
                  <a:pt x="1530" y="301"/>
                  <a:pt x="1528" y="313"/>
                  <a:pt x="1528" y="326"/>
                </a:cubicBezTo>
                <a:cubicBezTo>
                  <a:pt x="1528" y="340"/>
                  <a:pt x="1530" y="352"/>
                  <a:pt x="1535" y="364"/>
                </a:cubicBezTo>
                <a:cubicBezTo>
                  <a:pt x="1540" y="375"/>
                  <a:pt x="1546" y="385"/>
                  <a:pt x="1555" y="393"/>
                </a:cubicBezTo>
                <a:cubicBezTo>
                  <a:pt x="1563" y="402"/>
                  <a:pt x="1573" y="408"/>
                  <a:pt x="1584" y="413"/>
                </a:cubicBezTo>
                <a:cubicBezTo>
                  <a:pt x="1595" y="418"/>
                  <a:pt x="1607" y="421"/>
                  <a:pt x="1620" y="421"/>
                </a:cubicBezTo>
                <a:close/>
                <a:moveTo>
                  <a:pt x="0" y="158"/>
                </a:moveTo>
                <a:cubicBezTo>
                  <a:pt x="88" y="158"/>
                  <a:pt x="88" y="158"/>
                  <a:pt x="88" y="158"/>
                </a:cubicBezTo>
                <a:cubicBezTo>
                  <a:pt x="156" y="373"/>
                  <a:pt x="156" y="373"/>
                  <a:pt x="156" y="373"/>
                </a:cubicBezTo>
                <a:cubicBezTo>
                  <a:pt x="236" y="158"/>
                  <a:pt x="236" y="158"/>
                  <a:pt x="236" y="158"/>
                </a:cubicBezTo>
                <a:cubicBezTo>
                  <a:pt x="313" y="158"/>
                  <a:pt x="313" y="158"/>
                  <a:pt x="313" y="158"/>
                </a:cubicBezTo>
                <a:cubicBezTo>
                  <a:pt x="392" y="373"/>
                  <a:pt x="392" y="373"/>
                  <a:pt x="392" y="373"/>
                </a:cubicBezTo>
                <a:cubicBezTo>
                  <a:pt x="462" y="158"/>
                  <a:pt x="462" y="158"/>
                  <a:pt x="462" y="158"/>
                </a:cubicBezTo>
                <a:cubicBezTo>
                  <a:pt x="550" y="158"/>
                  <a:pt x="550" y="158"/>
                  <a:pt x="550" y="158"/>
                </a:cubicBezTo>
                <a:cubicBezTo>
                  <a:pt x="435" y="495"/>
                  <a:pt x="435" y="495"/>
                  <a:pt x="435" y="495"/>
                </a:cubicBezTo>
                <a:cubicBezTo>
                  <a:pt x="354" y="495"/>
                  <a:pt x="354" y="495"/>
                  <a:pt x="354" y="495"/>
                </a:cubicBezTo>
                <a:cubicBezTo>
                  <a:pt x="274" y="275"/>
                  <a:pt x="274" y="275"/>
                  <a:pt x="274" y="275"/>
                </a:cubicBezTo>
                <a:cubicBezTo>
                  <a:pt x="192" y="495"/>
                  <a:pt x="192" y="495"/>
                  <a:pt x="192" y="495"/>
                </a:cubicBezTo>
                <a:cubicBezTo>
                  <a:pt x="110" y="495"/>
                  <a:pt x="110" y="495"/>
                  <a:pt x="110" y="495"/>
                </a:cubicBezTo>
                <a:lnTo>
                  <a:pt x="0" y="15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2800"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4146" y="0"/>
            <a:ext cx="6878649" cy="68577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9275" y="365760"/>
            <a:ext cx="5739766" cy="685800"/>
          </a:xfrm>
        </p:spPr>
        <p:txBody>
          <a:bodyPr>
            <a:noAutofit/>
          </a:bodyPr>
          <a:lstStyle>
            <a:lvl1pPr>
              <a:defRPr sz="320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1pPr>
          </a:lstStyle>
          <a:p>
            <a:r>
              <a:rPr lang="en-US"/>
              <a:t>Click to add title</a:t>
            </a:r>
            <a:endParaRPr lang="en-US"/>
          </a:p>
        </p:txBody>
      </p:sp>
      <p:sp>
        <p:nvSpPr>
          <p:cNvPr id="5" name="Número de diapositiva"/>
          <p:cNvSpPr txBox="1"/>
          <p:nvPr userDrawn="1"/>
        </p:nvSpPr>
        <p:spPr>
          <a:xfrm>
            <a:off x="11455802" y="6530234"/>
            <a:ext cx="548640" cy="91440"/>
          </a:xfrm>
          <a:prstGeom prst="rect">
            <a:avLst/>
          </a:prstGeom>
        </p:spPr>
        <p:txBody>
          <a:bodyPr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7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enorite" pitchFamily="2" charset="0"/>
                <a:ea typeface="+mn-ea"/>
                <a:cs typeface="+mn-cs"/>
                <a:sym typeface="Tenorite Regular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9pPr>
          </a:lstStyle>
          <a:p>
            <a:fld id="{86CB4B4D-7CA3-9044-876B-883B54F8677D}" type="slidenum">
              <a:rPr lang="en-US" sz="1000" smtClean="0"/>
            </a:fld>
            <a:endParaRPr lang="en-US" sz="1000"/>
          </a:p>
        </p:txBody>
      </p:sp>
      <p:sp>
        <p:nvSpPr>
          <p:cNvPr id="7" name="Freeform 5"/>
          <p:cNvSpPr>
            <a:spLocks noEditPoints="1"/>
          </p:cNvSpPr>
          <p:nvPr userDrawn="1"/>
        </p:nvSpPr>
        <p:spPr bwMode="auto">
          <a:xfrm>
            <a:off x="10784911" y="6479382"/>
            <a:ext cx="468874" cy="173633"/>
          </a:xfrm>
          <a:custGeom>
            <a:avLst/>
            <a:gdLst>
              <a:gd name="T0" fmla="*/ 698 w 1799"/>
              <a:gd name="T1" fmla="*/ 158 h 664"/>
              <a:gd name="T2" fmla="*/ 610 w 1799"/>
              <a:gd name="T3" fmla="*/ 496 h 664"/>
              <a:gd name="T4" fmla="*/ 664 w 1799"/>
              <a:gd name="T5" fmla="*/ 7 h 664"/>
              <a:gd name="T6" fmla="*/ 638 w 1799"/>
              <a:gd name="T7" fmla="*/ 105 h 664"/>
              <a:gd name="T8" fmla="*/ 664 w 1799"/>
              <a:gd name="T9" fmla="*/ 7 h 664"/>
              <a:gd name="T10" fmla="*/ 907 w 1799"/>
              <a:gd name="T11" fmla="*/ 491 h 664"/>
              <a:gd name="T12" fmla="*/ 863 w 1799"/>
              <a:gd name="T13" fmla="*/ 664 h 664"/>
              <a:gd name="T14" fmla="*/ 777 w 1799"/>
              <a:gd name="T15" fmla="*/ 158 h 664"/>
              <a:gd name="T16" fmla="*/ 862 w 1799"/>
              <a:gd name="T17" fmla="*/ 205 h 664"/>
              <a:gd name="T18" fmla="*/ 969 w 1799"/>
              <a:gd name="T19" fmla="*/ 151 h 664"/>
              <a:gd name="T20" fmla="*/ 1082 w 1799"/>
              <a:gd name="T21" fmla="*/ 199 h 664"/>
              <a:gd name="T22" fmla="*/ 1131 w 1799"/>
              <a:gd name="T23" fmla="*/ 327 h 664"/>
              <a:gd name="T24" fmla="*/ 1081 w 1799"/>
              <a:gd name="T25" fmla="*/ 455 h 664"/>
              <a:gd name="T26" fmla="*/ 969 w 1799"/>
              <a:gd name="T27" fmla="*/ 503 h 664"/>
              <a:gd name="T28" fmla="*/ 988 w 1799"/>
              <a:gd name="T29" fmla="*/ 414 h 664"/>
              <a:gd name="T30" fmla="*/ 1038 w 1799"/>
              <a:gd name="T31" fmla="*/ 364 h 664"/>
              <a:gd name="T32" fmla="*/ 1038 w 1799"/>
              <a:gd name="T33" fmla="*/ 289 h 664"/>
              <a:gd name="T34" fmla="*/ 988 w 1799"/>
              <a:gd name="T35" fmla="*/ 239 h 664"/>
              <a:gd name="T36" fmla="*/ 915 w 1799"/>
              <a:gd name="T37" fmla="*/ 239 h 664"/>
              <a:gd name="T38" fmla="*/ 865 w 1799"/>
              <a:gd name="T39" fmla="*/ 289 h 664"/>
              <a:gd name="T40" fmla="*/ 865 w 1799"/>
              <a:gd name="T41" fmla="*/ 364 h 664"/>
              <a:gd name="T42" fmla="*/ 915 w 1799"/>
              <a:gd name="T43" fmla="*/ 414 h 664"/>
              <a:gd name="T44" fmla="*/ 1194 w 1799"/>
              <a:gd name="T45" fmla="*/ 158 h 664"/>
              <a:gd name="T46" fmla="*/ 1279 w 1799"/>
              <a:gd name="T47" fmla="*/ 210 h 664"/>
              <a:gd name="T48" fmla="*/ 1372 w 1799"/>
              <a:gd name="T49" fmla="*/ 152 h 664"/>
              <a:gd name="T50" fmla="*/ 1429 w 1799"/>
              <a:gd name="T51" fmla="*/ 165 h 664"/>
              <a:gd name="T52" fmla="*/ 1379 w 1799"/>
              <a:gd name="T53" fmla="*/ 242 h 664"/>
              <a:gd name="T54" fmla="*/ 1299 w 1799"/>
              <a:gd name="T55" fmla="*/ 257 h 664"/>
              <a:gd name="T56" fmla="*/ 1279 w 1799"/>
              <a:gd name="T57" fmla="*/ 496 h 664"/>
              <a:gd name="T58" fmla="*/ 1194 w 1799"/>
              <a:gd name="T59" fmla="*/ 158 h 664"/>
              <a:gd name="T60" fmla="*/ 1549 w 1799"/>
              <a:gd name="T61" fmla="*/ 489 h 664"/>
              <a:gd name="T62" fmla="*/ 1455 w 1799"/>
              <a:gd name="T63" fmla="*/ 395 h 664"/>
              <a:gd name="T64" fmla="*/ 1455 w 1799"/>
              <a:gd name="T65" fmla="*/ 258 h 664"/>
              <a:gd name="T66" fmla="*/ 1549 w 1799"/>
              <a:gd name="T67" fmla="*/ 165 h 664"/>
              <a:gd name="T68" fmla="*/ 1690 w 1799"/>
              <a:gd name="T69" fmla="*/ 165 h 664"/>
              <a:gd name="T70" fmla="*/ 1785 w 1799"/>
              <a:gd name="T71" fmla="*/ 258 h 664"/>
              <a:gd name="T72" fmla="*/ 1785 w 1799"/>
              <a:gd name="T73" fmla="*/ 395 h 664"/>
              <a:gd name="T74" fmla="*/ 1691 w 1799"/>
              <a:gd name="T75" fmla="*/ 489 h 664"/>
              <a:gd name="T76" fmla="*/ 1620 w 1799"/>
              <a:gd name="T77" fmla="*/ 421 h 664"/>
              <a:gd name="T78" fmla="*/ 1686 w 1799"/>
              <a:gd name="T79" fmla="*/ 393 h 664"/>
              <a:gd name="T80" fmla="*/ 1713 w 1799"/>
              <a:gd name="T81" fmla="*/ 326 h 664"/>
              <a:gd name="T82" fmla="*/ 1686 w 1799"/>
              <a:gd name="T83" fmla="*/ 259 h 664"/>
              <a:gd name="T84" fmla="*/ 1620 w 1799"/>
              <a:gd name="T85" fmla="*/ 232 h 664"/>
              <a:gd name="T86" fmla="*/ 1555 w 1799"/>
              <a:gd name="T87" fmla="*/ 259 h 664"/>
              <a:gd name="T88" fmla="*/ 1528 w 1799"/>
              <a:gd name="T89" fmla="*/ 326 h 664"/>
              <a:gd name="T90" fmla="*/ 1555 w 1799"/>
              <a:gd name="T91" fmla="*/ 393 h 664"/>
              <a:gd name="T92" fmla="*/ 1620 w 1799"/>
              <a:gd name="T93" fmla="*/ 421 h 664"/>
              <a:gd name="T94" fmla="*/ 88 w 1799"/>
              <a:gd name="T95" fmla="*/ 158 h 664"/>
              <a:gd name="T96" fmla="*/ 236 w 1799"/>
              <a:gd name="T97" fmla="*/ 158 h 664"/>
              <a:gd name="T98" fmla="*/ 392 w 1799"/>
              <a:gd name="T99" fmla="*/ 373 h 664"/>
              <a:gd name="T100" fmla="*/ 550 w 1799"/>
              <a:gd name="T101" fmla="*/ 158 h 664"/>
              <a:gd name="T102" fmla="*/ 354 w 1799"/>
              <a:gd name="T103" fmla="*/ 495 h 664"/>
              <a:gd name="T104" fmla="*/ 192 w 1799"/>
              <a:gd name="T105" fmla="*/ 495 h 664"/>
              <a:gd name="T106" fmla="*/ 0 w 1799"/>
              <a:gd name="T107" fmla="*/ 158 h 6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799" h="664">
                <a:moveTo>
                  <a:pt x="610" y="158"/>
                </a:moveTo>
                <a:cubicBezTo>
                  <a:pt x="698" y="158"/>
                  <a:pt x="698" y="158"/>
                  <a:pt x="698" y="158"/>
                </a:cubicBezTo>
                <a:cubicBezTo>
                  <a:pt x="698" y="496"/>
                  <a:pt x="698" y="496"/>
                  <a:pt x="698" y="496"/>
                </a:cubicBezTo>
                <a:cubicBezTo>
                  <a:pt x="610" y="496"/>
                  <a:pt x="610" y="496"/>
                  <a:pt x="610" y="496"/>
                </a:cubicBezTo>
                <a:lnTo>
                  <a:pt x="610" y="158"/>
                </a:lnTo>
                <a:close/>
                <a:moveTo>
                  <a:pt x="664" y="7"/>
                </a:moveTo>
                <a:cubicBezTo>
                  <a:pt x="637" y="0"/>
                  <a:pt x="609" y="16"/>
                  <a:pt x="602" y="43"/>
                </a:cubicBezTo>
                <a:cubicBezTo>
                  <a:pt x="595" y="70"/>
                  <a:pt x="611" y="98"/>
                  <a:pt x="638" y="105"/>
                </a:cubicBezTo>
                <a:cubicBezTo>
                  <a:pt x="665" y="112"/>
                  <a:pt x="693" y="96"/>
                  <a:pt x="700" y="69"/>
                </a:cubicBezTo>
                <a:cubicBezTo>
                  <a:pt x="707" y="42"/>
                  <a:pt x="691" y="14"/>
                  <a:pt x="664" y="7"/>
                </a:cubicBezTo>
                <a:close/>
                <a:moveTo>
                  <a:pt x="969" y="503"/>
                </a:moveTo>
                <a:cubicBezTo>
                  <a:pt x="946" y="503"/>
                  <a:pt x="926" y="499"/>
                  <a:pt x="907" y="491"/>
                </a:cubicBezTo>
                <a:cubicBezTo>
                  <a:pt x="889" y="482"/>
                  <a:pt x="874" y="470"/>
                  <a:pt x="863" y="455"/>
                </a:cubicBezTo>
                <a:cubicBezTo>
                  <a:pt x="863" y="664"/>
                  <a:pt x="863" y="664"/>
                  <a:pt x="863" y="664"/>
                </a:cubicBezTo>
                <a:cubicBezTo>
                  <a:pt x="777" y="664"/>
                  <a:pt x="777" y="664"/>
                  <a:pt x="777" y="664"/>
                </a:cubicBezTo>
                <a:cubicBezTo>
                  <a:pt x="777" y="158"/>
                  <a:pt x="777" y="158"/>
                  <a:pt x="777" y="158"/>
                </a:cubicBezTo>
                <a:cubicBezTo>
                  <a:pt x="862" y="158"/>
                  <a:pt x="862" y="158"/>
                  <a:pt x="862" y="158"/>
                </a:cubicBezTo>
                <a:cubicBezTo>
                  <a:pt x="862" y="205"/>
                  <a:pt x="862" y="205"/>
                  <a:pt x="862" y="205"/>
                </a:cubicBezTo>
                <a:cubicBezTo>
                  <a:pt x="874" y="188"/>
                  <a:pt x="888" y="175"/>
                  <a:pt x="907" y="166"/>
                </a:cubicBezTo>
                <a:cubicBezTo>
                  <a:pt x="925" y="156"/>
                  <a:pt x="946" y="151"/>
                  <a:pt x="969" y="151"/>
                </a:cubicBezTo>
                <a:cubicBezTo>
                  <a:pt x="990" y="151"/>
                  <a:pt x="1010" y="155"/>
                  <a:pt x="1030" y="163"/>
                </a:cubicBezTo>
                <a:cubicBezTo>
                  <a:pt x="1050" y="172"/>
                  <a:pt x="1067" y="183"/>
                  <a:pt x="1082" y="199"/>
                </a:cubicBezTo>
                <a:cubicBezTo>
                  <a:pt x="1097" y="214"/>
                  <a:pt x="1109" y="233"/>
                  <a:pt x="1118" y="254"/>
                </a:cubicBezTo>
                <a:cubicBezTo>
                  <a:pt x="1127" y="276"/>
                  <a:pt x="1131" y="300"/>
                  <a:pt x="1131" y="327"/>
                </a:cubicBezTo>
                <a:cubicBezTo>
                  <a:pt x="1131" y="354"/>
                  <a:pt x="1127" y="378"/>
                  <a:pt x="1118" y="400"/>
                </a:cubicBezTo>
                <a:cubicBezTo>
                  <a:pt x="1108" y="421"/>
                  <a:pt x="1096" y="440"/>
                  <a:pt x="1081" y="455"/>
                </a:cubicBezTo>
                <a:cubicBezTo>
                  <a:pt x="1066" y="471"/>
                  <a:pt x="1049" y="482"/>
                  <a:pt x="1030" y="491"/>
                </a:cubicBezTo>
                <a:cubicBezTo>
                  <a:pt x="1010" y="499"/>
                  <a:pt x="990" y="503"/>
                  <a:pt x="969" y="503"/>
                </a:cubicBezTo>
                <a:close/>
                <a:moveTo>
                  <a:pt x="952" y="421"/>
                </a:moveTo>
                <a:cubicBezTo>
                  <a:pt x="965" y="421"/>
                  <a:pt x="977" y="419"/>
                  <a:pt x="988" y="414"/>
                </a:cubicBezTo>
                <a:cubicBezTo>
                  <a:pt x="999" y="409"/>
                  <a:pt x="1009" y="402"/>
                  <a:pt x="1018" y="394"/>
                </a:cubicBezTo>
                <a:cubicBezTo>
                  <a:pt x="1026" y="385"/>
                  <a:pt x="1033" y="375"/>
                  <a:pt x="1038" y="364"/>
                </a:cubicBezTo>
                <a:cubicBezTo>
                  <a:pt x="1043" y="352"/>
                  <a:pt x="1045" y="340"/>
                  <a:pt x="1045" y="326"/>
                </a:cubicBezTo>
                <a:cubicBezTo>
                  <a:pt x="1045" y="313"/>
                  <a:pt x="1043" y="301"/>
                  <a:pt x="1038" y="289"/>
                </a:cubicBezTo>
                <a:cubicBezTo>
                  <a:pt x="1033" y="278"/>
                  <a:pt x="1026" y="268"/>
                  <a:pt x="1018" y="259"/>
                </a:cubicBezTo>
                <a:cubicBezTo>
                  <a:pt x="1009" y="251"/>
                  <a:pt x="999" y="244"/>
                  <a:pt x="988" y="239"/>
                </a:cubicBezTo>
                <a:cubicBezTo>
                  <a:pt x="977" y="234"/>
                  <a:pt x="965" y="231"/>
                  <a:pt x="952" y="231"/>
                </a:cubicBezTo>
                <a:cubicBezTo>
                  <a:pt x="938" y="231"/>
                  <a:pt x="926" y="234"/>
                  <a:pt x="915" y="239"/>
                </a:cubicBezTo>
                <a:cubicBezTo>
                  <a:pt x="903" y="244"/>
                  <a:pt x="893" y="251"/>
                  <a:pt x="885" y="259"/>
                </a:cubicBezTo>
                <a:cubicBezTo>
                  <a:pt x="877" y="268"/>
                  <a:pt x="870" y="278"/>
                  <a:pt x="865" y="289"/>
                </a:cubicBezTo>
                <a:cubicBezTo>
                  <a:pt x="860" y="301"/>
                  <a:pt x="858" y="313"/>
                  <a:pt x="858" y="326"/>
                </a:cubicBezTo>
                <a:cubicBezTo>
                  <a:pt x="858" y="340"/>
                  <a:pt x="860" y="352"/>
                  <a:pt x="865" y="364"/>
                </a:cubicBezTo>
                <a:cubicBezTo>
                  <a:pt x="870" y="375"/>
                  <a:pt x="877" y="385"/>
                  <a:pt x="885" y="394"/>
                </a:cubicBezTo>
                <a:cubicBezTo>
                  <a:pt x="893" y="402"/>
                  <a:pt x="903" y="409"/>
                  <a:pt x="915" y="414"/>
                </a:cubicBezTo>
                <a:cubicBezTo>
                  <a:pt x="926" y="419"/>
                  <a:pt x="938" y="421"/>
                  <a:pt x="952" y="421"/>
                </a:cubicBezTo>
                <a:close/>
                <a:moveTo>
                  <a:pt x="1194" y="158"/>
                </a:moveTo>
                <a:cubicBezTo>
                  <a:pt x="1279" y="158"/>
                  <a:pt x="1279" y="158"/>
                  <a:pt x="1279" y="158"/>
                </a:cubicBezTo>
                <a:cubicBezTo>
                  <a:pt x="1279" y="210"/>
                  <a:pt x="1279" y="210"/>
                  <a:pt x="1279" y="210"/>
                </a:cubicBezTo>
                <a:cubicBezTo>
                  <a:pt x="1287" y="190"/>
                  <a:pt x="1299" y="175"/>
                  <a:pt x="1315" y="166"/>
                </a:cubicBezTo>
                <a:cubicBezTo>
                  <a:pt x="1331" y="157"/>
                  <a:pt x="1350" y="152"/>
                  <a:pt x="1372" y="152"/>
                </a:cubicBezTo>
                <a:cubicBezTo>
                  <a:pt x="1383" y="152"/>
                  <a:pt x="1394" y="153"/>
                  <a:pt x="1403" y="156"/>
                </a:cubicBezTo>
                <a:cubicBezTo>
                  <a:pt x="1413" y="158"/>
                  <a:pt x="1422" y="161"/>
                  <a:pt x="1429" y="165"/>
                </a:cubicBezTo>
                <a:cubicBezTo>
                  <a:pt x="1397" y="250"/>
                  <a:pt x="1397" y="250"/>
                  <a:pt x="1397" y="250"/>
                </a:cubicBezTo>
                <a:cubicBezTo>
                  <a:pt x="1393" y="247"/>
                  <a:pt x="1387" y="244"/>
                  <a:pt x="1379" y="242"/>
                </a:cubicBezTo>
                <a:cubicBezTo>
                  <a:pt x="1371" y="239"/>
                  <a:pt x="1362" y="238"/>
                  <a:pt x="1352" y="238"/>
                </a:cubicBezTo>
                <a:cubicBezTo>
                  <a:pt x="1330" y="238"/>
                  <a:pt x="1313" y="244"/>
                  <a:pt x="1299" y="257"/>
                </a:cubicBezTo>
                <a:cubicBezTo>
                  <a:pt x="1286" y="269"/>
                  <a:pt x="1279" y="289"/>
                  <a:pt x="1279" y="318"/>
                </a:cubicBezTo>
                <a:cubicBezTo>
                  <a:pt x="1279" y="496"/>
                  <a:pt x="1279" y="496"/>
                  <a:pt x="1279" y="496"/>
                </a:cubicBezTo>
                <a:cubicBezTo>
                  <a:pt x="1194" y="496"/>
                  <a:pt x="1194" y="496"/>
                  <a:pt x="1194" y="496"/>
                </a:cubicBezTo>
                <a:lnTo>
                  <a:pt x="1194" y="158"/>
                </a:lnTo>
                <a:close/>
                <a:moveTo>
                  <a:pt x="1620" y="503"/>
                </a:moveTo>
                <a:cubicBezTo>
                  <a:pt x="1594" y="503"/>
                  <a:pt x="1571" y="498"/>
                  <a:pt x="1549" y="489"/>
                </a:cubicBezTo>
                <a:cubicBezTo>
                  <a:pt x="1527" y="480"/>
                  <a:pt x="1508" y="467"/>
                  <a:pt x="1492" y="451"/>
                </a:cubicBezTo>
                <a:cubicBezTo>
                  <a:pt x="1476" y="435"/>
                  <a:pt x="1464" y="416"/>
                  <a:pt x="1455" y="395"/>
                </a:cubicBezTo>
                <a:cubicBezTo>
                  <a:pt x="1446" y="374"/>
                  <a:pt x="1441" y="351"/>
                  <a:pt x="1441" y="327"/>
                </a:cubicBezTo>
                <a:cubicBezTo>
                  <a:pt x="1441" y="303"/>
                  <a:pt x="1446" y="280"/>
                  <a:pt x="1455" y="258"/>
                </a:cubicBezTo>
                <a:cubicBezTo>
                  <a:pt x="1464" y="237"/>
                  <a:pt x="1476" y="218"/>
                  <a:pt x="1492" y="202"/>
                </a:cubicBezTo>
                <a:cubicBezTo>
                  <a:pt x="1508" y="187"/>
                  <a:pt x="1527" y="174"/>
                  <a:pt x="1549" y="165"/>
                </a:cubicBezTo>
                <a:cubicBezTo>
                  <a:pt x="1571" y="156"/>
                  <a:pt x="1594" y="151"/>
                  <a:pt x="1620" y="151"/>
                </a:cubicBezTo>
                <a:cubicBezTo>
                  <a:pt x="1645" y="151"/>
                  <a:pt x="1668" y="156"/>
                  <a:pt x="1690" y="165"/>
                </a:cubicBezTo>
                <a:cubicBezTo>
                  <a:pt x="1712" y="174"/>
                  <a:pt x="1731" y="187"/>
                  <a:pt x="1747" y="202"/>
                </a:cubicBezTo>
                <a:cubicBezTo>
                  <a:pt x="1763" y="218"/>
                  <a:pt x="1776" y="237"/>
                  <a:pt x="1785" y="258"/>
                </a:cubicBezTo>
                <a:cubicBezTo>
                  <a:pt x="1794" y="280"/>
                  <a:pt x="1799" y="303"/>
                  <a:pt x="1799" y="327"/>
                </a:cubicBezTo>
                <a:cubicBezTo>
                  <a:pt x="1799" y="351"/>
                  <a:pt x="1794" y="374"/>
                  <a:pt x="1785" y="395"/>
                </a:cubicBezTo>
                <a:cubicBezTo>
                  <a:pt x="1776" y="416"/>
                  <a:pt x="1763" y="435"/>
                  <a:pt x="1747" y="451"/>
                </a:cubicBezTo>
                <a:cubicBezTo>
                  <a:pt x="1731" y="467"/>
                  <a:pt x="1713" y="480"/>
                  <a:pt x="1691" y="489"/>
                </a:cubicBezTo>
                <a:cubicBezTo>
                  <a:pt x="1669" y="498"/>
                  <a:pt x="1645" y="503"/>
                  <a:pt x="1620" y="503"/>
                </a:cubicBezTo>
                <a:close/>
                <a:moveTo>
                  <a:pt x="1620" y="421"/>
                </a:moveTo>
                <a:cubicBezTo>
                  <a:pt x="1633" y="421"/>
                  <a:pt x="1645" y="418"/>
                  <a:pt x="1657" y="413"/>
                </a:cubicBezTo>
                <a:cubicBezTo>
                  <a:pt x="1668" y="408"/>
                  <a:pt x="1678" y="402"/>
                  <a:pt x="1686" y="393"/>
                </a:cubicBezTo>
                <a:cubicBezTo>
                  <a:pt x="1694" y="385"/>
                  <a:pt x="1701" y="375"/>
                  <a:pt x="1706" y="364"/>
                </a:cubicBezTo>
                <a:cubicBezTo>
                  <a:pt x="1711" y="352"/>
                  <a:pt x="1713" y="340"/>
                  <a:pt x="1713" y="326"/>
                </a:cubicBezTo>
                <a:cubicBezTo>
                  <a:pt x="1713" y="313"/>
                  <a:pt x="1711" y="301"/>
                  <a:pt x="1706" y="289"/>
                </a:cubicBezTo>
                <a:cubicBezTo>
                  <a:pt x="1701" y="278"/>
                  <a:pt x="1694" y="268"/>
                  <a:pt x="1686" y="259"/>
                </a:cubicBezTo>
                <a:cubicBezTo>
                  <a:pt x="1678" y="251"/>
                  <a:pt x="1668" y="244"/>
                  <a:pt x="1657" y="239"/>
                </a:cubicBezTo>
                <a:cubicBezTo>
                  <a:pt x="1645" y="234"/>
                  <a:pt x="1633" y="232"/>
                  <a:pt x="1620" y="232"/>
                </a:cubicBezTo>
                <a:cubicBezTo>
                  <a:pt x="1607" y="232"/>
                  <a:pt x="1595" y="234"/>
                  <a:pt x="1584" y="239"/>
                </a:cubicBezTo>
                <a:cubicBezTo>
                  <a:pt x="1573" y="244"/>
                  <a:pt x="1563" y="251"/>
                  <a:pt x="1555" y="259"/>
                </a:cubicBezTo>
                <a:cubicBezTo>
                  <a:pt x="1546" y="268"/>
                  <a:pt x="1540" y="278"/>
                  <a:pt x="1535" y="289"/>
                </a:cubicBezTo>
                <a:cubicBezTo>
                  <a:pt x="1530" y="301"/>
                  <a:pt x="1528" y="313"/>
                  <a:pt x="1528" y="326"/>
                </a:cubicBezTo>
                <a:cubicBezTo>
                  <a:pt x="1528" y="340"/>
                  <a:pt x="1530" y="352"/>
                  <a:pt x="1535" y="364"/>
                </a:cubicBezTo>
                <a:cubicBezTo>
                  <a:pt x="1540" y="375"/>
                  <a:pt x="1546" y="385"/>
                  <a:pt x="1555" y="393"/>
                </a:cubicBezTo>
                <a:cubicBezTo>
                  <a:pt x="1563" y="402"/>
                  <a:pt x="1573" y="408"/>
                  <a:pt x="1584" y="413"/>
                </a:cubicBezTo>
                <a:cubicBezTo>
                  <a:pt x="1595" y="418"/>
                  <a:pt x="1607" y="421"/>
                  <a:pt x="1620" y="421"/>
                </a:cubicBezTo>
                <a:close/>
                <a:moveTo>
                  <a:pt x="0" y="158"/>
                </a:moveTo>
                <a:cubicBezTo>
                  <a:pt x="88" y="158"/>
                  <a:pt x="88" y="158"/>
                  <a:pt x="88" y="158"/>
                </a:cubicBezTo>
                <a:cubicBezTo>
                  <a:pt x="156" y="373"/>
                  <a:pt x="156" y="373"/>
                  <a:pt x="156" y="373"/>
                </a:cubicBezTo>
                <a:cubicBezTo>
                  <a:pt x="236" y="158"/>
                  <a:pt x="236" y="158"/>
                  <a:pt x="236" y="158"/>
                </a:cubicBezTo>
                <a:cubicBezTo>
                  <a:pt x="313" y="158"/>
                  <a:pt x="313" y="158"/>
                  <a:pt x="313" y="158"/>
                </a:cubicBezTo>
                <a:cubicBezTo>
                  <a:pt x="392" y="373"/>
                  <a:pt x="392" y="373"/>
                  <a:pt x="392" y="373"/>
                </a:cubicBezTo>
                <a:cubicBezTo>
                  <a:pt x="462" y="158"/>
                  <a:pt x="462" y="158"/>
                  <a:pt x="462" y="158"/>
                </a:cubicBezTo>
                <a:cubicBezTo>
                  <a:pt x="550" y="158"/>
                  <a:pt x="550" y="158"/>
                  <a:pt x="550" y="158"/>
                </a:cubicBezTo>
                <a:cubicBezTo>
                  <a:pt x="435" y="495"/>
                  <a:pt x="435" y="495"/>
                  <a:pt x="435" y="495"/>
                </a:cubicBezTo>
                <a:cubicBezTo>
                  <a:pt x="354" y="495"/>
                  <a:pt x="354" y="495"/>
                  <a:pt x="354" y="495"/>
                </a:cubicBezTo>
                <a:cubicBezTo>
                  <a:pt x="274" y="275"/>
                  <a:pt x="274" y="275"/>
                  <a:pt x="274" y="275"/>
                </a:cubicBezTo>
                <a:cubicBezTo>
                  <a:pt x="192" y="495"/>
                  <a:pt x="192" y="495"/>
                  <a:pt x="192" y="495"/>
                </a:cubicBezTo>
                <a:cubicBezTo>
                  <a:pt x="110" y="495"/>
                  <a:pt x="110" y="495"/>
                  <a:pt x="110" y="495"/>
                </a:cubicBezTo>
                <a:lnTo>
                  <a:pt x="0" y="15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4" name="Rectangle 3"/>
          <p:cNvSpPr/>
          <p:nvPr userDrawn="1"/>
        </p:nvSpPr>
        <p:spPr>
          <a:xfrm>
            <a:off x="111760" y="6530234"/>
            <a:ext cx="1229360" cy="266806"/>
          </a:xfrm>
          <a:prstGeom prst="rect">
            <a:avLst/>
          </a:prstGeom>
          <a:solidFill>
            <a:srgbClr val="0095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8381" y="0"/>
            <a:ext cx="5175804" cy="68577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9274" y="365760"/>
            <a:ext cx="4171581" cy="685800"/>
          </a:xfrm>
        </p:spPr>
        <p:txBody>
          <a:bodyPr>
            <a:noAutofit/>
          </a:bodyPr>
          <a:lstStyle>
            <a:lvl1pPr>
              <a:defRPr sz="3000">
                <a:solidFill>
                  <a:schemeClr val="bg1"/>
                </a:solidFill>
                <a:latin typeface="Tenorite" pitchFamily="2" charset="0"/>
                <a:cs typeface="Arial" panose="020B0604020202090204" pitchFamily="34" charset="0"/>
              </a:defRPr>
            </a:lvl1pPr>
          </a:lstStyle>
          <a:p>
            <a:r>
              <a:rPr lang="en-US"/>
              <a:t>Click to add title</a:t>
            </a:r>
            <a:endParaRPr lang="en-US"/>
          </a:p>
        </p:txBody>
      </p:sp>
      <p:sp>
        <p:nvSpPr>
          <p:cNvPr id="5" name="Número de diapositiva"/>
          <p:cNvSpPr txBox="1"/>
          <p:nvPr userDrawn="1"/>
        </p:nvSpPr>
        <p:spPr>
          <a:xfrm>
            <a:off x="11455802" y="6530234"/>
            <a:ext cx="548640" cy="91440"/>
          </a:xfrm>
          <a:prstGeom prst="rect">
            <a:avLst/>
          </a:prstGeom>
        </p:spPr>
        <p:txBody>
          <a:bodyPr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7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enorite" pitchFamily="2" charset="0"/>
                <a:ea typeface="+mn-ea"/>
                <a:cs typeface="+mn-cs"/>
                <a:sym typeface="Tenorite Regular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9pPr>
          </a:lstStyle>
          <a:p>
            <a:fld id="{86CB4B4D-7CA3-9044-876B-883B54F8677D}" type="slidenum">
              <a:rPr lang="en-US" sz="1000" smtClean="0"/>
            </a:fld>
            <a:endParaRPr lang="en-US" sz="1000"/>
          </a:p>
        </p:txBody>
      </p:sp>
      <p:sp>
        <p:nvSpPr>
          <p:cNvPr id="7" name="Freeform 5"/>
          <p:cNvSpPr>
            <a:spLocks noEditPoints="1"/>
          </p:cNvSpPr>
          <p:nvPr userDrawn="1"/>
        </p:nvSpPr>
        <p:spPr bwMode="auto">
          <a:xfrm>
            <a:off x="10784911" y="6479382"/>
            <a:ext cx="468874" cy="173633"/>
          </a:xfrm>
          <a:custGeom>
            <a:avLst/>
            <a:gdLst>
              <a:gd name="T0" fmla="*/ 698 w 1799"/>
              <a:gd name="T1" fmla="*/ 158 h 664"/>
              <a:gd name="T2" fmla="*/ 610 w 1799"/>
              <a:gd name="T3" fmla="*/ 496 h 664"/>
              <a:gd name="T4" fmla="*/ 664 w 1799"/>
              <a:gd name="T5" fmla="*/ 7 h 664"/>
              <a:gd name="T6" fmla="*/ 638 w 1799"/>
              <a:gd name="T7" fmla="*/ 105 h 664"/>
              <a:gd name="T8" fmla="*/ 664 w 1799"/>
              <a:gd name="T9" fmla="*/ 7 h 664"/>
              <a:gd name="T10" fmla="*/ 907 w 1799"/>
              <a:gd name="T11" fmla="*/ 491 h 664"/>
              <a:gd name="T12" fmla="*/ 863 w 1799"/>
              <a:gd name="T13" fmla="*/ 664 h 664"/>
              <a:gd name="T14" fmla="*/ 777 w 1799"/>
              <a:gd name="T15" fmla="*/ 158 h 664"/>
              <a:gd name="T16" fmla="*/ 862 w 1799"/>
              <a:gd name="T17" fmla="*/ 205 h 664"/>
              <a:gd name="T18" fmla="*/ 969 w 1799"/>
              <a:gd name="T19" fmla="*/ 151 h 664"/>
              <a:gd name="T20" fmla="*/ 1082 w 1799"/>
              <a:gd name="T21" fmla="*/ 199 h 664"/>
              <a:gd name="T22" fmla="*/ 1131 w 1799"/>
              <a:gd name="T23" fmla="*/ 327 h 664"/>
              <a:gd name="T24" fmla="*/ 1081 w 1799"/>
              <a:gd name="T25" fmla="*/ 455 h 664"/>
              <a:gd name="T26" fmla="*/ 969 w 1799"/>
              <a:gd name="T27" fmla="*/ 503 h 664"/>
              <a:gd name="T28" fmla="*/ 988 w 1799"/>
              <a:gd name="T29" fmla="*/ 414 h 664"/>
              <a:gd name="T30" fmla="*/ 1038 w 1799"/>
              <a:gd name="T31" fmla="*/ 364 h 664"/>
              <a:gd name="T32" fmla="*/ 1038 w 1799"/>
              <a:gd name="T33" fmla="*/ 289 h 664"/>
              <a:gd name="T34" fmla="*/ 988 w 1799"/>
              <a:gd name="T35" fmla="*/ 239 h 664"/>
              <a:gd name="T36" fmla="*/ 915 w 1799"/>
              <a:gd name="T37" fmla="*/ 239 h 664"/>
              <a:gd name="T38" fmla="*/ 865 w 1799"/>
              <a:gd name="T39" fmla="*/ 289 h 664"/>
              <a:gd name="T40" fmla="*/ 865 w 1799"/>
              <a:gd name="T41" fmla="*/ 364 h 664"/>
              <a:gd name="T42" fmla="*/ 915 w 1799"/>
              <a:gd name="T43" fmla="*/ 414 h 664"/>
              <a:gd name="T44" fmla="*/ 1194 w 1799"/>
              <a:gd name="T45" fmla="*/ 158 h 664"/>
              <a:gd name="T46" fmla="*/ 1279 w 1799"/>
              <a:gd name="T47" fmla="*/ 210 h 664"/>
              <a:gd name="T48" fmla="*/ 1372 w 1799"/>
              <a:gd name="T49" fmla="*/ 152 h 664"/>
              <a:gd name="T50" fmla="*/ 1429 w 1799"/>
              <a:gd name="T51" fmla="*/ 165 h 664"/>
              <a:gd name="T52" fmla="*/ 1379 w 1799"/>
              <a:gd name="T53" fmla="*/ 242 h 664"/>
              <a:gd name="T54" fmla="*/ 1299 w 1799"/>
              <a:gd name="T55" fmla="*/ 257 h 664"/>
              <a:gd name="T56" fmla="*/ 1279 w 1799"/>
              <a:gd name="T57" fmla="*/ 496 h 664"/>
              <a:gd name="T58" fmla="*/ 1194 w 1799"/>
              <a:gd name="T59" fmla="*/ 158 h 664"/>
              <a:gd name="T60" fmla="*/ 1549 w 1799"/>
              <a:gd name="T61" fmla="*/ 489 h 664"/>
              <a:gd name="T62" fmla="*/ 1455 w 1799"/>
              <a:gd name="T63" fmla="*/ 395 h 664"/>
              <a:gd name="T64" fmla="*/ 1455 w 1799"/>
              <a:gd name="T65" fmla="*/ 258 h 664"/>
              <a:gd name="T66" fmla="*/ 1549 w 1799"/>
              <a:gd name="T67" fmla="*/ 165 h 664"/>
              <a:gd name="T68" fmla="*/ 1690 w 1799"/>
              <a:gd name="T69" fmla="*/ 165 h 664"/>
              <a:gd name="T70" fmla="*/ 1785 w 1799"/>
              <a:gd name="T71" fmla="*/ 258 h 664"/>
              <a:gd name="T72" fmla="*/ 1785 w 1799"/>
              <a:gd name="T73" fmla="*/ 395 h 664"/>
              <a:gd name="T74" fmla="*/ 1691 w 1799"/>
              <a:gd name="T75" fmla="*/ 489 h 664"/>
              <a:gd name="T76" fmla="*/ 1620 w 1799"/>
              <a:gd name="T77" fmla="*/ 421 h 664"/>
              <a:gd name="T78" fmla="*/ 1686 w 1799"/>
              <a:gd name="T79" fmla="*/ 393 h 664"/>
              <a:gd name="T80" fmla="*/ 1713 w 1799"/>
              <a:gd name="T81" fmla="*/ 326 h 664"/>
              <a:gd name="T82" fmla="*/ 1686 w 1799"/>
              <a:gd name="T83" fmla="*/ 259 h 664"/>
              <a:gd name="T84" fmla="*/ 1620 w 1799"/>
              <a:gd name="T85" fmla="*/ 232 h 664"/>
              <a:gd name="T86" fmla="*/ 1555 w 1799"/>
              <a:gd name="T87" fmla="*/ 259 h 664"/>
              <a:gd name="T88" fmla="*/ 1528 w 1799"/>
              <a:gd name="T89" fmla="*/ 326 h 664"/>
              <a:gd name="T90" fmla="*/ 1555 w 1799"/>
              <a:gd name="T91" fmla="*/ 393 h 664"/>
              <a:gd name="T92" fmla="*/ 1620 w 1799"/>
              <a:gd name="T93" fmla="*/ 421 h 664"/>
              <a:gd name="T94" fmla="*/ 88 w 1799"/>
              <a:gd name="T95" fmla="*/ 158 h 664"/>
              <a:gd name="T96" fmla="*/ 236 w 1799"/>
              <a:gd name="T97" fmla="*/ 158 h 664"/>
              <a:gd name="T98" fmla="*/ 392 w 1799"/>
              <a:gd name="T99" fmla="*/ 373 h 664"/>
              <a:gd name="T100" fmla="*/ 550 w 1799"/>
              <a:gd name="T101" fmla="*/ 158 h 664"/>
              <a:gd name="T102" fmla="*/ 354 w 1799"/>
              <a:gd name="T103" fmla="*/ 495 h 664"/>
              <a:gd name="T104" fmla="*/ 192 w 1799"/>
              <a:gd name="T105" fmla="*/ 495 h 664"/>
              <a:gd name="T106" fmla="*/ 0 w 1799"/>
              <a:gd name="T107" fmla="*/ 158 h 6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799" h="664">
                <a:moveTo>
                  <a:pt x="610" y="158"/>
                </a:moveTo>
                <a:cubicBezTo>
                  <a:pt x="698" y="158"/>
                  <a:pt x="698" y="158"/>
                  <a:pt x="698" y="158"/>
                </a:cubicBezTo>
                <a:cubicBezTo>
                  <a:pt x="698" y="496"/>
                  <a:pt x="698" y="496"/>
                  <a:pt x="698" y="496"/>
                </a:cubicBezTo>
                <a:cubicBezTo>
                  <a:pt x="610" y="496"/>
                  <a:pt x="610" y="496"/>
                  <a:pt x="610" y="496"/>
                </a:cubicBezTo>
                <a:lnTo>
                  <a:pt x="610" y="158"/>
                </a:lnTo>
                <a:close/>
                <a:moveTo>
                  <a:pt x="664" y="7"/>
                </a:moveTo>
                <a:cubicBezTo>
                  <a:pt x="637" y="0"/>
                  <a:pt x="609" y="16"/>
                  <a:pt x="602" y="43"/>
                </a:cubicBezTo>
                <a:cubicBezTo>
                  <a:pt x="595" y="70"/>
                  <a:pt x="611" y="98"/>
                  <a:pt x="638" y="105"/>
                </a:cubicBezTo>
                <a:cubicBezTo>
                  <a:pt x="665" y="112"/>
                  <a:pt x="693" y="96"/>
                  <a:pt x="700" y="69"/>
                </a:cubicBezTo>
                <a:cubicBezTo>
                  <a:pt x="707" y="42"/>
                  <a:pt x="691" y="14"/>
                  <a:pt x="664" y="7"/>
                </a:cubicBezTo>
                <a:close/>
                <a:moveTo>
                  <a:pt x="969" y="503"/>
                </a:moveTo>
                <a:cubicBezTo>
                  <a:pt x="946" y="503"/>
                  <a:pt x="926" y="499"/>
                  <a:pt x="907" y="491"/>
                </a:cubicBezTo>
                <a:cubicBezTo>
                  <a:pt x="889" y="482"/>
                  <a:pt x="874" y="470"/>
                  <a:pt x="863" y="455"/>
                </a:cubicBezTo>
                <a:cubicBezTo>
                  <a:pt x="863" y="664"/>
                  <a:pt x="863" y="664"/>
                  <a:pt x="863" y="664"/>
                </a:cubicBezTo>
                <a:cubicBezTo>
                  <a:pt x="777" y="664"/>
                  <a:pt x="777" y="664"/>
                  <a:pt x="777" y="664"/>
                </a:cubicBezTo>
                <a:cubicBezTo>
                  <a:pt x="777" y="158"/>
                  <a:pt x="777" y="158"/>
                  <a:pt x="777" y="158"/>
                </a:cubicBezTo>
                <a:cubicBezTo>
                  <a:pt x="862" y="158"/>
                  <a:pt x="862" y="158"/>
                  <a:pt x="862" y="158"/>
                </a:cubicBezTo>
                <a:cubicBezTo>
                  <a:pt x="862" y="205"/>
                  <a:pt x="862" y="205"/>
                  <a:pt x="862" y="205"/>
                </a:cubicBezTo>
                <a:cubicBezTo>
                  <a:pt x="874" y="188"/>
                  <a:pt x="888" y="175"/>
                  <a:pt x="907" y="166"/>
                </a:cubicBezTo>
                <a:cubicBezTo>
                  <a:pt x="925" y="156"/>
                  <a:pt x="946" y="151"/>
                  <a:pt x="969" y="151"/>
                </a:cubicBezTo>
                <a:cubicBezTo>
                  <a:pt x="990" y="151"/>
                  <a:pt x="1010" y="155"/>
                  <a:pt x="1030" y="163"/>
                </a:cubicBezTo>
                <a:cubicBezTo>
                  <a:pt x="1050" y="172"/>
                  <a:pt x="1067" y="183"/>
                  <a:pt x="1082" y="199"/>
                </a:cubicBezTo>
                <a:cubicBezTo>
                  <a:pt x="1097" y="214"/>
                  <a:pt x="1109" y="233"/>
                  <a:pt x="1118" y="254"/>
                </a:cubicBezTo>
                <a:cubicBezTo>
                  <a:pt x="1127" y="276"/>
                  <a:pt x="1131" y="300"/>
                  <a:pt x="1131" y="327"/>
                </a:cubicBezTo>
                <a:cubicBezTo>
                  <a:pt x="1131" y="354"/>
                  <a:pt x="1127" y="378"/>
                  <a:pt x="1118" y="400"/>
                </a:cubicBezTo>
                <a:cubicBezTo>
                  <a:pt x="1108" y="421"/>
                  <a:pt x="1096" y="440"/>
                  <a:pt x="1081" y="455"/>
                </a:cubicBezTo>
                <a:cubicBezTo>
                  <a:pt x="1066" y="471"/>
                  <a:pt x="1049" y="482"/>
                  <a:pt x="1030" y="491"/>
                </a:cubicBezTo>
                <a:cubicBezTo>
                  <a:pt x="1010" y="499"/>
                  <a:pt x="990" y="503"/>
                  <a:pt x="969" y="503"/>
                </a:cubicBezTo>
                <a:close/>
                <a:moveTo>
                  <a:pt x="952" y="421"/>
                </a:moveTo>
                <a:cubicBezTo>
                  <a:pt x="965" y="421"/>
                  <a:pt x="977" y="419"/>
                  <a:pt x="988" y="414"/>
                </a:cubicBezTo>
                <a:cubicBezTo>
                  <a:pt x="999" y="409"/>
                  <a:pt x="1009" y="402"/>
                  <a:pt x="1018" y="394"/>
                </a:cubicBezTo>
                <a:cubicBezTo>
                  <a:pt x="1026" y="385"/>
                  <a:pt x="1033" y="375"/>
                  <a:pt x="1038" y="364"/>
                </a:cubicBezTo>
                <a:cubicBezTo>
                  <a:pt x="1043" y="352"/>
                  <a:pt x="1045" y="340"/>
                  <a:pt x="1045" y="326"/>
                </a:cubicBezTo>
                <a:cubicBezTo>
                  <a:pt x="1045" y="313"/>
                  <a:pt x="1043" y="301"/>
                  <a:pt x="1038" y="289"/>
                </a:cubicBezTo>
                <a:cubicBezTo>
                  <a:pt x="1033" y="278"/>
                  <a:pt x="1026" y="268"/>
                  <a:pt x="1018" y="259"/>
                </a:cubicBezTo>
                <a:cubicBezTo>
                  <a:pt x="1009" y="251"/>
                  <a:pt x="999" y="244"/>
                  <a:pt x="988" y="239"/>
                </a:cubicBezTo>
                <a:cubicBezTo>
                  <a:pt x="977" y="234"/>
                  <a:pt x="965" y="231"/>
                  <a:pt x="952" y="231"/>
                </a:cubicBezTo>
                <a:cubicBezTo>
                  <a:pt x="938" y="231"/>
                  <a:pt x="926" y="234"/>
                  <a:pt x="915" y="239"/>
                </a:cubicBezTo>
                <a:cubicBezTo>
                  <a:pt x="903" y="244"/>
                  <a:pt x="893" y="251"/>
                  <a:pt x="885" y="259"/>
                </a:cubicBezTo>
                <a:cubicBezTo>
                  <a:pt x="877" y="268"/>
                  <a:pt x="870" y="278"/>
                  <a:pt x="865" y="289"/>
                </a:cubicBezTo>
                <a:cubicBezTo>
                  <a:pt x="860" y="301"/>
                  <a:pt x="858" y="313"/>
                  <a:pt x="858" y="326"/>
                </a:cubicBezTo>
                <a:cubicBezTo>
                  <a:pt x="858" y="340"/>
                  <a:pt x="860" y="352"/>
                  <a:pt x="865" y="364"/>
                </a:cubicBezTo>
                <a:cubicBezTo>
                  <a:pt x="870" y="375"/>
                  <a:pt x="877" y="385"/>
                  <a:pt x="885" y="394"/>
                </a:cubicBezTo>
                <a:cubicBezTo>
                  <a:pt x="893" y="402"/>
                  <a:pt x="903" y="409"/>
                  <a:pt x="915" y="414"/>
                </a:cubicBezTo>
                <a:cubicBezTo>
                  <a:pt x="926" y="419"/>
                  <a:pt x="938" y="421"/>
                  <a:pt x="952" y="421"/>
                </a:cubicBezTo>
                <a:close/>
                <a:moveTo>
                  <a:pt x="1194" y="158"/>
                </a:moveTo>
                <a:cubicBezTo>
                  <a:pt x="1279" y="158"/>
                  <a:pt x="1279" y="158"/>
                  <a:pt x="1279" y="158"/>
                </a:cubicBezTo>
                <a:cubicBezTo>
                  <a:pt x="1279" y="210"/>
                  <a:pt x="1279" y="210"/>
                  <a:pt x="1279" y="210"/>
                </a:cubicBezTo>
                <a:cubicBezTo>
                  <a:pt x="1287" y="190"/>
                  <a:pt x="1299" y="175"/>
                  <a:pt x="1315" y="166"/>
                </a:cubicBezTo>
                <a:cubicBezTo>
                  <a:pt x="1331" y="157"/>
                  <a:pt x="1350" y="152"/>
                  <a:pt x="1372" y="152"/>
                </a:cubicBezTo>
                <a:cubicBezTo>
                  <a:pt x="1383" y="152"/>
                  <a:pt x="1394" y="153"/>
                  <a:pt x="1403" y="156"/>
                </a:cubicBezTo>
                <a:cubicBezTo>
                  <a:pt x="1413" y="158"/>
                  <a:pt x="1422" y="161"/>
                  <a:pt x="1429" y="165"/>
                </a:cubicBezTo>
                <a:cubicBezTo>
                  <a:pt x="1397" y="250"/>
                  <a:pt x="1397" y="250"/>
                  <a:pt x="1397" y="250"/>
                </a:cubicBezTo>
                <a:cubicBezTo>
                  <a:pt x="1393" y="247"/>
                  <a:pt x="1387" y="244"/>
                  <a:pt x="1379" y="242"/>
                </a:cubicBezTo>
                <a:cubicBezTo>
                  <a:pt x="1371" y="239"/>
                  <a:pt x="1362" y="238"/>
                  <a:pt x="1352" y="238"/>
                </a:cubicBezTo>
                <a:cubicBezTo>
                  <a:pt x="1330" y="238"/>
                  <a:pt x="1313" y="244"/>
                  <a:pt x="1299" y="257"/>
                </a:cubicBezTo>
                <a:cubicBezTo>
                  <a:pt x="1286" y="269"/>
                  <a:pt x="1279" y="289"/>
                  <a:pt x="1279" y="318"/>
                </a:cubicBezTo>
                <a:cubicBezTo>
                  <a:pt x="1279" y="496"/>
                  <a:pt x="1279" y="496"/>
                  <a:pt x="1279" y="496"/>
                </a:cubicBezTo>
                <a:cubicBezTo>
                  <a:pt x="1194" y="496"/>
                  <a:pt x="1194" y="496"/>
                  <a:pt x="1194" y="496"/>
                </a:cubicBezTo>
                <a:lnTo>
                  <a:pt x="1194" y="158"/>
                </a:lnTo>
                <a:close/>
                <a:moveTo>
                  <a:pt x="1620" y="503"/>
                </a:moveTo>
                <a:cubicBezTo>
                  <a:pt x="1594" y="503"/>
                  <a:pt x="1571" y="498"/>
                  <a:pt x="1549" y="489"/>
                </a:cubicBezTo>
                <a:cubicBezTo>
                  <a:pt x="1527" y="480"/>
                  <a:pt x="1508" y="467"/>
                  <a:pt x="1492" y="451"/>
                </a:cubicBezTo>
                <a:cubicBezTo>
                  <a:pt x="1476" y="435"/>
                  <a:pt x="1464" y="416"/>
                  <a:pt x="1455" y="395"/>
                </a:cubicBezTo>
                <a:cubicBezTo>
                  <a:pt x="1446" y="374"/>
                  <a:pt x="1441" y="351"/>
                  <a:pt x="1441" y="327"/>
                </a:cubicBezTo>
                <a:cubicBezTo>
                  <a:pt x="1441" y="303"/>
                  <a:pt x="1446" y="280"/>
                  <a:pt x="1455" y="258"/>
                </a:cubicBezTo>
                <a:cubicBezTo>
                  <a:pt x="1464" y="237"/>
                  <a:pt x="1476" y="218"/>
                  <a:pt x="1492" y="202"/>
                </a:cubicBezTo>
                <a:cubicBezTo>
                  <a:pt x="1508" y="187"/>
                  <a:pt x="1527" y="174"/>
                  <a:pt x="1549" y="165"/>
                </a:cubicBezTo>
                <a:cubicBezTo>
                  <a:pt x="1571" y="156"/>
                  <a:pt x="1594" y="151"/>
                  <a:pt x="1620" y="151"/>
                </a:cubicBezTo>
                <a:cubicBezTo>
                  <a:pt x="1645" y="151"/>
                  <a:pt x="1668" y="156"/>
                  <a:pt x="1690" y="165"/>
                </a:cubicBezTo>
                <a:cubicBezTo>
                  <a:pt x="1712" y="174"/>
                  <a:pt x="1731" y="187"/>
                  <a:pt x="1747" y="202"/>
                </a:cubicBezTo>
                <a:cubicBezTo>
                  <a:pt x="1763" y="218"/>
                  <a:pt x="1776" y="237"/>
                  <a:pt x="1785" y="258"/>
                </a:cubicBezTo>
                <a:cubicBezTo>
                  <a:pt x="1794" y="280"/>
                  <a:pt x="1799" y="303"/>
                  <a:pt x="1799" y="327"/>
                </a:cubicBezTo>
                <a:cubicBezTo>
                  <a:pt x="1799" y="351"/>
                  <a:pt x="1794" y="374"/>
                  <a:pt x="1785" y="395"/>
                </a:cubicBezTo>
                <a:cubicBezTo>
                  <a:pt x="1776" y="416"/>
                  <a:pt x="1763" y="435"/>
                  <a:pt x="1747" y="451"/>
                </a:cubicBezTo>
                <a:cubicBezTo>
                  <a:pt x="1731" y="467"/>
                  <a:pt x="1713" y="480"/>
                  <a:pt x="1691" y="489"/>
                </a:cubicBezTo>
                <a:cubicBezTo>
                  <a:pt x="1669" y="498"/>
                  <a:pt x="1645" y="503"/>
                  <a:pt x="1620" y="503"/>
                </a:cubicBezTo>
                <a:close/>
                <a:moveTo>
                  <a:pt x="1620" y="421"/>
                </a:moveTo>
                <a:cubicBezTo>
                  <a:pt x="1633" y="421"/>
                  <a:pt x="1645" y="418"/>
                  <a:pt x="1657" y="413"/>
                </a:cubicBezTo>
                <a:cubicBezTo>
                  <a:pt x="1668" y="408"/>
                  <a:pt x="1678" y="402"/>
                  <a:pt x="1686" y="393"/>
                </a:cubicBezTo>
                <a:cubicBezTo>
                  <a:pt x="1694" y="385"/>
                  <a:pt x="1701" y="375"/>
                  <a:pt x="1706" y="364"/>
                </a:cubicBezTo>
                <a:cubicBezTo>
                  <a:pt x="1711" y="352"/>
                  <a:pt x="1713" y="340"/>
                  <a:pt x="1713" y="326"/>
                </a:cubicBezTo>
                <a:cubicBezTo>
                  <a:pt x="1713" y="313"/>
                  <a:pt x="1711" y="301"/>
                  <a:pt x="1706" y="289"/>
                </a:cubicBezTo>
                <a:cubicBezTo>
                  <a:pt x="1701" y="278"/>
                  <a:pt x="1694" y="268"/>
                  <a:pt x="1686" y="259"/>
                </a:cubicBezTo>
                <a:cubicBezTo>
                  <a:pt x="1678" y="251"/>
                  <a:pt x="1668" y="244"/>
                  <a:pt x="1657" y="239"/>
                </a:cubicBezTo>
                <a:cubicBezTo>
                  <a:pt x="1645" y="234"/>
                  <a:pt x="1633" y="232"/>
                  <a:pt x="1620" y="232"/>
                </a:cubicBezTo>
                <a:cubicBezTo>
                  <a:pt x="1607" y="232"/>
                  <a:pt x="1595" y="234"/>
                  <a:pt x="1584" y="239"/>
                </a:cubicBezTo>
                <a:cubicBezTo>
                  <a:pt x="1573" y="244"/>
                  <a:pt x="1563" y="251"/>
                  <a:pt x="1555" y="259"/>
                </a:cubicBezTo>
                <a:cubicBezTo>
                  <a:pt x="1546" y="268"/>
                  <a:pt x="1540" y="278"/>
                  <a:pt x="1535" y="289"/>
                </a:cubicBezTo>
                <a:cubicBezTo>
                  <a:pt x="1530" y="301"/>
                  <a:pt x="1528" y="313"/>
                  <a:pt x="1528" y="326"/>
                </a:cubicBezTo>
                <a:cubicBezTo>
                  <a:pt x="1528" y="340"/>
                  <a:pt x="1530" y="352"/>
                  <a:pt x="1535" y="364"/>
                </a:cubicBezTo>
                <a:cubicBezTo>
                  <a:pt x="1540" y="375"/>
                  <a:pt x="1546" y="385"/>
                  <a:pt x="1555" y="393"/>
                </a:cubicBezTo>
                <a:cubicBezTo>
                  <a:pt x="1563" y="402"/>
                  <a:pt x="1573" y="408"/>
                  <a:pt x="1584" y="413"/>
                </a:cubicBezTo>
                <a:cubicBezTo>
                  <a:pt x="1595" y="418"/>
                  <a:pt x="1607" y="421"/>
                  <a:pt x="1620" y="421"/>
                </a:cubicBezTo>
                <a:close/>
                <a:moveTo>
                  <a:pt x="0" y="158"/>
                </a:moveTo>
                <a:cubicBezTo>
                  <a:pt x="88" y="158"/>
                  <a:pt x="88" y="158"/>
                  <a:pt x="88" y="158"/>
                </a:cubicBezTo>
                <a:cubicBezTo>
                  <a:pt x="156" y="373"/>
                  <a:pt x="156" y="373"/>
                  <a:pt x="156" y="373"/>
                </a:cubicBezTo>
                <a:cubicBezTo>
                  <a:pt x="236" y="158"/>
                  <a:pt x="236" y="158"/>
                  <a:pt x="236" y="158"/>
                </a:cubicBezTo>
                <a:cubicBezTo>
                  <a:pt x="313" y="158"/>
                  <a:pt x="313" y="158"/>
                  <a:pt x="313" y="158"/>
                </a:cubicBezTo>
                <a:cubicBezTo>
                  <a:pt x="392" y="373"/>
                  <a:pt x="392" y="373"/>
                  <a:pt x="392" y="373"/>
                </a:cubicBezTo>
                <a:cubicBezTo>
                  <a:pt x="462" y="158"/>
                  <a:pt x="462" y="158"/>
                  <a:pt x="462" y="158"/>
                </a:cubicBezTo>
                <a:cubicBezTo>
                  <a:pt x="550" y="158"/>
                  <a:pt x="550" y="158"/>
                  <a:pt x="550" y="158"/>
                </a:cubicBezTo>
                <a:cubicBezTo>
                  <a:pt x="435" y="495"/>
                  <a:pt x="435" y="495"/>
                  <a:pt x="435" y="495"/>
                </a:cubicBezTo>
                <a:cubicBezTo>
                  <a:pt x="354" y="495"/>
                  <a:pt x="354" y="495"/>
                  <a:pt x="354" y="495"/>
                </a:cubicBezTo>
                <a:cubicBezTo>
                  <a:pt x="274" y="275"/>
                  <a:pt x="274" y="275"/>
                  <a:pt x="274" y="275"/>
                </a:cubicBezTo>
                <a:cubicBezTo>
                  <a:pt x="192" y="495"/>
                  <a:pt x="192" y="495"/>
                  <a:pt x="192" y="495"/>
                </a:cubicBezTo>
                <a:cubicBezTo>
                  <a:pt x="110" y="495"/>
                  <a:pt x="110" y="495"/>
                  <a:pt x="110" y="495"/>
                </a:cubicBezTo>
                <a:lnTo>
                  <a:pt x="0" y="15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4" name="Rectangle 3"/>
          <p:cNvSpPr/>
          <p:nvPr userDrawn="1"/>
        </p:nvSpPr>
        <p:spPr>
          <a:xfrm>
            <a:off x="111760" y="6530234"/>
            <a:ext cx="1229360" cy="266806"/>
          </a:xfrm>
          <a:prstGeom prst="rect">
            <a:avLst/>
          </a:prstGeom>
          <a:solidFill>
            <a:srgbClr val="341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8382" y="0"/>
            <a:ext cx="4335833" cy="68577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9275" y="365760"/>
            <a:ext cx="3384772" cy="685800"/>
          </a:xfrm>
        </p:spPr>
        <p:txBody>
          <a:bodyPr>
            <a:noAutofit/>
          </a:bodyPr>
          <a:lstStyle>
            <a:lvl1pPr>
              <a:defRPr sz="3000">
                <a:solidFill>
                  <a:schemeClr val="bg1"/>
                </a:solidFill>
                <a:latin typeface="Tenorite" pitchFamily="2" charset="0"/>
                <a:cs typeface="Arial" panose="020B0604020202090204" pitchFamily="34" charset="0"/>
              </a:defRPr>
            </a:lvl1pPr>
          </a:lstStyle>
          <a:p>
            <a:r>
              <a:rPr lang="en-US"/>
              <a:t>Click to add title</a:t>
            </a:r>
            <a:endParaRPr lang="en-US"/>
          </a:p>
        </p:txBody>
      </p:sp>
      <p:sp>
        <p:nvSpPr>
          <p:cNvPr id="5" name="Número de diapositiva"/>
          <p:cNvSpPr txBox="1"/>
          <p:nvPr userDrawn="1"/>
        </p:nvSpPr>
        <p:spPr>
          <a:xfrm>
            <a:off x="11455802" y="6530234"/>
            <a:ext cx="548640" cy="91440"/>
          </a:xfrm>
          <a:prstGeom prst="rect">
            <a:avLst/>
          </a:prstGeom>
        </p:spPr>
        <p:txBody>
          <a:bodyPr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7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enorite" pitchFamily="2" charset="0"/>
                <a:ea typeface="+mn-ea"/>
                <a:cs typeface="+mn-cs"/>
                <a:sym typeface="Tenorite Regular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9pPr>
          </a:lstStyle>
          <a:p>
            <a:fld id="{86CB4B4D-7CA3-9044-876B-883B54F8677D}" type="slidenum">
              <a:rPr lang="en-US" sz="1000" smtClean="0"/>
            </a:fld>
            <a:endParaRPr lang="en-US" sz="1000"/>
          </a:p>
        </p:txBody>
      </p:sp>
      <p:sp>
        <p:nvSpPr>
          <p:cNvPr id="7" name="Freeform 5"/>
          <p:cNvSpPr>
            <a:spLocks noEditPoints="1"/>
          </p:cNvSpPr>
          <p:nvPr userDrawn="1"/>
        </p:nvSpPr>
        <p:spPr bwMode="auto">
          <a:xfrm>
            <a:off x="10784911" y="6479382"/>
            <a:ext cx="468874" cy="173633"/>
          </a:xfrm>
          <a:custGeom>
            <a:avLst/>
            <a:gdLst>
              <a:gd name="T0" fmla="*/ 698 w 1799"/>
              <a:gd name="T1" fmla="*/ 158 h 664"/>
              <a:gd name="T2" fmla="*/ 610 w 1799"/>
              <a:gd name="T3" fmla="*/ 496 h 664"/>
              <a:gd name="T4" fmla="*/ 664 w 1799"/>
              <a:gd name="T5" fmla="*/ 7 h 664"/>
              <a:gd name="T6" fmla="*/ 638 w 1799"/>
              <a:gd name="T7" fmla="*/ 105 h 664"/>
              <a:gd name="T8" fmla="*/ 664 w 1799"/>
              <a:gd name="T9" fmla="*/ 7 h 664"/>
              <a:gd name="T10" fmla="*/ 907 w 1799"/>
              <a:gd name="T11" fmla="*/ 491 h 664"/>
              <a:gd name="T12" fmla="*/ 863 w 1799"/>
              <a:gd name="T13" fmla="*/ 664 h 664"/>
              <a:gd name="T14" fmla="*/ 777 w 1799"/>
              <a:gd name="T15" fmla="*/ 158 h 664"/>
              <a:gd name="T16" fmla="*/ 862 w 1799"/>
              <a:gd name="T17" fmla="*/ 205 h 664"/>
              <a:gd name="T18" fmla="*/ 969 w 1799"/>
              <a:gd name="T19" fmla="*/ 151 h 664"/>
              <a:gd name="T20" fmla="*/ 1082 w 1799"/>
              <a:gd name="T21" fmla="*/ 199 h 664"/>
              <a:gd name="T22" fmla="*/ 1131 w 1799"/>
              <a:gd name="T23" fmla="*/ 327 h 664"/>
              <a:gd name="T24" fmla="*/ 1081 w 1799"/>
              <a:gd name="T25" fmla="*/ 455 h 664"/>
              <a:gd name="T26" fmla="*/ 969 w 1799"/>
              <a:gd name="T27" fmla="*/ 503 h 664"/>
              <a:gd name="T28" fmla="*/ 988 w 1799"/>
              <a:gd name="T29" fmla="*/ 414 h 664"/>
              <a:gd name="T30" fmla="*/ 1038 w 1799"/>
              <a:gd name="T31" fmla="*/ 364 h 664"/>
              <a:gd name="T32" fmla="*/ 1038 w 1799"/>
              <a:gd name="T33" fmla="*/ 289 h 664"/>
              <a:gd name="T34" fmla="*/ 988 w 1799"/>
              <a:gd name="T35" fmla="*/ 239 h 664"/>
              <a:gd name="T36" fmla="*/ 915 w 1799"/>
              <a:gd name="T37" fmla="*/ 239 h 664"/>
              <a:gd name="T38" fmla="*/ 865 w 1799"/>
              <a:gd name="T39" fmla="*/ 289 h 664"/>
              <a:gd name="T40" fmla="*/ 865 w 1799"/>
              <a:gd name="T41" fmla="*/ 364 h 664"/>
              <a:gd name="T42" fmla="*/ 915 w 1799"/>
              <a:gd name="T43" fmla="*/ 414 h 664"/>
              <a:gd name="T44" fmla="*/ 1194 w 1799"/>
              <a:gd name="T45" fmla="*/ 158 h 664"/>
              <a:gd name="T46" fmla="*/ 1279 w 1799"/>
              <a:gd name="T47" fmla="*/ 210 h 664"/>
              <a:gd name="T48" fmla="*/ 1372 w 1799"/>
              <a:gd name="T49" fmla="*/ 152 h 664"/>
              <a:gd name="T50" fmla="*/ 1429 w 1799"/>
              <a:gd name="T51" fmla="*/ 165 h 664"/>
              <a:gd name="T52" fmla="*/ 1379 w 1799"/>
              <a:gd name="T53" fmla="*/ 242 h 664"/>
              <a:gd name="T54" fmla="*/ 1299 w 1799"/>
              <a:gd name="T55" fmla="*/ 257 h 664"/>
              <a:gd name="T56" fmla="*/ 1279 w 1799"/>
              <a:gd name="T57" fmla="*/ 496 h 664"/>
              <a:gd name="T58" fmla="*/ 1194 w 1799"/>
              <a:gd name="T59" fmla="*/ 158 h 664"/>
              <a:gd name="T60" fmla="*/ 1549 w 1799"/>
              <a:gd name="T61" fmla="*/ 489 h 664"/>
              <a:gd name="T62" fmla="*/ 1455 w 1799"/>
              <a:gd name="T63" fmla="*/ 395 h 664"/>
              <a:gd name="T64" fmla="*/ 1455 w 1799"/>
              <a:gd name="T65" fmla="*/ 258 h 664"/>
              <a:gd name="T66" fmla="*/ 1549 w 1799"/>
              <a:gd name="T67" fmla="*/ 165 h 664"/>
              <a:gd name="T68" fmla="*/ 1690 w 1799"/>
              <a:gd name="T69" fmla="*/ 165 h 664"/>
              <a:gd name="T70" fmla="*/ 1785 w 1799"/>
              <a:gd name="T71" fmla="*/ 258 h 664"/>
              <a:gd name="T72" fmla="*/ 1785 w 1799"/>
              <a:gd name="T73" fmla="*/ 395 h 664"/>
              <a:gd name="T74" fmla="*/ 1691 w 1799"/>
              <a:gd name="T75" fmla="*/ 489 h 664"/>
              <a:gd name="T76" fmla="*/ 1620 w 1799"/>
              <a:gd name="T77" fmla="*/ 421 h 664"/>
              <a:gd name="T78" fmla="*/ 1686 w 1799"/>
              <a:gd name="T79" fmla="*/ 393 h 664"/>
              <a:gd name="T80" fmla="*/ 1713 w 1799"/>
              <a:gd name="T81" fmla="*/ 326 h 664"/>
              <a:gd name="T82" fmla="*/ 1686 w 1799"/>
              <a:gd name="T83" fmla="*/ 259 h 664"/>
              <a:gd name="T84" fmla="*/ 1620 w 1799"/>
              <a:gd name="T85" fmla="*/ 232 h 664"/>
              <a:gd name="T86" fmla="*/ 1555 w 1799"/>
              <a:gd name="T87" fmla="*/ 259 h 664"/>
              <a:gd name="T88" fmla="*/ 1528 w 1799"/>
              <a:gd name="T89" fmla="*/ 326 h 664"/>
              <a:gd name="T90" fmla="*/ 1555 w 1799"/>
              <a:gd name="T91" fmla="*/ 393 h 664"/>
              <a:gd name="T92" fmla="*/ 1620 w 1799"/>
              <a:gd name="T93" fmla="*/ 421 h 664"/>
              <a:gd name="T94" fmla="*/ 88 w 1799"/>
              <a:gd name="T95" fmla="*/ 158 h 664"/>
              <a:gd name="T96" fmla="*/ 236 w 1799"/>
              <a:gd name="T97" fmla="*/ 158 h 664"/>
              <a:gd name="T98" fmla="*/ 392 w 1799"/>
              <a:gd name="T99" fmla="*/ 373 h 664"/>
              <a:gd name="T100" fmla="*/ 550 w 1799"/>
              <a:gd name="T101" fmla="*/ 158 h 664"/>
              <a:gd name="T102" fmla="*/ 354 w 1799"/>
              <a:gd name="T103" fmla="*/ 495 h 664"/>
              <a:gd name="T104" fmla="*/ 192 w 1799"/>
              <a:gd name="T105" fmla="*/ 495 h 664"/>
              <a:gd name="T106" fmla="*/ 0 w 1799"/>
              <a:gd name="T107" fmla="*/ 158 h 6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799" h="664">
                <a:moveTo>
                  <a:pt x="610" y="158"/>
                </a:moveTo>
                <a:cubicBezTo>
                  <a:pt x="698" y="158"/>
                  <a:pt x="698" y="158"/>
                  <a:pt x="698" y="158"/>
                </a:cubicBezTo>
                <a:cubicBezTo>
                  <a:pt x="698" y="496"/>
                  <a:pt x="698" y="496"/>
                  <a:pt x="698" y="496"/>
                </a:cubicBezTo>
                <a:cubicBezTo>
                  <a:pt x="610" y="496"/>
                  <a:pt x="610" y="496"/>
                  <a:pt x="610" y="496"/>
                </a:cubicBezTo>
                <a:lnTo>
                  <a:pt x="610" y="158"/>
                </a:lnTo>
                <a:close/>
                <a:moveTo>
                  <a:pt x="664" y="7"/>
                </a:moveTo>
                <a:cubicBezTo>
                  <a:pt x="637" y="0"/>
                  <a:pt x="609" y="16"/>
                  <a:pt x="602" y="43"/>
                </a:cubicBezTo>
                <a:cubicBezTo>
                  <a:pt x="595" y="70"/>
                  <a:pt x="611" y="98"/>
                  <a:pt x="638" y="105"/>
                </a:cubicBezTo>
                <a:cubicBezTo>
                  <a:pt x="665" y="112"/>
                  <a:pt x="693" y="96"/>
                  <a:pt x="700" y="69"/>
                </a:cubicBezTo>
                <a:cubicBezTo>
                  <a:pt x="707" y="42"/>
                  <a:pt x="691" y="14"/>
                  <a:pt x="664" y="7"/>
                </a:cubicBezTo>
                <a:close/>
                <a:moveTo>
                  <a:pt x="969" y="503"/>
                </a:moveTo>
                <a:cubicBezTo>
                  <a:pt x="946" y="503"/>
                  <a:pt x="926" y="499"/>
                  <a:pt x="907" y="491"/>
                </a:cubicBezTo>
                <a:cubicBezTo>
                  <a:pt x="889" y="482"/>
                  <a:pt x="874" y="470"/>
                  <a:pt x="863" y="455"/>
                </a:cubicBezTo>
                <a:cubicBezTo>
                  <a:pt x="863" y="664"/>
                  <a:pt x="863" y="664"/>
                  <a:pt x="863" y="664"/>
                </a:cubicBezTo>
                <a:cubicBezTo>
                  <a:pt x="777" y="664"/>
                  <a:pt x="777" y="664"/>
                  <a:pt x="777" y="664"/>
                </a:cubicBezTo>
                <a:cubicBezTo>
                  <a:pt x="777" y="158"/>
                  <a:pt x="777" y="158"/>
                  <a:pt x="777" y="158"/>
                </a:cubicBezTo>
                <a:cubicBezTo>
                  <a:pt x="862" y="158"/>
                  <a:pt x="862" y="158"/>
                  <a:pt x="862" y="158"/>
                </a:cubicBezTo>
                <a:cubicBezTo>
                  <a:pt x="862" y="205"/>
                  <a:pt x="862" y="205"/>
                  <a:pt x="862" y="205"/>
                </a:cubicBezTo>
                <a:cubicBezTo>
                  <a:pt x="874" y="188"/>
                  <a:pt x="888" y="175"/>
                  <a:pt x="907" y="166"/>
                </a:cubicBezTo>
                <a:cubicBezTo>
                  <a:pt x="925" y="156"/>
                  <a:pt x="946" y="151"/>
                  <a:pt x="969" y="151"/>
                </a:cubicBezTo>
                <a:cubicBezTo>
                  <a:pt x="990" y="151"/>
                  <a:pt x="1010" y="155"/>
                  <a:pt x="1030" y="163"/>
                </a:cubicBezTo>
                <a:cubicBezTo>
                  <a:pt x="1050" y="172"/>
                  <a:pt x="1067" y="183"/>
                  <a:pt x="1082" y="199"/>
                </a:cubicBezTo>
                <a:cubicBezTo>
                  <a:pt x="1097" y="214"/>
                  <a:pt x="1109" y="233"/>
                  <a:pt x="1118" y="254"/>
                </a:cubicBezTo>
                <a:cubicBezTo>
                  <a:pt x="1127" y="276"/>
                  <a:pt x="1131" y="300"/>
                  <a:pt x="1131" y="327"/>
                </a:cubicBezTo>
                <a:cubicBezTo>
                  <a:pt x="1131" y="354"/>
                  <a:pt x="1127" y="378"/>
                  <a:pt x="1118" y="400"/>
                </a:cubicBezTo>
                <a:cubicBezTo>
                  <a:pt x="1108" y="421"/>
                  <a:pt x="1096" y="440"/>
                  <a:pt x="1081" y="455"/>
                </a:cubicBezTo>
                <a:cubicBezTo>
                  <a:pt x="1066" y="471"/>
                  <a:pt x="1049" y="482"/>
                  <a:pt x="1030" y="491"/>
                </a:cubicBezTo>
                <a:cubicBezTo>
                  <a:pt x="1010" y="499"/>
                  <a:pt x="990" y="503"/>
                  <a:pt x="969" y="503"/>
                </a:cubicBezTo>
                <a:close/>
                <a:moveTo>
                  <a:pt x="952" y="421"/>
                </a:moveTo>
                <a:cubicBezTo>
                  <a:pt x="965" y="421"/>
                  <a:pt x="977" y="419"/>
                  <a:pt x="988" y="414"/>
                </a:cubicBezTo>
                <a:cubicBezTo>
                  <a:pt x="999" y="409"/>
                  <a:pt x="1009" y="402"/>
                  <a:pt x="1018" y="394"/>
                </a:cubicBezTo>
                <a:cubicBezTo>
                  <a:pt x="1026" y="385"/>
                  <a:pt x="1033" y="375"/>
                  <a:pt x="1038" y="364"/>
                </a:cubicBezTo>
                <a:cubicBezTo>
                  <a:pt x="1043" y="352"/>
                  <a:pt x="1045" y="340"/>
                  <a:pt x="1045" y="326"/>
                </a:cubicBezTo>
                <a:cubicBezTo>
                  <a:pt x="1045" y="313"/>
                  <a:pt x="1043" y="301"/>
                  <a:pt x="1038" y="289"/>
                </a:cubicBezTo>
                <a:cubicBezTo>
                  <a:pt x="1033" y="278"/>
                  <a:pt x="1026" y="268"/>
                  <a:pt x="1018" y="259"/>
                </a:cubicBezTo>
                <a:cubicBezTo>
                  <a:pt x="1009" y="251"/>
                  <a:pt x="999" y="244"/>
                  <a:pt x="988" y="239"/>
                </a:cubicBezTo>
                <a:cubicBezTo>
                  <a:pt x="977" y="234"/>
                  <a:pt x="965" y="231"/>
                  <a:pt x="952" y="231"/>
                </a:cubicBezTo>
                <a:cubicBezTo>
                  <a:pt x="938" y="231"/>
                  <a:pt x="926" y="234"/>
                  <a:pt x="915" y="239"/>
                </a:cubicBezTo>
                <a:cubicBezTo>
                  <a:pt x="903" y="244"/>
                  <a:pt x="893" y="251"/>
                  <a:pt x="885" y="259"/>
                </a:cubicBezTo>
                <a:cubicBezTo>
                  <a:pt x="877" y="268"/>
                  <a:pt x="870" y="278"/>
                  <a:pt x="865" y="289"/>
                </a:cubicBezTo>
                <a:cubicBezTo>
                  <a:pt x="860" y="301"/>
                  <a:pt x="858" y="313"/>
                  <a:pt x="858" y="326"/>
                </a:cubicBezTo>
                <a:cubicBezTo>
                  <a:pt x="858" y="340"/>
                  <a:pt x="860" y="352"/>
                  <a:pt x="865" y="364"/>
                </a:cubicBezTo>
                <a:cubicBezTo>
                  <a:pt x="870" y="375"/>
                  <a:pt x="877" y="385"/>
                  <a:pt x="885" y="394"/>
                </a:cubicBezTo>
                <a:cubicBezTo>
                  <a:pt x="893" y="402"/>
                  <a:pt x="903" y="409"/>
                  <a:pt x="915" y="414"/>
                </a:cubicBezTo>
                <a:cubicBezTo>
                  <a:pt x="926" y="419"/>
                  <a:pt x="938" y="421"/>
                  <a:pt x="952" y="421"/>
                </a:cubicBezTo>
                <a:close/>
                <a:moveTo>
                  <a:pt x="1194" y="158"/>
                </a:moveTo>
                <a:cubicBezTo>
                  <a:pt x="1279" y="158"/>
                  <a:pt x="1279" y="158"/>
                  <a:pt x="1279" y="158"/>
                </a:cubicBezTo>
                <a:cubicBezTo>
                  <a:pt x="1279" y="210"/>
                  <a:pt x="1279" y="210"/>
                  <a:pt x="1279" y="210"/>
                </a:cubicBezTo>
                <a:cubicBezTo>
                  <a:pt x="1287" y="190"/>
                  <a:pt x="1299" y="175"/>
                  <a:pt x="1315" y="166"/>
                </a:cubicBezTo>
                <a:cubicBezTo>
                  <a:pt x="1331" y="157"/>
                  <a:pt x="1350" y="152"/>
                  <a:pt x="1372" y="152"/>
                </a:cubicBezTo>
                <a:cubicBezTo>
                  <a:pt x="1383" y="152"/>
                  <a:pt x="1394" y="153"/>
                  <a:pt x="1403" y="156"/>
                </a:cubicBezTo>
                <a:cubicBezTo>
                  <a:pt x="1413" y="158"/>
                  <a:pt x="1422" y="161"/>
                  <a:pt x="1429" y="165"/>
                </a:cubicBezTo>
                <a:cubicBezTo>
                  <a:pt x="1397" y="250"/>
                  <a:pt x="1397" y="250"/>
                  <a:pt x="1397" y="250"/>
                </a:cubicBezTo>
                <a:cubicBezTo>
                  <a:pt x="1393" y="247"/>
                  <a:pt x="1387" y="244"/>
                  <a:pt x="1379" y="242"/>
                </a:cubicBezTo>
                <a:cubicBezTo>
                  <a:pt x="1371" y="239"/>
                  <a:pt x="1362" y="238"/>
                  <a:pt x="1352" y="238"/>
                </a:cubicBezTo>
                <a:cubicBezTo>
                  <a:pt x="1330" y="238"/>
                  <a:pt x="1313" y="244"/>
                  <a:pt x="1299" y="257"/>
                </a:cubicBezTo>
                <a:cubicBezTo>
                  <a:pt x="1286" y="269"/>
                  <a:pt x="1279" y="289"/>
                  <a:pt x="1279" y="318"/>
                </a:cubicBezTo>
                <a:cubicBezTo>
                  <a:pt x="1279" y="496"/>
                  <a:pt x="1279" y="496"/>
                  <a:pt x="1279" y="496"/>
                </a:cubicBezTo>
                <a:cubicBezTo>
                  <a:pt x="1194" y="496"/>
                  <a:pt x="1194" y="496"/>
                  <a:pt x="1194" y="496"/>
                </a:cubicBezTo>
                <a:lnTo>
                  <a:pt x="1194" y="158"/>
                </a:lnTo>
                <a:close/>
                <a:moveTo>
                  <a:pt x="1620" y="503"/>
                </a:moveTo>
                <a:cubicBezTo>
                  <a:pt x="1594" y="503"/>
                  <a:pt x="1571" y="498"/>
                  <a:pt x="1549" y="489"/>
                </a:cubicBezTo>
                <a:cubicBezTo>
                  <a:pt x="1527" y="480"/>
                  <a:pt x="1508" y="467"/>
                  <a:pt x="1492" y="451"/>
                </a:cubicBezTo>
                <a:cubicBezTo>
                  <a:pt x="1476" y="435"/>
                  <a:pt x="1464" y="416"/>
                  <a:pt x="1455" y="395"/>
                </a:cubicBezTo>
                <a:cubicBezTo>
                  <a:pt x="1446" y="374"/>
                  <a:pt x="1441" y="351"/>
                  <a:pt x="1441" y="327"/>
                </a:cubicBezTo>
                <a:cubicBezTo>
                  <a:pt x="1441" y="303"/>
                  <a:pt x="1446" y="280"/>
                  <a:pt x="1455" y="258"/>
                </a:cubicBezTo>
                <a:cubicBezTo>
                  <a:pt x="1464" y="237"/>
                  <a:pt x="1476" y="218"/>
                  <a:pt x="1492" y="202"/>
                </a:cubicBezTo>
                <a:cubicBezTo>
                  <a:pt x="1508" y="187"/>
                  <a:pt x="1527" y="174"/>
                  <a:pt x="1549" y="165"/>
                </a:cubicBezTo>
                <a:cubicBezTo>
                  <a:pt x="1571" y="156"/>
                  <a:pt x="1594" y="151"/>
                  <a:pt x="1620" y="151"/>
                </a:cubicBezTo>
                <a:cubicBezTo>
                  <a:pt x="1645" y="151"/>
                  <a:pt x="1668" y="156"/>
                  <a:pt x="1690" y="165"/>
                </a:cubicBezTo>
                <a:cubicBezTo>
                  <a:pt x="1712" y="174"/>
                  <a:pt x="1731" y="187"/>
                  <a:pt x="1747" y="202"/>
                </a:cubicBezTo>
                <a:cubicBezTo>
                  <a:pt x="1763" y="218"/>
                  <a:pt x="1776" y="237"/>
                  <a:pt x="1785" y="258"/>
                </a:cubicBezTo>
                <a:cubicBezTo>
                  <a:pt x="1794" y="280"/>
                  <a:pt x="1799" y="303"/>
                  <a:pt x="1799" y="327"/>
                </a:cubicBezTo>
                <a:cubicBezTo>
                  <a:pt x="1799" y="351"/>
                  <a:pt x="1794" y="374"/>
                  <a:pt x="1785" y="395"/>
                </a:cubicBezTo>
                <a:cubicBezTo>
                  <a:pt x="1776" y="416"/>
                  <a:pt x="1763" y="435"/>
                  <a:pt x="1747" y="451"/>
                </a:cubicBezTo>
                <a:cubicBezTo>
                  <a:pt x="1731" y="467"/>
                  <a:pt x="1713" y="480"/>
                  <a:pt x="1691" y="489"/>
                </a:cubicBezTo>
                <a:cubicBezTo>
                  <a:pt x="1669" y="498"/>
                  <a:pt x="1645" y="503"/>
                  <a:pt x="1620" y="503"/>
                </a:cubicBezTo>
                <a:close/>
                <a:moveTo>
                  <a:pt x="1620" y="421"/>
                </a:moveTo>
                <a:cubicBezTo>
                  <a:pt x="1633" y="421"/>
                  <a:pt x="1645" y="418"/>
                  <a:pt x="1657" y="413"/>
                </a:cubicBezTo>
                <a:cubicBezTo>
                  <a:pt x="1668" y="408"/>
                  <a:pt x="1678" y="402"/>
                  <a:pt x="1686" y="393"/>
                </a:cubicBezTo>
                <a:cubicBezTo>
                  <a:pt x="1694" y="385"/>
                  <a:pt x="1701" y="375"/>
                  <a:pt x="1706" y="364"/>
                </a:cubicBezTo>
                <a:cubicBezTo>
                  <a:pt x="1711" y="352"/>
                  <a:pt x="1713" y="340"/>
                  <a:pt x="1713" y="326"/>
                </a:cubicBezTo>
                <a:cubicBezTo>
                  <a:pt x="1713" y="313"/>
                  <a:pt x="1711" y="301"/>
                  <a:pt x="1706" y="289"/>
                </a:cubicBezTo>
                <a:cubicBezTo>
                  <a:pt x="1701" y="278"/>
                  <a:pt x="1694" y="268"/>
                  <a:pt x="1686" y="259"/>
                </a:cubicBezTo>
                <a:cubicBezTo>
                  <a:pt x="1678" y="251"/>
                  <a:pt x="1668" y="244"/>
                  <a:pt x="1657" y="239"/>
                </a:cubicBezTo>
                <a:cubicBezTo>
                  <a:pt x="1645" y="234"/>
                  <a:pt x="1633" y="232"/>
                  <a:pt x="1620" y="232"/>
                </a:cubicBezTo>
                <a:cubicBezTo>
                  <a:pt x="1607" y="232"/>
                  <a:pt x="1595" y="234"/>
                  <a:pt x="1584" y="239"/>
                </a:cubicBezTo>
                <a:cubicBezTo>
                  <a:pt x="1573" y="244"/>
                  <a:pt x="1563" y="251"/>
                  <a:pt x="1555" y="259"/>
                </a:cubicBezTo>
                <a:cubicBezTo>
                  <a:pt x="1546" y="268"/>
                  <a:pt x="1540" y="278"/>
                  <a:pt x="1535" y="289"/>
                </a:cubicBezTo>
                <a:cubicBezTo>
                  <a:pt x="1530" y="301"/>
                  <a:pt x="1528" y="313"/>
                  <a:pt x="1528" y="326"/>
                </a:cubicBezTo>
                <a:cubicBezTo>
                  <a:pt x="1528" y="340"/>
                  <a:pt x="1530" y="352"/>
                  <a:pt x="1535" y="364"/>
                </a:cubicBezTo>
                <a:cubicBezTo>
                  <a:pt x="1540" y="375"/>
                  <a:pt x="1546" y="385"/>
                  <a:pt x="1555" y="393"/>
                </a:cubicBezTo>
                <a:cubicBezTo>
                  <a:pt x="1563" y="402"/>
                  <a:pt x="1573" y="408"/>
                  <a:pt x="1584" y="413"/>
                </a:cubicBezTo>
                <a:cubicBezTo>
                  <a:pt x="1595" y="418"/>
                  <a:pt x="1607" y="421"/>
                  <a:pt x="1620" y="421"/>
                </a:cubicBezTo>
                <a:close/>
                <a:moveTo>
                  <a:pt x="0" y="158"/>
                </a:moveTo>
                <a:cubicBezTo>
                  <a:pt x="88" y="158"/>
                  <a:pt x="88" y="158"/>
                  <a:pt x="88" y="158"/>
                </a:cubicBezTo>
                <a:cubicBezTo>
                  <a:pt x="156" y="373"/>
                  <a:pt x="156" y="373"/>
                  <a:pt x="156" y="373"/>
                </a:cubicBezTo>
                <a:cubicBezTo>
                  <a:pt x="236" y="158"/>
                  <a:pt x="236" y="158"/>
                  <a:pt x="236" y="158"/>
                </a:cubicBezTo>
                <a:cubicBezTo>
                  <a:pt x="313" y="158"/>
                  <a:pt x="313" y="158"/>
                  <a:pt x="313" y="158"/>
                </a:cubicBezTo>
                <a:cubicBezTo>
                  <a:pt x="392" y="373"/>
                  <a:pt x="392" y="373"/>
                  <a:pt x="392" y="373"/>
                </a:cubicBezTo>
                <a:cubicBezTo>
                  <a:pt x="462" y="158"/>
                  <a:pt x="462" y="158"/>
                  <a:pt x="462" y="158"/>
                </a:cubicBezTo>
                <a:cubicBezTo>
                  <a:pt x="550" y="158"/>
                  <a:pt x="550" y="158"/>
                  <a:pt x="550" y="158"/>
                </a:cubicBezTo>
                <a:cubicBezTo>
                  <a:pt x="435" y="495"/>
                  <a:pt x="435" y="495"/>
                  <a:pt x="435" y="495"/>
                </a:cubicBezTo>
                <a:cubicBezTo>
                  <a:pt x="354" y="495"/>
                  <a:pt x="354" y="495"/>
                  <a:pt x="354" y="495"/>
                </a:cubicBezTo>
                <a:cubicBezTo>
                  <a:pt x="274" y="275"/>
                  <a:pt x="274" y="275"/>
                  <a:pt x="274" y="275"/>
                </a:cubicBezTo>
                <a:cubicBezTo>
                  <a:pt x="192" y="495"/>
                  <a:pt x="192" y="495"/>
                  <a:pt x="192" y="495"/>
                </a:cubicBezTo>
                <a:cubicBezTo>
                  <a:pt x="110" y="495"/>
                  <a:pt x="110" y="495"/>
                  <a:pt x="110" y="495"/>
                </a:cubicBezTo>
                <a:lnTo>
                  <a:pt x="0" y="15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4" name="Rectangle 3"/>
          <p:cNvSpPr/>
          <p:nvPr userDrawn="1"/>
        </p:nvSpPr>
        <p:spPr>
          <a:xfrm>
            <a:off x="111760" y="6530234"/>
            <a:ext cx="1229360" cy="266806"/>
          </a:xfrm>
          <a:prstGeom prst="rect">
            <a:avLst/>
          </a:prstGeom>
          <a:solidFill>
            <a:srgbClr val="341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8382" y="0"/>
            <a:ext cx="4986781" cy="68577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9273" y="365760"/>
            <a:ext cx="3820707" cy="685800"/>
          </a:xfrm>
        </p:spPr>
        <p:txBody>
          <a:bodyPr>
            <a:noAutofit/>
          </a:bodyPr>
          <a:lstStyle>
            <a:lvl1pPr>
              <a:defRPr sz="3000">
                <a:solidFill>
                  <a:schemeClr val="bg1"/>
                </a:solidFill>
                <a:latin typeface="Tenorite" pitchFamily="2" charset="0"/>
                <a:cs typeface="Arial" panose="020B0604020202090204" pitchFamily="34" charset="0"/>
              </a:defRPr>
            </a:lvl1pPr>
          </a:lstStyle>
          <a:p>
            <a:r>
              <a:rPr lang="en-US"/>
              <a:t>Click to add title</a:t>
            </a:r>
            <a:endParaRPr lang="en-US"/>
          </a:p>
        </p:txBody>
      </p:sp>
      <p:sp>
        <p:nvSpPr>
          <p:cNvPr id="5" name="Número de diapositiva"/>
          <p:cNvSpPr txBox="1"/>
          <p:nvPr userDrawn="1"/>
        </p:nvSpPr>
        <p:spPr>
          <a:xfrm>
            <a:off x="11455802" y="6530234"/>
            <a:ext cx="548640" cy="91440"/>
          </a:xfrm>
          <a:prstGeom prst="rect">
            <a:avLst/>
          </a:prstGeom>
        </p:spPr>
        <p:txBody>
          <a:bodyPr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7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enorite" pitchFamily="2" charset="0"/>
                <a:ea typeface="+mn-ea"/>
                <a:cs typeface="+mn-cs"/>
                <a:sym typeface="Tenorite Regular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9pPr>
          </a:lstStyle>
          <a:p>
            <a:fld id="{86CB4B4D-7CA3-9044-876B-883B54F8677D}" type="slidenum">
              <a:rPr lang="en-US" sz="1000" smtClean="0"/>
            </a:fld>
            <a:endParaRPr lang="en-US" sz="1000"/>
          </a:p>
        </p:txBody>
      </p:sp>
      <p:sp>
        <p:nvSpPr>
          <p:cNvPr id="7" name="Freeform 5"/>
          <p:cNvSpPr>
            <a:spLocks noEditPoints="1"/>
          </p:cNvSpPr>
          <p:nvPr userDrawn="1"/>
        </p:nvSpPr>
        <p:spPr bwMode="auto">
          <a:xfrm>
            <a:off x="10784911" y="6479382"/>
            <a:ext cx="468874" cy="173633"/>
          </a:xfrm>
          <a:custGeom>
            <a:avLst/>
            <a:gdLst>
              <a:gd name="T0" fmla="*/ 698 w 1799"/>
              <a:gd name="T1" fmla="*/ 158 h 664"/>
              <a:gd name="T2" fmla="*/ 610 w 1799"/>
              <a:gd name="T3" fmla="*/ 496 h 664"/>
              <a:gd name="T4" fmla="*/ 664 w 1799"/>
              <a:gd name="T5" fmla="*/ 7 h 664"/>
              <a:gd name="T6" fmla="*/ 638 w 1799"/>
              <a:gd name="T7" fmla="*/ 105 h 664"/>
              <a:gd name="T8" fmla="*/ 664 w 1799"/>
              <a:gd name="T9" fmla="*/ 7 h 664"/>
              <a:gd name="T10" fmla="*/ 907 w 1799"/>
              <a:gd name="T11" fmla="*/ 491 h 664"/>
              <a:gd name="T12" fmla="*/ 863 w 1799"/>
              <a:gd name="T13" fmla="*/ 664 h 664"/>
              <a:gd name="T14" fmla="*/ 777 w 1799"/>
              <a:gd name="T15" fmla="*/ 158 h 664"/>
              <a:gd name="T16" fmla="*/ 862 w 1799"/>
              <a:gd name="T17" fmla="*/ 205 h 664"/>
              <a:gd name="T18" fmla="*/ 969 w 1799"/>
              <a:gd name="T19" fmla="*/ 151 h 664"/>
              <a:gd name="T20" fmla="*/ 1082 w 1799"/>
              <a:gd name="T21" fmla="*/ 199 h 664"/>
              <a:gd name="T22" fmla="*/ 1131 w 1799"/>
              <a:gd name="T23" fmla="*/ 327 h 664"/>
              <a:gd name="T24" fmla="*/ 1081 w 1799"/>
              <a:gd name="T25" fmla="*/ 455 h 664"/>
              <a:gd name="T26" fmla="*/ 969 w 1799"/>
              <a:gd name="T27" fmla="*/ 503 h 664"/>
              <a:gd name="T28" fmla="*/ 988 w 1799"/>
              <a:gd name="T29" fmla="*/ 414 h 664"/>
              <a:gd name="T30" fmla="*/ 1038 w 1799"/>
              <a:gd name="T31" fmla="*/ 364 h 664"/>
              <a:gd name="T32" fmla="*/ 1038 w 1799"/>
              <a:gd name="T33" fmla="*/ 289 h 664"/>
              <a:gd name="T34" fmla="*/ 988 w 1799"/>
              <a:gd name="T35" fmla="*/ 239 h 664"/>
              <a:gd name="T36" fmla="*/ 915 w 1799"/>
              <a:gd name="T37" fmla="*/ 239 h 664"/>
              <a:gd name="T38" fmla="*/ 865 w 1799"/>
              <a:gd name="T39" fmla="*/ 289 h 664"/>
              <a:gd name="T40" fmla="*/ 865 w 1799"/>
              <a:gd name="T41" fmla="*/ 364 h 664"/>
              <a:gd name="T42" fmla="*/ 915 w 1799"/>
              <a:gd name="T43" fmla="*/ 414 h 664"/>
              <a:gd name="T44" fmla="*/ 1194 w 1799"/>
              <a:gd name="T45" fmla="*/ 158 h 664"/>
              <a:gd name="T46" fmla="*/ 1279 w 1799"/>
              <a:gd name="T47" fmla="*/ 210 h 664"/>
              <a:gd name="T48" fmla="*/ 1372 w 1799"/>
              <a:gd name="T49" fmla="*/ 152 h 664"/>
              <a:gd name="T50" fmla="*/ 1429 w 1799"/>
              <a:gd name="T51" fmla="*/ 165 h 664"/>
              <a:gd name="T52" fmla="*/ 1379 w 1799"/>
              <a:gd name="T53" fmla="*/ 242 h 664"/>
              <a:gd name="T54" fmla="*/ 1299 w 1799"/>
              <a:gd name="T55" fmla="*/ 257 h 664"/>
              <a:gd name="T56" fmla="*/ 1279 w 1799"/>
              <a:gd name="T57" fmla="*/ 496 h 664"/>
              <a:gd name="T58" fmla="*/ 1194 w 1799"/>
              <a:gd name="T59" fmla="*/ 158 h 664"/>
              <a:gd name="T60" fmla="*/ 1549 w 1799"/>
              <a:gd name="T61" fmla="*/ 489 h 664"/>
              <a:gd name="T62" fmla="*/ 1455 w 1799"/>
              <a:gd name="T63" fmla="*/ 395 h 664"/>
              <a:gd name="T64" fmla="*/ 1455 w 1799"/>
              <a:gd name="T65" fmla="*/ 258 h 664"/>
              <a:gd name="T66" fmla="*/ 1549 w 1799"/>
              <a:gd name="T67" fmla="*/ 165 h 664"/>
              <a:gd name="T68" fmla="*/ 1690 w 1799"/>
              <a:gd name="T69" fmla="*/ 165 h 664"/>
              <a:gd name="T70" fmla="*/ 1785 w 1799"/>
              <a:gd name="T71" fmla="*/ 258 h 664"/>
              <a:gd name="T72" fmla="*/ 1785 w 1799"/>
              <a:gd name="T73" fmla="*/ 395 h 664"/>
              <a:gd name="T74" fmla="*/ 1691 w 1799"/>
              <a:gd name="T75" fmla="*/ 489 h 664"/>
              <a:gd name="T76" fmla="*/ 1620 w 1799"/>
              <a:gd name="T77" fmla="*/ 421 h 664"/>
              <a:gd name="T78" fmla="*/ 1686 w 1799"/>
              <a:gd name="T79" fmla="*/ 393 h 664"/>
              <a:gd name="T80" fmla="*/ 1713 w 1799"/>
              <a:gd name="T81" fmla="*/ 326 h 664"/>
              <a:gd name="T82" fmla="*/ 1686 w 1799"/>
              <a:gd name="T83" fmla="*/ 259 h 664"/>
              <a:gd name="T84" fmla="*/ 1620 w 1799"/>
              <a:gd name="T85" fmla="*/ 232 h 664"/>
              <a:gd name="T86" fmla="*/ 1555 w 1799"/>
              <a:gd name="T87" fmla="*/ 259 h 664"/>
              <a:gd name="T88" fmla="*/ 1528 w 1799"/>
              <a:gd name="T89" fmla="*/ 326 h 664"/>
              <a:gd name="T90" fmla="*/ 1555 w 1799"/>
              <a:gd name="T91" fmla="*/ 393 h 664"/>
              <a:gd name="T92" fmla="*/ 1620 w 1799"/>
              <a:gd name="T93" fmla="*/ 421 h 664"/>
              <a:gd name="T94" fmla="*/ 88 w 1799"/>
              <a:gd name="T95" fmla="*/ 158 h 664"/>
              <a:gd name="T96" fmla="*/ 236 w 1799"/>
              <a:gd name="T97" fmla="*/ 158 h 664"/>
              <a:gd name="T98" fmla="*/ 392 w 1799"/>
              <a:gd name="T99" fmla="*/ 373 h 664"/>
              <a:gd name="T100" fmla="*/ 550 w 1799"/>
              <a:gd name="T101" fmla="*/ 158 h 664"/>
              <a:gd name="T102" fmla="*/ 354 w 1799"/>
              <a:gd name="T103" fmla="*/ 495 h 664"/>
              <a:gd name="T104" fmla="*/ 192 w 1799"/>
              <a:gd name="T105" fmla="*/ 495 h 664"/>
              <a:gd name="T106" fmla="*/ 0 w 1799"/>
              <a:gd name="T107" fmla="*/ 158 h 6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799" h="664">
                <a:moveTo>
                  <a:pt x="610" y="158"/>
                </a:moveTo>
                <a:cubicBezTo>
                  <a:pt x="698" y="158"/>
                  <a:pt x="698" y="158"/>
                  <a:pt x="698" y="158"/>
                </a:cubicBezTo>
                <a:cubicBezTo>
                  <a:pt x="698" y="496"/>
                  <a:pt x="698" y="496"/>
                  <a:pt x="698" y="496"/>
                </a:cubicBezTo>
                <a:cubicBezTo>
                  <a:pt x="610" y="496"/>
                  <a:pt x="610" y="496"/>
                  <a:pt x="610" y="496"/>
                </a:cubicBezTo>
                <a:lnTo>
                  <a:pt x="610" y="158"/>
                </a:lnTo>
                <a:close/>
                <a:moveTo>
                  <a:pt x="664" y="7"/>
                </a:moveTo>
                <a:cubicBezTo>
                  <a:pt x="637" y="0"/>
                  <a:pt x="609" y="16"/>
                  <a:pt x="602" y="43"/>
                </a:cubicBezTo>
                <a:cubicBezTo>
                  <a:pt x="595" y="70"/>
                  <a:pt x="611" y="98"/>
                  <a:pt x="638" y="105"/>
                </a:cubicBezTo>
                <a:cubicBezTo>
                  <a:pt x="665" y="112"/>
                  <a:pt x="693" y="96"/>
                  <a:pt x="700" y="69"/>
                </a:cubicBezTo>
                <a:cubicBezTo>
                  <a:pt x="707" y="42"/>
                  <a:pt x="691" y="14"/>
                  <a:pt x="664" y="7"/>
                </a:cubicBezTo>
                <a:close/>
                <a:moveTo>
                  <a:pt x="969" y="503"/>
                </a:moveTo>
                <a:cubicBezTo>
                  <a:pt x="946" y="503"/>
                  <a:pt x="926" y="499"/>
                  <a:pt x="907" y="491"/>
                </a:cubicBezTo>
                <a:cubicBezTo>
                  <a:pt x="889" y="482"/>
                  <a:pt x="874" y="470"/>
                  <a:pt x="863" y="455"/>
                </a:cubicBezTo>
                <a:cubicBezTo>
                  <a:pt x="863" y="664"/>
                  <a:pt x="863" y="664"/>
                  <a:pt x="863" y="664"/>
                </a:cubicBezTo>
                <a:cubicBezTo>
                  <a:pt x="777" y="664"/>
                  <a:pt x="777" y="664"/>
                  <a:pt x="777" y="664"/>
                </a:cubicBezTo>
                <a:cubicBezTo>
                  <a:pt x="777" y="158"/>
                  <a:pt x="777" y="158"/>
                  <a:pt x="777" y="158"/>
                </a:cubicBezTo>
                <a:cubicBezTo>
                  <a:pt x="862" y="158"/>
                  <a:pt x="862" y="158"/>
                  <a:pt x="862" y="158"/>
                </a:cubicBezTo>
                <a:cubicBezTo>
                  <a:pt x="862" y="205"/>
                  <a:pt x="862" y="205"/>
                  <a:pt x="862" y="205"/>
                </a:cubicBezTo>
                <a:cubicBezTo>
                  <a:pt x="874" y="188"/>
                  <a:pt x="888" y="175"/>
                  <a:pt x="907" y="166"/>
                </a:cubicBezTo>
                <a:cubicBezTo>
                  <a:pt x="925" y="156"/>
                  <a:pt x="946" y="151"/>
                  <a:pt x="969" y="151"/>
                </a:cubicBezTo>
                <a:cubicBezTo>
                  <a:pt x="990" y="151"/>
                  <a:pt x="1010" y="155"/>
                  <a:pt x="1030" y="163"/>
                </a:cubicBezTo>
                <a:cubicBezTo>
                  <a:pt x="1050" y="172"/>
                  <a:pt x="1067" y="183"/>
                  <a:pt x="1082" y="199"/>
                </a:cubicBezTo>
                <a:cubicBezTo>
                  <a:pt x="1097" y="214"/>
                  <a:pt x="1109" y="233"/>
                  <a:pt x="1118" y="254"/>
                </a:cubicBezTo>
                <a:cubicBezTo>
                  <a:pt x="1127" y="276"/>
                  <a:pt x="1131" y="300"/>
                  <a:pt x="1131" y="327"/>
                </a:cubicBezTo>
                <a:cubicBezTo>
                  <a:pt x="1131" y="354"/>
                  <a:pt x="1127" y="378"/>
                  <a:pt x="1118" y="400"/>
                </a:cubicBezTo>
                <a:cubicBezTo>
                  <a:pt x="1108" y="421"/>
                  <a:pt x="1096" y="440"/>
                  <a:pt x="1081" y="455"/>
                </a:cubicBezTo>
                <a:cubicBezTo>
                  <a:pt x="1066" y="471"/>
                  <a:pt x="1049" y="482"/>
                  <a:pt x="1030" y="491"/>
                </a:cubicBezTo>
                <a:cubicBezTo>
                  <a:pt x="1010" y="499"/>
                  <a:pt x="990" y="503"/>
                  <a:pt x="969" y="503"/>
                </a:cubicBezTo>
                <a:close/>
                <a:moveTo>
                  <a:pt x="952" y="421"/>
                </a:moveTo>
                <a:cubicBezTo>
                  <a:pt x="965" y="421"/>
                  <a:pt x="977" y="419"/>
                  <a:pt x="988" y="414"/>
                </a:cubicBezTo>
                <a:cubicBezTo>
                  <a:pt x="999" y="409"/>
                  <a:pt x="1009" y="402"/>
                  <a:pt x="1018" y="394"/>
                </a:cubicBezTo>
                <a:cubicBezTo>
                  <a:pt x="1026" y="385"/>
                  <a:pt x="1033" y="375"/>
                  <a:pt x="1038" y="364"/>
                </a:cubicBezTo>
                <a:cubicBezTo>
                  <a:pt x="1043" y="352"/>
                  <a:pt x="1045" y="340"/>
                  <a:pt x="1045" y="326"/>
                </a:cubicBezTo>
                <a:cubicBezTo>
                  <a:pt x="1045" y="313"/>
                  <a:pt x="1043" y="301"/>
                  <a:pt x="1038" y="289"/>
                </a:cubicBezTo>
                <a:cubicBezTo>
                  <a:pt x="1033" y="278"/>
                  <a:pt x="1026" y="268"/>
                  <a:pt x="1018" y="259"/>
                </a:cubicBezTo>
                <a:cubicBezTo>
                  <a:pt x="1009" y="251"/>
                  <a:pt x="999" y="244"/>
                  <a:pt x="988" y="239"/>
                </a:cubicBezTo>
                <a:cubicBezTo>
                  <a:pt x="977" y="234"/>
                  <a:pt x="965" y="231"/>
                  <a:pt x="952" y="231"/>
                </a:cubicBezTo>
                <a:cubicBezTo>
                  <a:pt x="938" y="231"/>
                  <a:pt x="926" y="234"/>
                  <a:pt x="915" y="239"/>
                </a:cubicBezTo>
                <a:cubicBezTo>
                  <a:pt x="903" y="244"/>
                  <a:pt x="893" y="251"/>
                  <a:pt x="885" y="259"/>
                </a:cubicBezTo>
                <a:cubicBezTo>
                  <a:pt x="877" y="268"/>
                  <a:pt x="870" y="278"/>
                  <a:pt x="865" y="289"/>
                </a:cubicBezTo>
                <a:cubicBezTo>
                  <a:pt x="860" y="301"/>
                  <a:pt x="858" y="313"/>
                  <a:pt x="858" y="326"/>
                </a:cubicBezTo>
                <a:cubicBezTo>
                  <a:pt x="858" y="340"/>
                  <a:pt x="860" y="352"/>
                  <a:pt x="865" y="364"/>
                </a:cubicBezTo>
                <a:cubicBezTo>
                  <a:pt x="870" y="375"/>
                  <a:pt x="877" y="385"/>
                  <a:pt x="885" y="394"/>
                </a:cubicBezTo>
                <a:cubicBezTo>
                  <a:pt x="893" y="402"/>
                  <a:pt x="903" y="409"/>
                  <a:pt x="915" y="414"/>
                </a:cubicBezTo>
                <a:cubicBezTo>
                  <a:pt x="926" y="419"/>
                  <a:pt x="938" y="421"/>
                  <a:pt x="952" y="421"/>
                </a:cubicBezTo>
                <a:close/>
                <a:moveTo>
                  <a:pt x="1194" y="158"/>
                </a:moveTo>
                <a:cubicBezTo>
                  <a:pt x="1279" y="158"/>
                  <a:pt x="1279" y="158"/>
                  <a:pt x="1279" y="158"/>
                </a:cubicBezTo>
                <a:cubicBezTo>
                  <a:pt x="1279" y="210"/>
                  <a:pt x="1279" y="210"/>
                  <a:pt x="1279" y="210"/>
                </a:cubicBezTo>
                <a:cubicBezTo>
                  <a:pt x="1287" y="190"/>
                  <a:pt x="1299" y="175"/>
                  <a:pt x="1315" y="166"/>
                </a:cubicBezTo>
                <a:cubicBezTo>
                  <a:pt x="1331" y="157"/>
                  <a:pt x="1350" y="152"/>
                  <a:pt x="1372" y="152"/>
                </a:cubicBezTo>
                <a:cubicBezTo>
                  <a:pt x="1383" y="152"/>
                  <a:pt x="1394" y="153"/>
                  <a:pt x="1403" y="156"/>
                </a:cubicBezTo>
                <a:cubicBezTo>
                  <a:pt x="1413" y="158"/>
                  <a:pt x="1422" y="161"/>
                  <a:pt x="1429" y="165"/>
                </a:cubicBezTo>
                <a:cubicBezTo>
                  <a:pt x="1397" y="250"/>
                  <a:pt x="1397" y="250"/>
                  <a:pt x="1397" y="250"/>
                </a:cubicBezTo>
                <a:cubicBezTo>
                  <a:pt x="1393" y="247"/>
                  <a:pt x="1387" y="244"/>
                  <a:pt x="1379" y="242"/>
                </a:cubicBezTo>
                <a:cubicBezTo>
                  <a:pt x="1371" y="239"/>
                  <a:pt x="1362" y="238"/>
                  <a:pt x="1352" y="238"/>
                </a:cubicBezTo>
                <a:cubicBezTo>
                  <a:pt x="1330" y="238"/>
                  <a:pt x="1313" y="244"/>
                  <a:pt x="1299" y="257"/>
                </a:cubicBezTo>
                <a:cubicBezTo>
                  <a:pt x="1286" y="269"/>
                  <a:pt x="1279" y="289"/>
                  <a:pt x="1279" y="318"/>
                </a:cubicBezTo>
                <a:cubicBezTo>
                  <a:pt x="1279" y="496"/>
                  <a:pt x="1279" y="496"/>
                  <a:pt x="1279" y="496"/>
                </a:cubicBezTo>
                <a:cubicBezTo>
                  <a:pt x="1194" y="496"/>
                  <a:pt x="1194" y="496"/>
                  <a:pt x="1194" y="496"/>
                </a:cubicBezTo>
                <a:lnTo>
                  <a:pt x="1194" y="158"/>
                </a:lnTo>
                <a:close/>
                <a:moveTo>
                  <a:pt x="1620" y="503"/>
                </a:moveTo>
                <a:cubicBezTo>
                  <a:pt x="1594" y="503"/>
                  <a:pt x="1571" y="498"/>
                  <a:pt x="1549" y="489"/>
                </a:cubicBezTo>
                <a:cubicBezTo>
                  <a:pt x="1527" y="480"/>
                  <a:pt x="1508" y="467"/>
                  <a:pt x="1492" y="451"/>
                </a:cubicBezTo>
                <a:cubicBezTo>
                  <a:pt x="1476" y="435"/>
                  <a:pt x="1464" y="416"/>
                  <a:pt x="1455" y="395"/>
                </a:cubicBezTo>
                <a:cubicBezTo>
                  <a:pt x="1446" y="374"/>
                  <a:pt x="1441" y="351"/>
                  <a:pt x="1441" y="327"/>
                </a:cubicBezTo>
                <a:cubicBezTo>
                  <a:pt x="1441" y="303"/>
                  <a:pt x="1446" y="280"/>
                  <a:pt x="1455" y="258"/>
                </a:cubicBezTo>
                <a:cubicBezTo>
                  <a:pt x="1464" y="237"/>
                  <a:pt x="1476" y="218"/>
                  <a:pt x="1492" y="202"/>
                </a:cubicBezTo>
                <a:cubicBezTo>
                  <a:pt x="1508" y="187"/>
                  <a:pt x="1527" y="174"/>
                  <a:pt x="1549" y="165"/>
                </a:cubicBezTo>
                <a:cubicBezTo>
                  <a:pt x="1571" y="156"/>
                  <a:pt x="1594" y="151"/>
                  <a:pt x="1620" y="151"/>
                </a:cubicBezTo>
                <a:cubicBezTo>
                  <a:pt x="1645" y="151"/>
                  <a:pt x="1668" y="156"/>
                  <a:pt x="1690" y="165"/>
                </a:cubicBezTo>
                <a:cubicBezTo>
                  <a:pt x="1712" y="174"/>
                  <a:pt x="1731" y="187"/>
                  <a:pt x="1747" y="202"/>
                </a:cubicBezTo>
                <a:cubicBezTo>
                  <a:pt x="1763" y="218"/>
                  <a:pt x="1776" y="237"/>
                  <a:pt x="1785" y="258"/>
                </a:cubicBezTo>
                <a:cubicBezTo>
                  <a:pt x="1794" y="280"/>
                  <a:pt x="1799" y="303"/>
                  <a:pt x="1799" y="327"/>
                </a:cubicBezTo>
                <a:cubicBezTo>
                  <a:pt x="1799" y="351"/>
                  <a:pt x="1794" y="374"/>
                  <a:pt x="1785" y="395"/>
                </a:cubicBezTo>
                <a:cubicBezTo>
                  <a:pt x="1776" y="416"/>
                  <a:pt x="1763" y="435"/>
                  <a:pt x="1747" y="451"/>
                </a:cubicBezTo>
                <a:cubicBezTo>
                  <a:pt x="1731" y="467"/>
                  <a:pt x="1713" y="480"/>
                  <a:pt x="1691" y="489"/>
                </a:cubicBezTo>
                <a:cubicBezTo>
                  <a:pt x="1669" y="498"/>
                  <a:pt x="1645" y="503"/>
                  <a:pt x="1620" y="503"/>
                </a:cubicBezTo>
                <a:close/>
                <a:moveTo>
                  <a:pt x="1620" y="421"/>
                </a:moveTo>
                <a:cubicBezTo>
                  <a:pt x="1633" y="421"/>
                  <a:pt x="1645" y="418"/>
                  <a:pt x="1657" y="413"/>
                </a:cubicBezTo>
                <a:cubicBezTo>
                  <a:pt x="1668" y="408"/>
                  <a:pt x="1678" y="402"/>
                  <a:pt x="1686" y="393"/>
                </a:cubicBezTo>
                <a:cubicBezTo>
                  <a:pt x="1694" y="385"/>
                  <a:pt x="1701" y="375"/>
                  <a:pt x="1706" y="364"/>
                </a:cubicBezTo>
                <a:cubicBezTo>
                  <a:pt x="1711" y="352"/>
                  <a:pt x="1713" y="340"/>
                  <a:pt x="1713" y="326"/>
                </a:cubicBezTo>
                <a:cubicBezTo>
                  <a:pt x="1713" y="313"/>
                  <a:pt x="1711" y="301"/>
                  <a:pt x="1706" y="289"/>
                </a:cubicBezTo>
                <a:cubicBezTo>
                  <a:pt x="1701" y="278"/>
                  <a:pt x="1694" y="268"/>
                  <a:pt x="1686" y="259"/>
                </a:cubicBezTo>
                <a:cubicBezTo>
                  <a:pt x="1678" y="251"/>
                  <a:pt x="1668" y="244"/>
                  <a:pt x="1657" y="239"/>
                </a:cubicBezTo>
                <a:cubicBezTo>
                  <a:pt x="1645" y="234"/>
                  <a:pt x="1633" y="232"/>
                  <a:pt x="1620" y="232"/>
                </a:cubicBezTo>
                <a:cubicBezTo>
                  <a:pt x="1607" y="232"/>
                  <a:pt x="1595" y="234"/>
                  <a:pt x="1584" y="239"/>
                </a:cubicBezTo>
                <a:cubicBezTo>
                  <a:pt x="1573" y="244"/>
                  <a:pt x="1563" y="251"/>
                  <a:pt x="1555" y="259"/>
                </a:cubicBezTo>
                <a:cubicBezTo>
                  <a:pt x="1546" y="268"/>
                  <a:pt x="1540" y="278"/>
                  <a:pt x="1535" y="289"/>
                </a:cubicBezTo>
                <a:cubicBezTo>
                  <a:pt x="1530" y="301"/>
                  <a:pt x="1528" y="313"/>
                  <a:pt x="1528" y="326"/>
                </a:cubicBezTo>
                <a:cubicBezTo>
                  <a:pt x="1528" y="340"/>
                  <a:pt x="1530" y="352"/>
                  <a:pt x="1535" y="364"/>
                </a:cubicBezTo>
                <a:cubicBezTo>
                  <a:pt x="1540" y="375"/>
                  <a:pt x="1546" y="385"/>
                  <a:pt x="1555" y="393"/>
                </a:cubicBezTo>
                <a:cubicBezTo>
                  <a:pt x="1563" y="402"/>
                  <a:pt x="1573" y="408"/>
                  <a:pt x="1584" y="413"/>
                </a:cubicBezTo>
                <a:cubicBezTo>
                  <a:pt x="1595" y="418"/>
                  <a:pt x="1607" y="421"/>
                  <a:pt x="1620" y="421"/>
                </a:cubicBezTo>
                <a:close/>
                <a:moveTo>
                  <a:pt x="0" y="158"/>
                </a:moveTo>
                <a:cubicBezTo>
                  <a:pt x="88" y="158"/>
                  <a:pt x="88" y="158"/>
                  <a:pt x="88" y="158"/>
                </a:cubicBezTo>
                <a:cubicBezTo>
                  <a:pt x="156" y="373"/>
                  <a:pt x="156" y="373"/>
                  <a:pt x="156" y="373"/>
                </a:cubicBezTo>
                <a:cubicBezTo>
                  <a:pt x="236" y="158"/>
                  <a:pt x="236" y="158"/>
                  <a:pt x="236" y="158"/>
                </a:cubicBezTo>
                <a:cubicBezTo>
                  <a:pt x="313" y="158"/>
                  <a:pt x="313" y="158"/>
                  <a:pt x="313" y="158"/>
                </a:cubicBezTo>
                <a:cubicBezTo>
                  <a:pt x="392" y="373"/>
                  <a:pt x="392" y="373"/>
                  <a:pt x="392" y="373"/>
                </a:cubicBezTo>
                <a:cubicBezTo>
                  <a:pt x="462" y="158"/>
                  <a:pt x="462" y="158"/>
                  <a:pt x="462" y="158"/>
                </a:cubicBezTo>
                <a:cubicBezTo>
                  <a:pt x="550" y="158"/>
                  <a:pt x="550" y="158"/>
                  <a:pt x="550" y="158"/>
                </a:cubicBezTo>
                <a:cubicBezTo>
                  <a:pt x="435" y="495"/>
                  <a:pt x="435" y="495"/>
                  <a:pt x="435" y="495"/>
                </a:cubicBezTo>
                <a:cubicBezTo>
                  <a:pt x="354" y="495"/>
                  <a:pt x="354" y="495"/>
                  <a:pt x="354" y="495"/>
                </a:cubicBezTo>
                <a:cubicBezTo>
                  <a:pt x="274" y="275"/>
                  <a:pt x="274" y="275"/>
                  <a:pt x="274" y="275"/>
                </a:cubicBezTo>
                <a:cubicBezTo>
                  <a:pt x="192" y="495"/>
                  <a:pt x="192" y="495"/>
                  <a:pt x="192" y="495"/>
                </a:cubicBezTo>
                <a:cubicBezTo>
                  <a:pt x="110" y="495"/>
                  <a:pt x="110" y="495"/>
                  <a:pt x="110" y="495"/>
                </a:cubicBezTo>
                <a:lnTo>
                  <a:pt x="0" y="15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4" name="Rectangle 3"/>
          <p:cNvSpPr/>
          <p:nvPr userDrawn="1"/>
        </p:nvSpPr>
        <p:spPr>
          <a:xfrm>
            <a:off x="111760" y="6530234"/>
            <a:ext cx="1229360" cy="266806"/>
          </a:xfrm>
          <a:prstGeom prst="rect">
            <a:avLst/>
          </a:prstGeom>
          <a:solidFill>
            <a:srgbClr val="341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0633" y="0"/>
            <a:ext cx="5491599" cy="68577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9275" y="365760"/>
            <a:ext cx="4288539" cy="685800"/>
          </a:xfrm>
        </p:spPr>
        <p:txBody>
          <a:bodyPr>
            <a:noAutofit/>
          </a:bodyPr>
          <a:lstStyle>
            <a:lvl1pPr>
              <a:defRPr sz="3000">
                <a:solidFill>
                  <a:schemeClr val="bg1"/>
                </a:solidFill>
                <a:latin typeface="Tenorite" pitchFamily="2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/>
              <a:t>Click to add title</a:t>
            </a:r>
            <a:endParaRPr lang="en-US"/>
          </a:p>
        </p:txBody>
      </p:sp>
      <p:sp>
        <p:nvSpPr>
          <p:cNvPr id="5" name="Número de diapositiva"/>
          <p:cNvSpPr txBox="1"/>
          <p:nvPr userDrawn="1"/>
        </p:nvSpPr>
        <p:spPr>
          <a:xfrm>
            <a:off x="11455802" y="6530234"/>
            <a:ext cx="548640" cy="91440"/>
          </a:xfrm>
          <a:prstGeom prst="rect">
            <a:avLst/>
          </a:prstGeom>
        </p:spPr>
        <p:txBody>
          <a:bodyPr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7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enorite" pitchFamily="2" charset="0"/>
                <a:ea typeface="+mn-ea"/>
                <a:cs typeface="+mn-cs"/>
                <a:sym typeface="Tenorite Regular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9pPr>
          </a:lstStyle>
          <a:p>
            <a:fld id="{86CB4B4D-7CA3-9044-876B-883B54F8677D}" type="slidenum">
              <a:rPr lang="en-US" sz="1000" smtClean="0"/>
            </a:fld>
            <a:endParaRPr lang="en-US" sz="1000"/>
          </a:p>
        </p:txBody>
      </p:sp>
      <p:sp>
        <p:nvSpPr>
          <p:cNvPr id="7" name="Freeform 5"/>
          <p:cNvSpPr>
            <a:spLocks noEditPoints="1"/>
          </p:cNvSpPr>
          <p:nvPr userDrawn="1"/>
        </p:nvSpPr>
        <p:spPr bwMode="auto">
          <a:xfrm>
            <a:off x="10784911" y="6479382"/>
            <a:ext cx="468874" cy="173633"/>
          </a:xfrm>
          <a:custGeom>
            <a:avLst/>
            <a:gdLst>
              <a:gd name="T0" fmla="*/ 698 w 1799"/>
              <a:gd name="T1" fmla="*/ 158 h 664"/>
              <a:gd name="T2" fmla="*/ 610 w 1799"/>
              <a:gd name="T3" fmla="*/ 496 h 664"/>
              <a:gd name="T4" fmla="*/ 664 w 1799"/>
              <a:gd name="T5" fmla="*/ 7 h 664"/>
              <a:gd name="T6" fmla="*/ 638 w 1799"/>
              <a:gd name="T7" fmla="*/ 105 h 664"/>
              <a:gd name="T8" fmla="*/ 664 w 1799"/>
              <a:gd name="T9" fmla="*/ 7 h 664"/>
              <a:gd name="T10" fmla="*/ 907 w 1799"/>
              <a:gd name="T11" fmla="*/ 491 h 664"/>
              <a:gd name="T12" fmla="*/ 863 w 1799"/>
              <a:gd name="T13" fmla="*/ 664 h 664"/>
              <a:gd name="T14" fmla="*/ 777 w 1799"/>
              <a:gd name="T15" fmla="*/ 158 h 664"/>
              <a:gd name="T16" fmla="*/ 862 w 1799"/>
              <a:gd name="T17" fmla="*/ 205 h 664"/>
              <a:gd name="T18" fmla="*/ 969 w 1799"/>
              <a:gd name="T19" fmla="*/ 151 h 664"/>
              <a:gd name="T20" fmla="*/ 1082 w 1799"/>
              <a:gd name="T21" fmla="*/ 199 h 664"/>
              <a:gd name="T22" fmla="*/ 1131 w 1799"/>
              <a:gd name="T23" fmla="*/ 327 h 664"/>
              <a:gd name="T24" fmla="*/ 1081 w 1799"/>
              <a:gd name="T25" fmla="*/ 455 h 664"/>
              <a:gd name="T26" fmla="*/ 969 w 1799"/>
              <a:gd name="T27" fmla="*/ 503 h 664"/>
              <a:gd name="T28" fmla="*/ 988 w 1799"/>
              <a:gd name="T29" fmla="*/ 414 h 664"/>
              <a:gd name="T30" fmla="*/ 1038 w 1799"/>
              <a:gd name="T31" fmla="*/ 364 h 664"/>
              <a:gd name="T32" fmla="*/ 1038 w 1799"/>
              <a:gd name="T33" fmla="*/ 289 h 664"/>
              <a:gd name="T34" fmla="*/ 988 w 1799"/>
              <a:gd name="T35" fmla="*/ 239 h 664"/>
              <a:gd name="T36" fmla="*/ 915 w 1799"/>
              <a:gd name="T37" fmla="*/ 239 h 664"/>
              <a:gd name="T38" fmla="*/ 865 w 1799"/>
              <a:gd name="T39" fmla="*/ 289 h 664"/>
              <a:gd name="T40" fmla="*/ 865 w 1799"/>
              <a:gd name="T41" fmla="*/ 364 h 664"/>
              <a:gd name="T42" fmla="*/ 915 w 1799"/>
              <a:gd name="T43" fmla="*/ 414 h 664"/>
              <a:gd name="T44" fmla="*/ 1194 w 1799"/>
              <a:gd name="T45" fmla="*/ 158 h 664"/>
              <a:gd name="T46" fmla="*/ 1279 w 1799"/>
              <a:gd name="T47" fmla="*/ 210 h 664"/>
              <a:gd name="T48" fmla="*/ 1372 w 1799"/>
              <a:gd name="T49" fmla="*/ 152 h 664"/>
              <a:gd name="T50" fmla="*/ 1429 w 1799"/>
              <a:gd name="T51" fmla="*/ 165 h 664"/>
              <a:gd name="T52" fmla="*/ 1379 w 1799"/>
              <a:gd name="T53" fmla="*/ 242 h 664"/>
              <a:gd name="T54" fmla="*/ 1299 w 1799"/>
              <a:gd name="T55" fmla="*/ 257 h 664"/>
              <a:gd name="T56" fmla="*/ 1279 w 1799"/>
              <a:gd name="T57" fmla="*/ 496 h 664"/>
              <a:gd name="T58" fmla="*/ 1194 w 1799"/>
              <a:gd name="T59" fmla="*/ 158 h 664"/>
              <a:gd name="T60" fmla="*/ 1549 w 1799"/>
              <a:gd name="T61" fmla="*/ 489 h 664"/>
              <a:gd name="T62" fmla="*/ 1455 w 1799"/>
              <a:gd name="T63" fmla="*/ 395 h 664"/>
              <a:gd name="T64" fmla="*/ 1455 w 1799"/>
              <a:gd name="T65" fmla="*/ 258 h 664"/>
              <a:gd name="T66" fmla="*/ 1549 w 1799"/>
              <a:gd name="T67" fmla="*/ 165 h 664"/>
              <a:gd name="T68" fmla="*/ 1690 w 1799"/>
              <a:gd name="T69" fmla="*/ 165 h 664"/>
              <a:gd name="T70" fmla="*/ 1785 w 1799"/>
              <a:gd name="T71" fmla="*/ 258 h 664"/>
              <a:gd name="T72" fmla="*/ 1785 w 1799"/>
              <a:gd name="T73" fmla="*/ 395 h 664"/>
              <a:gd name="T74" fmla="*/ 1691 w 1799"/>
              <a:gd name="T75" fmla="*/ 489 h 664"/>
              <a:gd name="T76" fmla="*/ 1620 w 1799"/>
              <a:gd name="T77" fmla="*/ 421 h 664"/>
              <a:gd name="T78" fmla="*/ 1686 w 1799"/>
              <a:gd name="T79" fmla="*/ 393 h 664"/>
              <a:gd name="T80" fmla="*/ 1713 w 1799"/>
              <a:gd name="T81" fmla="*/ 326 h 664"/>
              <a:gd name="T82" fmla="*/ 1686 w 1799"/>
              <a:gd name="T83" fmla="*/ 259 h 664"/>
              <a:gd name="T84" fmla="*/ 1620 w 1799"/>
              <a:gd name="T85" fmla="*/ 232 h 664"/>
              <a:gd name="T86" fmla="*/ 1555 w 1799"/>
              <a:gd name="T87" fmla="*/ 259 h 664"/>
              <a:gd name="T88" fmla="*/ 1528 w 1799"/>
              <a:gd name="T89" fmla="*/ 326 h 664"/>
              <a:gd name="T90" fmla="*/ 1555 w 1799"/>
              <a:gd name="T91" fmla="*/ 393 h 664"/>
              <a:gd name="T92" fmla="*/ 1620 w 1799"/>
              <a:gd name="T93" fmla="*/ 421 h 664"/>
              <a:gd name="T94" fmla="*/ 88 w 1799"/>
              <a:gd name="T95" fmla="*/ 158 h 664"/>
              <a:gd name="T96" fmla="*/ 236 w 1799"/>
              <a:gd name="T97" fmla="*/ 158 h 664"/>
              <a:gd name="T98" fmla="*/ 392 w 1799"/>
              <a:gd name="T99" fmla="*/ 373 h 664"/>
              <a:gd name="T100" fmla="*/ 550 w 1799"/>
              <a:gd name="T101" fmla="*/ 158 h 664"/>
              <a:gd name="T102" fmla="*/ 354 w 1799"/>
              <a:gd name="T103" fmla="*/ 495 h 664"/>
              <a:gd name="T104" fmla="*/ 192 w 1799"/>
              <a:gd name="T105" fmla="*/ 495 h 664"/>
              <a:gd name="T106" fmla="*/ 0 w 1799"/>
              <a:gd name="T107" fmla="*/ 158 h 6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799" h="664">
                <a:moveTo>
                  <a:pt x="610" y="158"/>
                </a:moveTo>
                <a:cubicBezTo>
                  <a:pt x="698" y="158"/>
                  <a:pt x="698" y="158"/>
                  <a:pt x="698" y="158"/>
                </a:cubicBezTo>
                <a:cubicBezTo>
                  <a:pt x="698" y="496"/>
                  <a:pt x="698" y="496"/>
                  <a:pt x="698" y="496"/>
                </a:cubicBezTo>
                <a:cubicBezTo>
                  <a:pt x="610" y="496"/>
                  <a:pt x="610" y="496"/>
                  <a:pt x="610" y="496"/>
                </a:cubicBezTo>
                <a:lnTo>
                  <a:pt x="610" y="158"/>
                </a:lnTo>
                <a:close/>
                <a:moveTo>
                  <a:pt x="664" y="7"/>
                </a:moveTo>
                <a:cubicBezTo>
                  <a:pt x="637" y="0"/>
                  <a:pt x="609" y="16"/>
                  <a:pt x="602" y="43"/>
                </a:cubicBezTo>
                <a:cubicBezTo>
                  <a:pt x="595" y="70"/>
                  <a:pt x="611" y="98"/>
                  <a:pt x="638" y="105"/>
                </a:cubicBezTo>
                <a:cubicBezTo>
                  <a:pt x="665" y="112"/>
                  <a:pt x="693" y="96"/>
                  <a:pt x="700" y="69"/>
                </a:cubicBezTo>
                <a:cubicBezTo>
                  <a:pt x="707" y="42"/>
                  <a:pt x="691" y="14"/>
                  <a:pt x="664" y="7"/>
                </a:cubicBezTo>
                <a:close/>
                <a:moveTo>
                  <a:pt x="969" y="503"/>
                </a:moveTo>
                <a:cubicBezTo>
                  <a:pt x="946" y="503"/>
                  <a:pt x="926" y="499"/>
                  <a:pt x="907" y="491"/>
                </a:cubicBezTo>
                <a:cubicBezTo>
                  <a:pt x="889" y="482"/>
                  <a:pt x="874" y="470"/>
                  <a:pt x="863" y="455"/>
                </a:cubicBezTo>
                <a:cubicBezTo>
                  <a:pt x="863" y="664"/>
                  <a:pt x="863" y="664"/>
                  <a:pt x="863" y="664"/>
                </a:cubicBezTo>
                <a:cubicBezTo>
                  <a:pt x="777" y="664"/>
                  <a:pt x="777" y="664"/>
                  <a:pt x="777" y="664"/>
                </a:cubicBezTo>
                <a:cubicBezTo>
                  <a:pt x="777" y="158"/>
                  <a:pt x="777" y="158"/>
                  <a:pt x="777" y="158"/>
                </a:cubicBezTo>
                <a:cubicBezTo>
                  <a:pt x="862" y="158"/>
                  <a:pt x="862" y="158"/>
                  <a:pt x="862" y="158"/>
                </a:cubicBezTo>
                <a:cubicBezTo>
                  <a:pt x="862" y="205"/>
                  <a:pt x="862" y="205"/>
                  <a:pt x="862" y="205"/>
                </a:cubicBezTo>
                <a:cubicBezTo>
                  <a:pt x="874" y="188"/>
                  <a:pt x="888" y="175"/>
                  <a:pt x="907" y="166"/>
                </a:cubicBezTo>
                <a:cubicBezTo>
                  <a:pt x="925" y="156"/>
                  <a:pt x="946" y="151"/>
                  <a:pt x="969" y="151"/>
                </a:cubicBezTo>
                <a:cubicBezTo>
                  <a:pt x="990" y="151"/>
                  <a:pt x="1010" y="155"/>
                  <a:pt x="1030" y="163"/>
                </a:cubicBezTo>
                <a:cubicBezTo>
                  <a:pt x="1050" y="172"/>
                  <a:pt x="1067" y="183"/>
                  <a:pt x="1082" y="199"/>
                </a:cubicBezTo>
                <a:cubicBezTo>
                  <a:pt x="1097" y="214"/>
                  <a:pt x="1109" y="233"/>
                  <a:pt x="1118" y="254"/>
                </a:cubicBezTo>
                <a:cubicBezTo>
                  <a:pt x="1127" y="276"/>
                  <a:pt x="1131" y="300"/>
                  <a:pt x="1131" y="327"/>
                </a:cubicBezTo>
                <a:cubicBezTo>
                  <a:pt x="1131" y="354"/>
                  <a:pt x="1127" y="378"/>
                  <a:pt x="1118" y="400"/>
                </a:cubicBezTo>
                <a:cubicBezTo>
                  <a:pt x="1108" y="421"/>
                  <a:pt x="1096" y="440"/>
                  <a:pt x="1081" y="455"/>
                </a:cubicBezTo>
                <a:cubicBezTo>
                  <a:pt x="1066" y="471"/>
                  <a:pt x="1049" y="482"/>
                  <a:pt x="1030" y="491"/>
                </a:cubicBezTo>
                <a:cubicBezTo>
                  <a:pt x="1010" y="499"/>
                  <a:pt x="990" y="503"/>
                  <a:pt x="969" y="503"/>
                </a:cubicBezTo>
                <a:close/>
                <a:moveTo>
                  <a:pt x="952" y="421"/>
                </a:moveTo>
                <a:cubicBezTo>
                  <a:pt x="965" y="421"/>
                  <a:pt x="977" y="419"/>
                  <a:pt x="988" y="414"/>
                </a:cubicBezTo>
                <a:cubicBezTo>
                  <a:pt x="999" y="409"/>
                  <a:pt x="1009" y="402"/>
                  <a:pt x="1018" y="394"/>
                </a:cubicBezTo>
                <a:cubicBezTo>
                  <a:pt x="1026" y="385"/>
                  <a:pt x="1033" y="375"/>
                  <a:pt x="1038" y="364"/>
                </a:cubicBezTo>
                <a:cubicBezTo>
                  <a:pt x="1043" y="352"/>
                  <a:pt x="1045" y="340"/>
                  <a:pt x="1045" y="326"/>
                </a:cubicBezTo>
                <a:cubicBezTo>
                  <a:pt x="1045" y="313"/>
                  <a:pt x="1043" y="301"/>
                  <a:pt x="1038" y="289"/>
                </a:cubicBezTo>
                <a:cubicBezTo>
                  <a:pt x="1033" y="278"/>
                  <a:pt x="1026" y="268"/>
                  <a:pt x="1018" y="259"/>
                </a:cubicBezTo>
                <a:cubicBezTo>
                  <a:pt x="1009" y="251"/>
                  <a:pt x="999" y="244"/>
                  <a:pt x="988" y="239"/>
                </a:cubicBezTo>
                <a:cubicBezTo>
                  <a:pt x="977" y="234"/>
                  <a:pt x="965" y="231"/>
                  <a:pt x="952" y="231"/>
                </a:cubicBezTo>
                <a:cubicBezTo>
                  <a:pt x="938" y="231"/>
                  <a:pt x="926" y="234"/>
                  <a:pt x="915" y="239"/>
                </a:cubicBezTo>
                <a:cubicBezTo>
                  <a:pt x="903" y="244"/>
                  <a:pt x="893" y="251"/>
                  <a:pt x="885" y="259"/>
                </a:cubicBezTo>
                <a:cubicBezTo>
                  <a:pt x="877" y="268"/>
                  <a:pt x="870" y="278"/>
                  <a:pt x="865" y="289"/>
                </a:cubicBezTo>
                <a:cubicBezTo>
                  <a:pt x="860" y="301"/>
                  <a:pt x="858" y="313"/>
                  <a:pt x="858" y="326"/>
                </a:cubicBezTo>
                <a:cubicBezTo>
                  <a:pt x="858" y="340"/>
                  <a:pt x="860" y="352"/>
                  <a:pt x="865" y="364"/>
                </a:cubicBezTo>
                <a:cubicBezTo>
                  <a:pt x="870" y="375"/>
                  <a:pt x="877" y="385"/>
                  <a:pt x="885" y="394"/>
                </a:cubicBezTo>
                <a:cubicBezTo>
                  <a:pt x="893" y="402"/>
                  <a:pt x="903" y="409"/>
                  <a:pt x="915" y="414"/>
                </a:cubicBezTo>
                <a:cubicBezTo>
                  <a:pt x="926" y="419"/>
                  <a:pt x="938" y="421"/>
                  <a:pt x="952" y="421"/>
                </a:cubicBezTo>
                <a:close/>
                <a:moveTo>
                  <a:pt x="1194" y="158"/>
                </a:moveTo>
                <a:cubicBezTo>
                  <a:pt x="1279" y="158"/>
                  <a:pt x="1279" y="158"/>
                  <a:pt x="1279" y="158"/>
                </a:cubicBezTo>
                <a:cubicBezTo>
                  <a:pt x="1279" y="210"/>
                  <a:pt x="1279" y="210"/>
                  <a:pt x="1279" y="210"/>
                </a:cubicBezTo>
                <a:cubicBezTo>
                  <a:pt x="1287" y="190"/>
                  <a:pt x="1299" y="175"/>
                  <a:pt x="1315" y="166"/>
                </a:cubicBezTo>
                <a:cubicBezTo>
                  <a:pt x="1331" y="157"/>
                  <a:pt x="1350" y="152"/>
                  <a:pt x="1372" y="152"/>
                </a:cubicBezTo>
                <a:cubicBezTo>
                  <a:pt x="1383" y="152"/>
                  <a:pt x="1394" y="153"/>
                  <a:pt x="1403" y="156"/>
                </a:cubicBezTo>
                <a:cubicBezTo>
                  <a:pt x="1413" y="158"/>
                  <a:pt x="1422" y="161"/>
                  <a:pt x="1429" y="165"/>
                </a:cubicBezTo>
                <a:cubicBezTo>
                  <a:pt x="1397" y="250"/>
                  <a:pt x="1397" y="250"/>
                  <a:pt x="1397" y="250"/>
                </a:cubicBezTo>
                <a:cubicBezTo>
                  <a:pt x="1393" y="247"/>
                  <a:pt x="1387" y="244"/>
                  <a:pt x="1379" y="242"/>
                </a:cubicBezTo>
                <a:cubicBezTo>
                  <a:pt x="1371" y="239"/>
                  <a:pt x="1362" y="238"/>
                  <a:pt x="1352" y="238"/>
                </a:cubicBezTo>
                <a:cubicBezTo>
                  <a:pt x="1330" y="238"/>
                  <a:pt x="1313" y="244"/>
                  <a:pt x="1299" y="257"/>
                </a:cubicBezTo>
                <a:cubicBezTo>
                  <a:pt x="1286" y="269"/>
                  <a:pt x="1279" y="289"/>
                  <a:pt x="1279" y="318"/>
                </a:cubicBezTo>
                <a:cubicBezTo>
                  <a:pt x="1279" y="496"/>
                  <a:pt x="1279" y="496"/>
                  <a:pt x="1279" y="496"/>
                </a:cubicBezTo>
                <a:cubicBezTo>
                  <a:pt x="1194" y="496"/>
                  <a:pt x="1194" y="496"/>
                  <a:pt x="1194" y="496"/>
                </a:cubicBezTo>
                <a:lnTo>
                  <a:pt x="1194" y="158"/>
                </a:lnTo>
                <a:close/>
                <a:moveTo>
                  <a:pt x="1620" y="503"/>
                </a:moveTo>
                <a:cubicBezTo>
                  <a:pt x="1594" y="503"/>
                  <a:pt x="1571" y="498"/>
                  <a:pt x="1549" y="489"/>
                </a:cubicBezTo>
                <a:cubicBezTo>
                  <a:pt x="1527" y="480"/>
                  <a:pt x="1508" y="467"/>
                  <a:pt x="1492" y="451"/>
                </a:cubicBezTo>
                <a:cubicBezTo>
                  <a:pt x="1476" y="435"/>
                  <a:pt x="1464" y="416"/>
                  <a:pt x="1455" y="395"/>
                </a:cubicBezTo>
                <a:cubicBezTo>
                  <a:pt x="1446" y="374"/>
                  <a:pt x="1441" y="351"/>
                  <a:pt x="1441" y="327"/>
                </a:cubicBezTo>
                <a:cubicBezTo>
                  <a:pt x="1441" y="303"/>
                  <a:pt x="1446" y="280"/>
                  <a:pt x="1455" y="258"/>
                </a:cubicBezTo>
                <a:cubicBezTo>
                  <a:pt x="1464" y="237"/>
                  <a:pt x="1476" y="218"/>
                  <a:pt x="1492" y="202"/>
                </a:cubicBezTo>
                <a:cubicBezTo>
                  <a:pt x="1508" y="187"/>
                  <a:pt x="1527" y="174"/>
                  <a:pt x="1549" y="165"/>
                </a:cubicBezTo>
                <a:cubicBezTo>
                  <a:pt x="1571" y="156"/>
                  <a:pt x="1594" y="151"/>
                  <a:pt x="1620" y="151"/>
                </a:cubicBezTo>
                <a:cubicBezTo>
                  <a:pt x="1645" y="151"/>
                  <a:pt x="1668" y="156"/>
                  <a:pt x="1690" y="165"/>
                </a:cubicBezTo>
                <a:cubicBezTo>
                  <a:pt x="1712" y="174"/>
                  <a:pt x="1731" y="187"/>
                  <a:pt x="1747" y="202"/>
                </a:cubicBezTo>
                <a:cubicBezTo>
                  <a:pt x="1763" y="218"/>
                  <a:pt x="1776" y="237"/>
                  <a:pt x="1785" y="258"/>
                </a:cubicBezTo>
                <a:cubicBezTo>
                  <a:pt x="1794" y="280"/>
                  <a:pt x="1799" y="303"/>
                  <a:pt x="1799" y="327"/>
                </a:cubicBezTo>
                <a:cubicBezTo>
                  <a:pt x="1799" y="351"/>
                  <a:pt x="1794" y="374"/>
                  <a:pt x="1785" y="395"/>
                </a:cubicBezTo>
                <a:cubicBezTo>
                  <a:pt x="1776" y="416"/>
                  <a:pt x="1763" y="435"/>
                  <a:pt x="1747" y="451"/>
                </a:cubicBezTo>
                <a:cubicBezTo>
                  <a:pt x="1731" y="467"/>
                  <a:pt x="1713" y="480"/>
                  <a:pt x="1691" y="489"/>
                </a:cubicBezTo>
                <a:cubicBezTo>
                  <a:pt x="1669" y="498"/>
                  <a:pt x="1645" y="503"/>
                  <a:pt x="1620" y="503"/>
                </a:cubicBezTo>
                <a:close/>
                <a:moveTo>
                  <a:pt x="1620" y="421"/>
                </a:moveTo>
                <a:cubicBezTo>
                  <a:pt x="1633" y="421"/>
                  <a:pt x="1645" y="418"/>
                  <a:pt x="1657" y="413"/>
                </a:cubicBezTo>
                <a:cubicBezTo>
                  <a:pt x="1668" y="408"/>
                  <a:pt x="1678" y="402"/>
                  <a:pt x="1686" y="393"/>
                </a:cubicBezTo>
                <a:cubicBezTo>
                  <a:pt x="1694" y="385"/>
                  <a:pt x="1701" y="375"/>
                  <a:pt x="1706" y="364"/>
                </a:cubicBezTo>
                <a:cubicBezTo>
                  <a:pt x="1711" y="352"/>
                  <a:pt x="1713" y="340"/>
                  <a:pt x="1713" y="326"/>
                </a:cubicBezTo>
                <a:cubicBezTo>
                  <a:pt x="1713" y="313"/>
                  <a:pt x="1711" y="301"/>
                  <a:pt x="1706" y="289"/>
                </a:cubicBezTo>
                <a:cubicBezTo>
                  <a:pt x="1701" y="278"/>
                  <a:pt x="1694" y="268"/>
                  <a:pt x="1686" y="259"/>
                </a:cubicBezTo>
                <a:cubicBezTo>
                  <a:pt x="1678" y="251"/>
                  <a:pt x="1668" y="244"/>
                  <a:pt x="1657" y="239"/>
                </a:cubicBezTo>
                <a:cubicBezTo>
                  <a:pt x="1645" y="234"/>
                  <a:pt x="1633" y="232"/>
                  <a:pt x="1620" y="232"/>
                </a:cubicBezTo>
                <a:cubicBezTo>
                  <a:pt x="1607" y="232"/>
                  <a:pt x="1595" y="234"/>
                  <a:pt x="1584" y="239"/>
                </a:cubicBezTo>
                <a:cubicBezTo>
                  <a:pt x="1573" y="244"/>
                  <a:pt x="1563" y="251"/>
                  <a:pt x="1555" y="259"/>
                </a:cubicBezTo>
                <a:cubicBezTo>
                  <a:pt x="1546" y="268"/>
                  <a:pt x="1540" y="278"/>
                  <a:pt x="1535" y="289"/>
                </a:cubicBezTo>
                <a:cubicBezTo>
                  <a:pt x="1530" y="301"/>
                  <a:pt x="1528" y="313"/>
                  <a:pt x="1528" y="326"/>
                </a:cubicBezTo>
                <a:cubicBezTo>
                  <a:pt x="1528" y="340"/>
                  <a:pt x="1530" y="352"/>
                  <a:pt x="1535" y="364"/>
                </a:cubicBezTo>
                <a:cubicBezTo>
                  <a:pt x="1540" y="375"/>
                  <a:pt x="1546" y="385"/>
                  <a:pt x="1555" y="393"/>
                </a:cubicBezTo>
                <a:cubicBezTo>
                  <a:pt x="1563" y="402"/>
                  <a:pt x="1573" y="408"/>
                  <a:pt x="1584" y="413"/>
                </a:cubicBezTo>
                <a:cubicBezTo>
                  <a:pt x="1595" y="418"/>
                  <a:pt x="1607" y="421"/>
                  <a:pt x="1620" y="421"/>
                </a:cubicBezTo>
                <a:close/>
                <a:moveTo>
                  <a:pt x="0" y="158"/>
                </a:moveTo>
                <a:cubicBezTo>
                  <a:pt x="88" y="158"/>
                  <a:pt x="88" y="158"/>
                  <a:pt x="88" y="158"/>
                </a:cubicBezTo>
                <a:cubicBezTo>
                  <a:pt x="156" y="373"/>
                  <a:pt x="156" y="373"/>
                  <a:pt x="156" y="373"/>
                </a:cubicBezTo>
                <a:cubicBezTo>
                  <a:pt x="236" y="158"/>
                  <a:pt x="236" y="158"/>
                  <a:pt x="236" y="158"/>
                </a:cubicBezTo>
                <a:cubicBezTo>
                  <a:pt x="313" y="158"/>
                  <a:pt x="313" y="158"/>
                  <a:pt x="313" y="158"/>
                </a:cubicBezTo>
                <a:cubicBezTo>
                  <a:pt x="392" y="373"/>
                  <a:pt x="392" y="373"/>
                  <a:pt x="392" y="373"/>
                </a:cubicBezTo>
                <a:cubicBezTo>
                  <a:pt x="462" y="158"/>
                  <a:pt x="462" y="158"/>
                  <a:pt x="462" y="158"/>
                </a:cubicBezTo>
                <a:cubicBezTo>
                  <a:pt x="550" y="158"/>
                  <a:pt x="550" y="158"/>
                  <a:pt x="550" y="158"/>
                </a:cubicBezTo>
                <a:cubicBezTo>
                  <a:pt x="435" y="495"/>
                  <a:pt x="435" y="495"/>
                  <a:pt x="435" y="495"/>
                </a:cubicBezTo>
                <a:cubicBezTo>
                  <a:pt x="354" y="495"/>
                  <a:pt x="354" y="495"/>
                  <a:pt x="354" y="495"/>
                </a:cubicBezTo>
                <a:cubicBezTo>
                  <a:pt x="274" y="275"/>
                  <a:pt x="274" y="275"/>
                  <a:pt x="274" y="275"/>
                </a:cubicBezTo>
                <a:cubicBezTo>
                  <a:pt x="192" y="495"/>
                  <a:pt x="192" y="495"/>
                  <a:pt x="192" y="495"/>
                </a:cubicBezTo>
                <a:cubicBezTo>
                  <a:pt x="110" y="495"/>
                  <a:pt x="110" y="495"/>
                  <a:pt x="110" y="495"/>
                </a:cubicBezTo>
                <a:lnTo>
                  <a:pt x="0" y="15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4" name="Rectangle 3"/>
          <p:cNvSpPr/>
          <p:nvPr userDrawn="1"/>
        </p:nvSpPr>
        <p:spPr>
          <a:xfrm>
            <a:off x="111760" y="6530234"/>
            <a:ext cx="1229360" cy="266806"/>
          </a:xfrm>
          <a:prstGeom prst="rect">
            <a:avLst/>
          </a:prstGeom>
          <a:solidFill>
            <a:srgbClr val="341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raphic 1"/>
          <p:cNvSpPr/>
          <p:nvPr userDrawn="1"/>
        </p:nvSpPr>
        <p:spPr>
          <a:xfrm>
            <a:off x="-21265" y="0"/>
            <a:ext cx="4449607" cy="6857744"/>
          </a:xfrm>
          <a:custGeom>
            <a:avLst/>
            <a:gdLst>
              <a:gd name="connsiteX0" fmla="*/ 0 w 6878649"/>
              <a:gd name="connsiteY0" fmla="*/ 0 h 6857744"/>
              <a:gd name="connsiteX1" fmla="*/ 0 w 6878649"/>
              <a:gd name="connsiteY1" fmla="*/ 6857744 h 6857744"/>
              <a:gd name="connsiteX2" fmla="*/ 6332932 w 6878649"/>
              <a:gd name="connsiteY2" fmla="*/ 6857744 h 6857744"/>
              <a:gd name="connsiteX3" fmla="*/ 6878649 w 6878649"/>
              <a:gd name="connsiteY3" fmla="*/ 3428872 h 6857744"/>
              <a:gd name="connsiteX4" fmla="*/ 6332932 w 6878649"/>
              <a:gd name="connsiteY4" fmla="*/ 0 h 6857744"/>
              <a:gd name="connsiteX5" fmla="*/ 0 w 6878649"/>
              <a:gd name="connsiteY5" fmla="*/ 0 h 6857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78649" h="6857744">
                <a:moveTo>
                  <a:pt x="0" y="0"/>
                </a:moveTo>
                <a:lnTo>
                  <a:pt x="0" y="6857744"/>
                </a:lnTo>
                <a:lnTo>
                  <a:pt x="6332932" y="6857744"/>
                </a:lnTo>
                <a:cubicBezTo>
                  <a:pt x="6689571" y="5758600"/>
                  <a:pt x="6878649" y="4610309"/>
                  <a:pt x="6878649" y="3428872"/>
                </a:cubicBezTo>
                <a:cubicBezTo>
                  <a:pt x="6878649" y="2247435"/>
                  <a:pt x="6689571" y="1099144"/>
                  <a:pt x="6332932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0095B7"/>
          </a:solidFill>
          <a:ln w="1693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9275" y="365760"/>
            <a:ext cx="3384772" cy="685800"/>
          </a:xfrm>
        </p:spPr>
        <p:txBody>
          <a:bodyPr>
            <a:noAutofit/>
          </a:bodyPr>
          <a:lstStyle>
            <a:lvl1pPr>
              <a:defRPr sz="220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1pPr>
          </a:lstStyle>
          <a:p>
            <a:r>
              <a:rPr lang="en-US"/>
              <a:t>Click to add title</a:t>
            </a:r>
            <a:endParaRPr lang="en-US"/>
          </a:p>
        </p:txBody>
      </p:sp>
      <p:sp>
        <p:nvSpPr>
          <p:cNvPr id="5" name="Número de diapositiva"/>
          <p:cNvSpPr txBox="1"/>
          <p:nvPr userDrawn="1"/>
        </p:nvSpPr>
        <p:spPr>
          <a:xfrm>
            <a:off x="11455802" y="6530234"/>
            <a:ext cx="548640" cy="91440"/>
          </a:xfrm>
          <a:prstGeom prst="rect">
            <a:avLst/>
          </a:prstGeom>
        </p:spPr>
        <p:txBody>
          <a:bodyPr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7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enorite" pitchFamily="2" charset="0"/>
                <a:ea typeface="+mn-ea"/>
                <a:cs typeface="+mn-cs"/>
                <a:sym typeface="Tenorite Regular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9pPr>
          </a:lstStyle>
          <a:p>
            <a:fld id="{86CB4B4D-7CA3-9044-876B-883B54F8677D}" type="slidenum">
              <a:rPr lang="en-US" sz="1000" smtClean="0"/>
            </a:fld>
            <a:endParaRPr lang="en-US" sz="1000"/>
          </a:p>
        </p:txBody>
      </p:sp>
      <p:sp>
        <p:nvSpPr>
          <p:cNvPr id="7" name="Freeform 5"/>
          <p:cNvSpPr>
            <a:spLocks noEditPoints="1"/>
          </p:cNvSpPr>
          <p:nvPr userDrawn="1"/>
        </p:nvSpPr>
        <p:spPr bwMode="auto">
          <a:xfrm>
            <a:off x="10784911" y="6479382"/>
            <a:ext cx="468874" cy="173633"/>
          </a:xfrm>
          <a:custGeom>
            <a:avLst/>
            <a:gdLst>
              <a:gd name="T0" fmla="*/ 698 w 1799"/>
              <a:gd name="T1" fmla="*/ 158 h 664"/>
              <a:gd name="T2" fmla="*/ 610 w 1799"/>
              <a:gd name="T3" fmla="*/ 496 h 664"/>
              <a:gd name="T4" fmla="*/ 664 w 1799"/>
              <a:gd name="T5" fmla="*/ 7 h 664"/>
              <a:gd name="T6" fmla="*/ 638 w 1799"/>
              <a:gd name="T7" fmla="*/ 105 h 664"/>
              <a:gd name="T8" fmla="*/ 664 w 1799"/>
              <a:gd name="T9" fmla="*/ 7 h 664"/>
              <a:gd name="T10" fmla="*/ 907 w 1799"/>
              <a:gd name="T11" fmla="*/ 491 h 664"/>
              <a:gd name="T12" fmla="*/ 863 w 1799"/>
              <a:gd name="T13" fmla="*/ 664 h 664"/>
              <a:gd name="T14" fmla="*/ 777 w 1799"/>
              <a:gd name="T15" fmla="*/ 158 h 664"/>
              <a:gd name="T16" fmla="*/ 862 w 1799"/>
              <a:gd name="T17" fmla="*/ 205 h 664"/>
              <a:gd name="T18" fmla="*/ 969 w 1799"/>
              <a:gd name="T19" fmla="*/ 151 h 664"/>
              <a:gd name="T20" fmla="*/ 1082 w 1799"/>
              <a:gd name="T21" fmla="*/ 199 h 664"/>
              <a:gd name="T22" fmla="*/ 1131 w 1799"/>
              <a:gd name="T23" fmla="*/ 327 h 664"/>
              <a:gd name="T24" fmla="*/ 1081 w 1799"/>
              <a:gd name="T25" fmla="*/ 455 h 664"/>
              <a:gd name="T26" fmla="*/ 969 w 1799"/>
              <a:gd name="T27" fmla="*/ 503 h 664"/>
              <a:gd name="T28" fmla="*/ 988 w 1799"/>
              <a:gd name="T29" fmla="*/ 414 h 664"/>
              <a:gd name="T30" fmla="*/ 1038 w 1799"/>
              <a:gd name="T31" fmla="*/ 364 h 664"/>
              <a:gd name="T32" fmla="*/ 1038 w 1799"/>
              <a:gd name="T33" fmla="*/ 289 h 664"/>
              <a:gd name="T34" fmla="*/ 988 w 1799"/>
              <a:gd name="T35" fmla="*/ 239 h 664"/>
              <a:gd name="T36" fmla="*/ 915 w 1799"/>
              <a:gd name="T37" fmla="*/ 239 h 664"/>
              <a:gd name="T38" fmla="*/ 865 w 1799"/>
              <a:gd name="T39" fmla="*/ 289 h 664"/>
              <a:gd name="T40" fmla="*/ 865 w 1799"/>
              <a:gd name="T41" fmla="*/ 364 h 664"/>
              <a:gd name="T42" fmla="*/ 915 w 1799"/>
              <a:gd name="T43" fmla="*/ 414 h 664"/>
              <a:gd name="T44" fmla="*/ 1194 w 1799"/>
              <a:gd name="T45" fmla="*/ 158 h 664"/>
              <a:gd name="T46" fmla="*/ 1279 w 1799"/>
              <a:gd name="T47" fmla="*/ 210 h 664"/>
              <a:gd name="T48" fmla="*/ 1372 w 1799"/>
              <a:gd name="T49" fmla="*/ 152 h 664"/>
              <a:gd name="T50" fmla="*/ 1429 w 1799"/>
              <a:gd name="T51" fmla="*/ 165 h 664"/>
              <a:gd name="T52" fmla="*/ 1379 w 1799"/>
              <a:gd name="T53" fmla="*/ 242 h 664"/>
              <a:gd name="T54" fmla="*/ 1299 w 1799"/>
              <a:gd name="T55" fmla="*/ 257 h 664"/>
              <a:gd name="T56" fmla="*/ 1279 w 1799"/>
              <a:gd name="T57" fmla="*/ 496 h 664"/>
              <a:gd name="T58" fmla="*/ 1194 w 1799"/>
              <a:gd name="T59" fmla="*/ 158 h 664"/>
              <a:gd name="T60" fmla="*/ 1549 w 1799"/>
              <a:gd name="T61" fmla="*/ 489 h 664"/>
              <a:gd name="T62" fmla="*/ 1455 w 1799"/>
              <a:gd name="T63" fmla="*/ 395 h 664"/>
              <a:gd name="T64" fmla="*/ 1455 w 1799"/>
              <a:gd name="T65" fmla="*/ 258 h 664"/>
              <a:gd name="T66" fmla="*/ 1549 w 1799"/>
              <a:gd name="T67" fmla="*/ 165 h 664"/>
              <a:gd name="T68" fmla="*/ 1690 w 1799"/>
              <a:gd name="T69" fmla="*/ 165 h 664"/>
              <a:gd name="T70" fmla="*/ 1785 w 1799"/>
              <a:gd name="T71" fmla="*/ 258 h 664"/>
              <a:gd name="T72" fmla="*/ 1785 w 1799"/>
              <a:gd name="T73" fmla="*/ 395 h 664"/>
              <a:gd name="T74" fmla="*/ 1691 w 1799"/>
              <a:gd name="T75" fmla="*/ 489 h 664"/>
              <a:gd name="T76" fmla="*/ 1620 w 1799"/>
              <a:gd name="T77" fmla="*/ 421 h 664"/>
              <a:gd name="T78" fmla="*/ 1686 w 1799"/>
              <a:gd name="T79" fmla="*/ 393 h 664"/>
              <a:gd name="T80" fmla="*/ 1713 w 1799"/>
              <a:gd name="T81" fmla="*/ 326 h 664"/>
              <a:gd name="T82" fmla="*/ 1686 w 1799"/>
              <a:gd name="T83" fmla="*/ 259 h 664"/>
              <a:gd name="T84" fmla="*/ 1620 w 1799"/>
              <a:gd name="T85" fmla="*/ 232 h 664"/>
              <a:gd name="T86" fmla="*/ 1555 w 1799"/>
              <a:gd name="T87" fmla="*/ 259 h 664"/>
              <a:gd name="T88" fmla="*/ 1528 w 1799"/>
              <a:gd name="T89" fmla="*/ 326 h 664"/>
              <a:gd name="T90" fmla="*/ 1555 w 1799"/>
              <a:gd name="T91" fmla="*/ 393 h 664"/>
              <a:gd name="T92" fmla="*/ 1620 w 1799"/>
              <a:gd name="T93" fmla="*/ 421 h 664"/>
              <a:gd name="T94" fmla="*/ 88 w 1799"/>
              <a:gd name="T95" fmla="*/ 158 h 664"/>
              <a:gd name="T96" fmla="*/ 236 w 1799"/>
              <a:gd name="T97" fmla="*/ 158 h 664"/>
              <a:gd name="T98" fmla="*/ 392 w 1799"/>
              <a:gd name="T99" fmla="*/ 373 h 664"/>
              <a:gd name="T100" fmla="*/ 550 w 1799"/>
              <a:gd name="T101" fmla="*/ 158 h 664"/>
              <a:gd name="T102" fmla="*/ 354 w 1799"/>
              <a:gd name="T103" fmla="*/ 495 h 664"/>
              <a:gd name="T104" fmla="*/ 192 w 1799"/>
              <a:gd name="T105" fmla="*/ 495 h 664"/>
              <a:gd name="T106" fmla="*/ 0 w 1799"/>
              <a:gd name="T107" fmla="*/ 158 h 6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799" h="664">
                <a:moveTo>
                  <a:pt x="610" y="158"/>
                </a:moveTo>
                <a:cubicBezTo>
                  <a:pt x="698" y="158"/>
                  <a:pt x="698" y="158"/>
                  <a:pt x="698" y="158"/>
                </a:cubicBezTo>
                <a:cubicBezTo>
                  <a:pt x="698" y="496"/>
                  <a:pt x="698" y="496"/>
                  <a:pt x="698" y="496"/>
                </a:cubicBezTo>
                <a:cubicBezTo>
                  <a:pt x="610" y="496"/>
                  <a:pt x="610" y="496"/>
                  <a:pt x="610" y="496"/>
                </a:cubicBezTo>
                <a:lnTo>
                  <a:pt x="610" y="158"/>
                </a:lnTo>
                <a:close/>
                <a:moveTo>
                  <a:pt x="664" y="7"/>
                </a:moveTo>
                <a:cubicBezTo>
                  <a:pt x="637" y="0"/>
                  <a:pt x="609" y="16"/>
                  <a:pt x="602" y="43"/>
                </a:cubicBezTo>
                <a:cubicBezTo>
                  <a:pt x="595" y="70"/>
                  <a:pt x="611" y="98"/>
                  <a:pt x="638" y="105"/>
                </a:cubicBezTo>
                <a:cubicBezTo>
                  <a:pt x="665" y="112"/>
                  <a:pt x="693" y="96"/>
                  <a:pt x="700" y="69"/>
                </a:cubicBezTo>
                <a:cubicBezTo>
                  <a:pt x="707" y="42"/>
                  <a:pt x="691" y="14"/>
                  <a:pt x="664" y="7"/>
                </a:cubicBezTo>
                <a:close/>
                <a:moveTo>
                  <a:pt x="969" y="503"/>
                </a:moveTo>
                <a:cubicBezTo>
                  <a:pt x="946" y="503"/>
                  <a:pt x="926" y="499"/>
                  <a:pt x="907" y="491"/>
                </a:cubicBezTo>
                <a:cubicBezTo>
                  <a:pt x="889" y="482"/>
                  <a:pt x="874" y="470"/>
                  <a:pt x="863" y="455"/>
                </a:cubicBezTo>
                <a:cubicBezTo>
                  <a:pt x="863" y="664"/>
                  <a:pt x="863" y="664"/>
                  <a:pt x="863" y="664"/>
                </a:cubicBezTo>
                <a:cubicBezTo>
                  <a:pt x="777" y="664"/>
                  <a:pt x="777" y="664"/>
                  <a:pt x="777" y="664"/>
                </a:cubicBezTo>
                <a:cubicBezTo>
                  <a:pt x="777" y="158"/>
                  <a:pt x="777" y="158"/>
                  <a:pt x="777" y="158"/>
                </a:cubicBezTo>
                <a:cubicBezTo>
                  <a:pt x="862" y="158"/>
                  <a:pt x="862" y="158"/>
                  <a:pt x="862" y="158"/>
                </a:cubicBezTo>
                <a:cubicBezTo>
                  <a:pt x="862" y="205"/>
                  <a:pt x="862" y="205"/>
                  <a:pt x="862" y="205"/>
                </a:cubicBezTo>
                <a:cubicBezTo>
                  <a:pt x="874" y="188"/>
                  <a:pt x="888" y="175"/>
                  <a:pt x="907" y="166"/>
                </a:cubicBezTo>
                <a:cubicBezTo>
                  <a:pt x="925" y="156"/>
                  <a:pt x="946" y="151"/>
                  <a:pt x="969" y="151"/>
                </a:cubicBezTo>
                <a:cubicBezTo>
                  <a:pt x="990" y="151"/>
                  <a:pt x="1010" y="155"/>
                  <a:pt x="1030" y="163"/>
                </a:cubicBezTo>
                <a:cubicBezTo>
                  <a:pt x="1050" y="172"/>
                  <a:pt x="1067" y="183"/>
                  <a:pt x="1082" y="199"/>
                </a:cubicBezTo>
                <a:cubicBezTo>
                  <a:pt x="1097" y="214"/>
                  <a:pt x="1109" y="233"/>
                  <a:pt x="1118" y="254"/>
                </a:cubicBezTo>
                <a:cubicBezTo>
                  <a:pt x="1127" y="276"/>
                  <a:pt x="1131" y="300"/>
                  <a:pt x="1131" y="327"/>
                </a:cubicBezTo>
                <a:cubicBezTo>
                  <a:pt x="1131" y="354"/>
                  <a:pt x="1127" y="378"/>
                  <a:pt x="1118" y="400"/>
                </a:cubicBezTo>
                <a:cubicBezTo>
                  <a:pt x="1108" y="421"/>
                  <a:pt x="1096" y="440"/>
                  <a:pt x="1081" y="455"/>
                </a:cubicBezTo>
                <a:cubicBezTo>
                  <a:pt x="1066" y="471"/>
                  <a:pt x="1049" y="482"/>
                  <a:pt x="1030" y="491"/>
                </a:cubicBezTo>
                <a:cubicBezTo>
                  <a:pt x="1010" y="499"/>
                  <a:pt x="990" y="503"/>
                  <a:pt x="969" y="503"/>
                </a:cubicBezTo>
                <a:close/>
                <a:moveTo>
                  <a:pt x="952" y="421"/>
                </a:moveTo>
                <a:cubicBezTo>
                  <a:pt x="965" y="421"/>
                  <a:pt x="977" y="419"/>
                  <a:pt x="988" y="414"/>
                </a:cubicBezTo>
                <a:cubicBezTo>
                  <a:pt x="999" y="409"/>
                  <a:pt x="1009" y="402"/>
                  <a:pt x="1018" y="394"/>
                </a:cubicBezTo>
                <a:cubicBezTo>
                  <a:pt x="1026" y="385"/>
                  <a:pt x="1033" y="375"/>
                  <a:pt x="1038" y="364"/>
                </a:cubicBezTo>
                <a:cubicBezTo>
                  <a:pt x="1043" y="352"/>
                  <a:pt x="1045" y="340"/>
                  <a:pt x="1045" y="326"/>
                </a:cubicBezTo>
                <a:cubicBezTo>
                  <a:pt x="1045" y="313"/>
                  <a:pt x="1043" y="301"/>
                  <a:pt x="1038" y="289"/>
                </a:cubicBezTo>
                <a:cubicBezTo>
                  <a:pt x="1033" y="278"/>
                  <a:pt x="1026" y="268"/>
                  <a:pt x="1018" y="259"/>
                </a:cubicBezTo>
                <a:cubicBezTo>
                  <a:pt x="1009" y="251"/>
                  <a:pt x="999" y="244"/>
                  <a:pt x="988" y="239"/>
                </a:cubicBezTo>
                <a:cubicBezTo>
                  <a:pt x="977" y="234"/>
                  <a:pt x="965" y="231"/>
                  <a:pt x="952" y="231"/>
                </a:cubicBezTo>
                <a:cubicBezTo>
                  <a:pt x="938" y="231"/>
                  <a:pt x="926" y="234"/>
                  <a:pt x="915" y="239"/>
                </a:cubicBezTo>
                <a:cubicBezTo>
                  <a:pt x="903" y="244"/>
                  <a:pt x="893" y="251"/>
                  <a:pt x="885" y="259"/>
                </a:cubicBezTo>
                <a:cubicBezTo>
                  <a:pt x="877" y="268"/>
                  <a:pt x="870" y="278"/>
                  <a:pt x="865" y="289"/>
                </a:cubicBezTo>
                <a:cubicBezTo>
                  <a:pt x="860" y="301"/>
                  <a:pt x="858" y="313"/>
                  <a:pt x="858" y="326"/>
                </a:cubicBezTo>
                <a:cubicBezTo>
                  <a:pt x="858" y="340"/>
                  <a:pt x="860" y="352"/>
                  <a:pt x="865" y="364"/>
                </a:cubicBezTo>
                <a:cubicBezTo>
                  <a:pt x="870" y="375"/>
                  <a:pt x="877" y="385"/>
                  <a:pt x="885" y="394"/>
                </a:cubicBezTo>
                <a:cubicBezTo>
                  <a:pt x="893" y="402"/>
                  <a:pt x="903" y="409"/>
                  <a:pt x="915" y="414"/>
                </a:cubicBezTo>
                <a:cubicBezTo>
                  <a:pt x="926" y="419"/>
                  <a:pt x="938" y="421"/>
                  <a:pt x="952" y="421"/>
                </a:cubicBezTo>
                <a:close/>
                <a:moveTo>
                  <a:pt x="1194" y="158"/>
                </a:moveTo>
                <a:cubicBezTo>
                  <a:pt x="1279" y="158"/>
                  <a:pt x="1279" y="158"/>
                  <a:pt x="1279" y="158"/>
                </a:cubicBezTo>
                <a:cubicBezTo>
                  <a:pt x="1279" y="210"/>
                  <a:pt x="1279" y="210"/>
                  <a:pt x="1279" y="210"/>
                </a:cubicBezTo>
                <a:cubicBezTo>
                  <a:pt x="1287" y="190"/>
                  <a:pt x="1299" y="175"/>
                  <a:pt x="1315" y="166"/>
                </a:cubicBezTo>
                <a:cubicBezTo>
                  <a:pt x="1331" y="157"/>
                  <a:pt x="1350" y="152"/>
                  <a:pt x="1372" y="152"/>
                </a:cubicBezTo>
                <a:cubicBezTo>
                  <a:pt x="1383" y="152"/>
                  <a:pt x="1394" y="153"/>
                  <a:pt x="1403" y="156"/>
                </a:cubicBezTo>
                <a:cubicBezTo>
                  <a:pt x="1413" y="158"/>
                  <a:pt x="1422" y="161"/>
                  <a:pt x="1429" y="165"/>
                </a:cubicBezTo>
                <a:cubicBezTo>
                  <a:pt x="1397" y="250"/>
                  <a:pt x="1397" y="250"/>
                  <a:pt x="1397" y="250"/>
                </a:cubicBezTo>
                <a:cubicBezTo>
                  <a:pt x="1393" y="247"/>
                  <a:pt x="1387" y="244"/>
                  <a:pt x="1379" y="242"/>
                </a:cubicBezTo>
                <a:cubicBezTo>
                  <a:pt x="1371" y="239"/>
                  <a:pt x="1362" y="238"/>
                  <a:pt x="1352" y="238"/>
                </a:cubicBezTo>
                <a:cubicBezTo>
                  <a:pt x="1330" y="238"/>
                  <a:pt x="1313" y="244"/>
                  <a:pt x="1299" y="257"/>
                </a:cubicBezTo>
                <a:cubicBezTo>
                  <a:pt x="1286" y="269"/>
                  <a:pt x="1279" y="289"/>
                  <a:pt x="1279" y="318"/>
                </a:cubicBezTo>
                <a:cubicBezTo>
                  <a:pt x="1279" y="496"/>
                  <a:pt x="1279" y="496"/>
                  <a:pt x="1279" y="496"/>
                </a:cubicBezTo>
                <a:cubicBezTo>
                  <a:pt x="1194" y="496"/>
                  <a:pt x="1194" y="496"/>
                  <a:pt x="1194" y="496"/>
                </a:cubicBezTo>
                <a:lnTo>
                  <a:pt x="1194" y="158"/>
                </a:lnTo>
                <a:close/>
                <a:moveTo>
                  <a:pt x="1620" y="503"/>
                </a:moveTo>
                <a:cubicBezTo>
                  <a:pt x="1594" y="503"/>
                  <a:pt x="1571" y="498"/>
                  <a:pt x="1549" y="489"/>
                </a:cubicBezTo>
                <a:cubicBezTo>
                  <a:pt x="1527" y="480"/>
                  <a:pt x="1508" y="467"/>
                  <a:pt x="1492" y="451"/>
                </a:cubicBezTo>
                <a:cubicBezTo>
                  <a:pt x="1476" y="435"/>
                  <a:pt x="1464" y="416"/>
                  <a:pt x="1455" y="395"/>
                </a:cubicBezTo>
                <a:cubicBezTo>
                  <a:pt x="1446" y="374"/>
                  <a:pt x="1441" y="351"/>
                  <a:pt x="1441" y="327"/>
                </a:cubicBezTo>
                <a:cubicBezTo>
                  <a:pt x="1441" y="303"/>
                  <a:pt x="1446" y="280"/>
                  <a:pt x="1455" y="258"/>
                </a:cubicBezTo>
                <a:cubicBezTo>
                  <a:pt x="1464" y="237"/>
                  <a:pt x="1476" y="218"/>
                  <a:pt x="1492" y="202"/>
                </a:cubicBezTo>
                <a:cubicBezTo>
                  <a:pt x="1508" y="187"/>
                  <a:pt x="1527" y="174"/>
                  <a:pt x="1549" y="165"/>
                </a:cubicBezTo>
                <a:cubicBezTo>
                  <a:pt x="1571" y="156"/>
                  <a:pt x="1594" y="151"/>
                  <a:pt x="1620" y="151"/>
                </a:cubicBezTo>
                <a:cubicBezTo>
                  <a:pt x="1645" y="151"/>
                  <a:pt x="1668" y="156"/>
                  <a:pt x="1690" y="165"/>
                </a:cubicBezTo>
                <a:cubicBezTo>
                  <a:pt x="1712" y="174"/>
                  <a:pt x="1731" y="187"/>
                  <a:pt x="1747" y="202"/>
                </a:cubicBezTo>
                <a:cubicBezTo>
                  <a:pt x="1763" y="218"/>
                  <a:pt x="1776" y="237"/>
                  <a:pt x="1785" y="258"/>
                </a:cubicBezTo>
                <a:cubicBezTo>
                  <a:pt x="1794" y="280"/>
                  <a:pt x="1799" y="303"/>
                  <a:pt x="1799" y="327"/>
                </a:cubicBezTo>
                <a:cubicBezTo>
                  <a:pt x="1799" y="351"/>
                  <a:pt x="1794" y="374"/>
                  <a:pt x="1785" y="395"/>
                </a:cubicBezTo>
                <a:cubicBezTo>
                  <a:pt x="1776" y="416"/>
                  <a:pt x="1763" y="435"/>
                  <a:pt x="1747" y="451"/>
                </a:cubicBezTo>
                <a:cubicBezTo>
                  <a:pt x="1731" y="467"/>
                  <a:pt x="1713" y="480"/>
                  <a:pt x="1691" y="489"/>
                </a:cubicBezTo>
                <a:cubicBezTo>
                  <a:pt x="1669" y="498"/>
                  <a:pt x="1645" y="503"/>
                  <a:pt x="1620" y="503"/>
                </a:cubicBezTo>
                <a:close/>
                <a:moveTo>
                  <a:pt x="1620" y="421"/>
                </a:moveTo>
                <a:cubicBezTo>
                  <a:pt x="1633" y="421"/>
                  <a:pt x="1645" y="418"/>
                  <a:pt x="1657" y="413"/>
                </a:cubicBezTo>
                <a:cubicBezTo>
                  <a:pt x="1668" y="408"/>
                  <a:pt x="1678" y="402"/>
                  <a:pt x="1686" y="393"/>
                </a:cubicBezTo>
                <a:cubicBezTo>
                  <a:pt x="1694" y="385"/>
                  <a:pt x="1701" y="375"/>
                  <a:pt x="1706" y="364"/>
                </a:cubicBezTo>
                <a:cubicBezTo>
                  <a:pt x="1711" y="352"/>
                  <a:pt x="1713" y="340"/>
                  <a:pt x="1713" y="326"/>
                </a:cubicBezTo>
                <a:cubicBezTo>
                  <a:pt x="1713" y="313"/>
                  <a:pt x="1711" y="301"/>
                  <a:pt x="1706" y="289"/>
                </a:cubicBezTo>
                <a:cubicBezTo>
                  <a:pt x="1701" y="278"/>
                  <a:pt x="1694" y="268"/>
                  <a:pt x="1686" y="259"/>
                </a:cubicBezTo>
                <a:cubicBezTo>
                  <a:pt x="1678" y="251"/>
                  <a:pt x="1668" y="244"/>
                  <a:pt x="1657" y="239"/>
                </a:cubicBezTo>
                <a:cubicBezTo>
                  <a:pt x="1645" y="234"/>
                  <a:pt x="1633" y="232"/>
                  <a:pt x="1620" y="232"/>
                </a:cubicBezTo>
                <a:cubicBezTo>
                  <a:pt x="1607" y="232"/>
                  <a:pt x="1595" y="234"/>
                  <a:pt x="1584" y="239"/>
                </a:cubicBezTo>
                <a:cubicBezTo>
                  <a:pt x="1573" y="244"/>
                  <a:pt x="1563" y="251"/>
                  <a:pt x="1555" y="259"/>
                </a:cubicBezTo>
                <a:cubicBezTo>
                  <a:pt x="1546" y="268"/>
                  <a:pt x="1540" y="278"/>
                  <a:pt x="1535" y="289"/>
                </a:cubicBezTo>
                <a:cubicBezTo>
                  <a:pt x="1530" y="301"/>
                  <a:pt x="1528" y="313"/>
                  <a:pt x="1528" y="326"/>
                </a:cubicBezTo>
                <a:cubicBezTo>
                  <a:pt x="1528" y="340"/>
                  <a:pt x="1530" y="352"/>
                  <a:pt x="1535" y="364"/>
                </a:cubicBezTo>
                <a:cubicBezTo>
                  <a:pt x="1540" y="375"/>
                  <a:pt x="1546" y="385"/>
                  <a:pt x="1555" y="393"/>
                </a:cubicBezTo>
                <a:cubicBezTo>
                  <a:pt x="1563" y="402"/>
                  <a:pt x="1573" y="408"/>
                  <a:pt x="1584" y="413"/>
                </a:cubicBezTo>
                <a:cubicBezTo>
                  <a:pt x="1595" y="418"/>
                  <a:pt x="1607" y="421"/>
                  <a:pt x="1620" y="421"/>
                </a:cubicBezTo>
                <a:close/>
                <a:moveTo>
                  <a:pt x="0" y="158"/>
                </a:moveTo>
                <a:cubicBezTo>
                  <a:pt x="88" y="158"/>
                  <a:pt x="88" y="158"/>
                  <a:pt x="88" y="158"/>
                </a:cubicBezTo>
                <a:cubicBezTo>
                  <a:pt x="156" y="373"/>
                  <a:pt x="156" y="373"/>
                  <a:pt x="156" y="373"/>
                </a:cubicBezTo>
                <a:cubicBezTo>
                  <a:pt x="236" y="158"/>
                  <a:pt x="236" y="158"/>
                  <a:pt x="236" y="158"/>
                </a:cubicBezTo>
                <a:cubicBezTo>
                  <a:pt x="313" y="158"/>
                  <a:pt x="313" y="158"/>
                  <a:pt x="313" y="158"/>
                </a:cubicBezTo>
                <a:cubicBezTo>
                  <a:pt x="392" y="373"/>
                  <a:pt x="392" y="373"/>
                  <a:pt x="392" y="373"/>
                </a:cubicBezTo>
                <a:cubicBezTo>
                  <a:pt x="462" y="158"/>
                  <a:pt x="462" y="158"/>
                  <a:pt x="462" y="158"/>
                </a:cubicBezTo>
                <a:cubicBezTo>
                  <a:pt x="550" y="158"/>
                  <a:pt x="550" y="158"/>
                  <a:pt x="550" y="158"/>
                </a:cubicBezTo>
                <a:cubicBezTo>
                  <a:pt x="435" y="495"/>
                  <a:pt x="435" y="495"/>
                  <a:pt x="435" y="495"/>
                </a:cubicBezTo>
                <a:cubicBezTo>
                  <a:pt x="354" y="495"/>
                  <a:pt x="354" y="495"/>
                  <a:pt x="354" y="495"/>
                </a:cubicBezTo>
                <a:cubicBezTo>
                  <a:pt x="274" y="275"/>
                  <a:pt x="274" y="275"/>
                  <a:pt x="274" y="275"/>
                </a:cubicBezTo>
                <a:cubicBezTo>
                  <a:pt x="192" y="495"/>
                  <a:pt x="192" y="495"/>
                  <a:pt x="192" y="495"/>
                </a:cubicBezTo>
                <a:cubicBezTo>
                  <a:pt x="110" y="495"/>
                  <a:pt x="110" y="495"/>
                  <a:pt x="110" y="495"/>
                </a:cubicBezTo>
                <a:lnTo>
                  <a:pt x="0" y="15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4" name="Rectangle 3"/>
          <p:cNvSpPr/>
          <p:nvPr userDrawn="1"/>
        </p:nvSpPr>
        <p:spPr>
          <a:xfrm>
            <a:off x="111760" y="6530234"/>
            <a:ext cx="1229360" cy="266806"/>
          </a:xfrm>
          <a:prstGeom prst="rect">
            <a:avLst/>
          </a:prstGeom>
          <a:solidFill>
            <a:srgbClr val="0095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raphic 1"/>
          <p:cNvSpPr/>
          <p:nvPr userDrawn="1"/>
        </p:nvSpPr>
        <p:spPr>
          <a:xfrm>
            <a:off x="-21265" y="0"/>
            <a:ext cx="5380074" cy="6857744"/>
          </a:xfrm>
          <a:custGeom>
            <a:avLst/>
            <a:gdLst>
              <a:gd name="connsiteX0" fmla="*/ 0 w 6878649"/>
              <a:gd name="connsiteY0" fmla="*/ 0 h 6857744"/>
              <a:gd name="connsiteX1" fmla="*/ 0 w 6878649"/>
              <a:gd name="connsiteY1" fmla="*/ 6857744 h 6857744"/>
              <a:gd name="connsiteX2" fmla="*/ 6332932 w 6878649"/>
              <a:gd name="connsiteY2" fmla="*/ 6857744 h 6857744"/>
              <a:gd name="connsiteX3" fmla="*/ 6878649 w 6878649"/>
              <a:gd name="connsiteY3" fmla="*/ 3428872 h 6857744"/>
              <a:gd name="connsiteX4" fmla="*/ 6332932 w 6878649"/>
              <a:gd name="connsiteY4" fmla="*/ 0 h 6857744"/>
              <a:gd name="connsiteX5" fmla="*/ 0 w 6878649"/>
              <a:gd name="connsiteY5" fmla="*/ 0 h 6857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78649" h="6857744">
                <a:moveTo>
                  <a:pt x="0" y="0"/>
                </a:moveTo>
                <a:lnTo>
                  <a:pt x="0" y="6857744"/>
                </a:lnTo>
                <a:lnTo>
                  <a:pt x="6332932" y="6857744"/>
                </a:lnTo>
                <a:cubicBezTo>
                  <a:pt x="6689571" y="5758600"/>
                  <a:pt x="6878649" y="4610309"/>
                  <a:pt x="6878649" y="3428872"/>
                </a:cubicBezTo>
                <a:cubicBezTo>
                  <a:pt x="6878649" y="2247435"/>
                  <a:pt x="6689571" y="1099144"/>
                  <a:pt x="6332932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0095B7"/>
          </a:solidFill>
          <a:ln w="1693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9274" y="365760"/>
            <a:ext cx="4309805" cy="685800"/>
          </a:xfrm>
        </p:spPr>
        <p:txBody>
          <a:bodyPr>
            <a:noAutofit/>
          </a:bodyPr>
          <a:lstStyle>
            <a:lvl1pPr>
              <a:defRPr sz="3000">
                <a:solidFill>
                  <a:schemeClr val="bg1"/>
                </a:solidFill>
                <a:latin typeface="Tenorite" pitchFamily="2" charset="0"/>
                <a:cs typeface="Arial" panose="020B0604020202090204" pitchFamily="34" charset="0"/>
              </a:defRPr>
            </a:lvl1pPr>
          </a:lstStyle>
          <a:p>
            <a:r>
              <a:rPr lang="en-US"/>
              <a:t>Click to add title</a:t>
            </a:r>
            <a:endParaRPr lang="en-US"/>
          </a:p>
        </p:txBody>
      </p:sp>
      <p:sp>
        <p:nvSpPr>
          <p:cNvPr id="5" name="Número de diapositiva"/>
          <p:cNvSpPr txBox="1"/>
          <p:nvPr userDrawn="1"/>
        </p:nvSpPr>
        <p:spPr>
          <a:xfrm>
            <a:off x="11455802" y="6530234"/>
            <a:ext cx="548640" cy="91440"/>
          </a:xfrm>
          <a:prstGeom prst="rect">
            <a:avLst/>
          </a:prstGeom>
        </p:spPr>
        <p:txBody>
          <a:bodyPr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7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enorite" pitchFamily="2" charset="0"/>
                <a:ea typeface="+mn-ea"/>
                <a:cs typeface="+mn-cs"/>
                <a:sym typeface="Tenorite Regular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9pPr>
          </a:lstStyle>
          <a:p>
            <a:fld id="{86CB4B4D-7CA3-9044-876B-883B54F8677D}" type="slidenum">
              <a:rPr lang="en-US" sz="1000" smtClean="0"/>
            </a:fld>
            <a:endParaRPr lang="en-US" sz="1000"/>
          </a:p>
        </p:txBody>
      </p:sp>
      <p:sp>
        <p:nvSpPr>
          <p:cNvPr id="7" name="Freeform 5"/>
          <p:cNvSpPr>
            <a:spLocks noEditPoints="1"/>
          </p:cNvSpPr>
          <p:nvPr userDrawn="1"/>
        </p:nvSpPr>
        <p:spPr bwMode="auto">
          <a:xfrm>
            <a:off x="10784911" y="6479382"/>
            <a:ext cx="468874" cy="173633"/>
          </a:xfrm>
          <a:custGeom>
            <a:avLst/>
            <a:gdLst>
              <a:gd name="T0" fmla="*/ 698 w 1799"/>
              <a:gd name="T1" fmla="*/ 158 h 664"/>
              <a:gd name="T2" fmla="*/ 610 w 1799"/>
              <a:gd name="T3" fmla="*/ 496 h 664"/>
              <a:gd name="T4" fmla="*/ 664 w 1799"/>
              <a:gd name="T5" fmla="*/ 7 h 664"/>
              <a:gd name="T6" fmla="*/ 638 w 1799"/>
              <a:gd name="T7" fmla="*/ 105 h 664"/>
              <a:gd name="T8" fmla="*/ 664 w 1799"/>
              <a:gd name="T9" fmla="*/ 7 h 664"/>
              <a:gd name="T10" fmla="*/ 907 w 1799"/>
              <a:gd name="T11" fmla="*/ 491 h 664"/>
              <a:gd name="T12" fmla="*/ 863 w 1799"/>
              <a:gd name="T13" fmla="*/ 664 h 664"/>
              <a:gd name="T14" fmla="*/ 777 w 1799"/>
              <a:gd name="T15" fmla="*/ 158 h 664"/>
              <a:gd name="T16" fmla="*/ 862 w 1799"/>
              <a:gd name="T17" fmla="*/ 205 h 664"/>
              <a:gd name="T18" fmla="*/ 969 w 1799"/>
              <a:gd name="T19" fmla="*/ 151 h 664"/>
              <a:gd name="T20" fmla="*/ 1082 w 1799"/>
              <a:gd name="T21" fmla="*/ 199 h 664"/>
              <a:gd name="T22" fmla="*/ 1131 w 1799"/>
              <a:gd name="T23" fmla="*/ 327 h 664"/>
              <a:gd name="T24" fmla="*/ 1081 w 1799"/>
              <a:gd name="T25" fmla="*/ 455 h 664"/>
              <a:gd name="T26" fmla="*/ 969 w 1799"/>
              <a:gd name="T27" fmla="*/ 503 h 664"/>
              <a:gd name="T28" fmla="*/ 988 w 1799"/>
              <a:gd name="T29" fmla="*/ 414 h 664"/>
              <a:gd name="T30" fmla="*/ 1038 w 1799"/>
              <a:gd name="T31" fmla="*/ 364 h 664"/>
              <a:gd name="T32" fmla="*/ 1038 w 1799"/>
              <a:gd name="T33" fmla="*/ 289 h 664"/>
              <a:gd name="T34" fmla="*/ 988 w 1799"/>
              <a:gd name="T35" fmla="*/ 239 h 664"/>
              <a:gd name="T36" fmla="*/ 915 w 1799"/>
              <a:gd name="T37" fmla="*/ 239 h 664"/>
              <a:gd name="T38" fmla="*/ 865 w 1799"/>
              <a:gd name="T39" fmla="*/ 289 h 664"/>
              <a:gd name="T40" fmla="*/ 865 w 1799"/>
              <a:gd name="T41" fmla="*/ 364 h 664"/>
              <a:gd name="T42" fmla="*/ 915 w 1799"/>
              <a:gd name="T43" fmla="*/ 414 h 664"/>
              <a:gd name="T44" fmla="*/ 1194 w 1799"/>
              <a:gd name="T45" fmla="*/ 158 h 664"/>
              <a:gd name="T46" fmla="*/ 1279 w 1799"/>
              <a:gd name="T47" fmla="*/ 210 h 664"/>
              <a:gd name="T48" fmla="*/ 1372 w 1799"/>
              <a:gd name="T49" fmla="*/ 152 h 664"/>
              <a:gd name="T50" fmla="*/ 1429 w 1799"/>
              <a:gd name="T51" fmla="*/ 165 h 664"/>
              <a:gd name="T52" fmla="*/ 1379 w 1799"/>
              <a:gd name="T53" fmla="*/ 242 h 664"/>
              <a:gd name="T54" fmla="*/ 1299 w 1799"/>
              <a:gd name="T55" fmla="*/ 257 h 664"/>
              <a:gd name="T56" fmla="*/ 1279 w 1799"/>
              <a:gd name="T57" fmla="*/ 496 h 664"/>
              <a:gd name="T58" fmla="*/ 1194 w 1799"/>
              <a:gd name="T59" fmla="*/ 158 h 664"/>
              <a:gd name="T60" fmla="*/ 1549 w 1799"/>
              <a:gd name="T61" fmla="*/ 489 h 664"/>
              <a:gd name="T62" fmla="*/ 1455 w 1799"/>
              <a:gd name="T63" fmla="*/ 395 h 664"/>
              <a:gd name="T64" fmla="*/ 1455 w 1799"/>
              <a:gd name="T65" fmla="*/ 258 h 664"/>
              <a:gd name="T66" fmla="*/ 1549 w 1799"/>
              <a:gd name="T67" fmla="*/ 165 h 664"/>
              <a:gd name="T68" fmla="*/ 1690 w 1799"/>
              <a:gd name="T69" fmla="*/ 165 h 664"/>
              <a:gd name="T70" fmla="*/ 1785 w 1799"/>
              <a:gd name="T71" fmla="*/ 258 h 664"/>
              <a:gd name="T72" fmla="*/ 1785 w 1799"/>
              <a:gd name="T73" fmla="*/ 395 h 664"/>
              <a:gd name="T74" fmla="*/ 1691 w 1799"/>
              <a:gd name="T75" fmla="*/ 489 h 664"/>
              <a:gd name="T76" fmla="*/ 1620 w 1799"/>
              <a:gd name="T77" fmla="*/ 421 h 664"/>
              <a:gd name="T78" fmla="*/ 1686 w 1799"/>
              <a:gd name="T79" fmla="*/ 393 h 664"/>
              <a:gd name="T80" fmla="*/ 1713 w 1799"/>
              <a:gd name="T81" fmla="*/ 326 h 664"/>
              <a:gd name="T82" fmla="*/ 1686 w 1799"/>
              <a:gd name="T83" fmla="*/ 259 h 664"/>
              <a:gd name="T84" fmla="*/ 1620 w 1799"/>
              <a:gd name="T85" fmla="*/ 232 h 664"/>
              <a:gd name="T86" fmla="*/ 1555 w 1799"/>
              <a:gd name="T87" fmla="*/ 259 h 664"/>
              <a:gd name="T88" fmla="*/ 1528 w 1799"/>
              <a:gd name="T89" fmla="*/ 326 h 664"/>
              <a:gd name="T90" fmla="*/ 1555 w 1799"/>
              <a:gd name="T91" fmla="*/ 393 h 664"/>
              <a:gd name="T92" fmla="*/ 1620 w 1799"/>
              <a:gd name="T93" fmla="*/ 421 h 664"/>
              <a:gd name="T94" fmla="*/ 88 w 1799"/>
              <a:gd name="T95" fmla="*/ 158 h 664"/>
              <a:gd name="T96" fmla="*/ 236 w 1799"/>
              <a:gd name="T97" fmla="*/ 158 h 664"/>
              <a:gd name="T98" fmla="*/ 392 w 1799"/>
              <a:gd name="T99" fmla="*/ 373 h 664"/>
              <a:gd name="T100" fmla="*/ 550 w 1799"/>
              <a:gd name="T101" fmla="*/ 158 h 664"/>
              <a:gd name="T102" fmla="*/ 354 w 1799"/>
              <a:gd name="T103" fmla="*/ 495 h 664"/>
              <a:gd name="T104" fmla="*/ 192 w 1799"/>
              <a:gd name="T105" fmla="*/ 495 h 664"/>
              <a:gd name="T106" fmla="*/ 0 w 1799"/>
              <a:gd name="T107" fmla="*/ 158 h 6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799" h="664">
                <a:moveTo>
                  <a:pt x="610" y="158"/>
                </a:moveTo>
                <a:cubicBezTo>
                  <a:pt x="698" y="158"/>
                  <a:pt x="698" y="158"/>
                  <a:pt x="698" y="158"/>
                </a:cubicBezTo>
                <a:cubicBezTo>
                  <a:pt x="698" y="496"/>
                  <a:pt x="698" y="496"/>
                  <a:pt x="698" y="496"/>
                </a:cubicBezTo>
                <a:cubicBezTo>
                  <a:pt x="610" y="496"/>
                  <a:pt x="610" y="496"/>
                  <a:pt x="610" y="496"/>
                </a:cubicBezTo>
                <a:lnTo>
                  <a:pt x="610" y="158"/>
                </a:lnTo>
                <a:close/>
                <a:moveTo>
                  <a:pt x="664" y="7"/>
                </a:moveTo>
                <a:cubicBezTo>
                  <a:pt x="637" y="0"/>
                  <a:pt x="609" y="16"/>
                  <a:pt x="602" y="43"/>
                </a:cubicBezTo>
                <a:cubicBezTo>
                  <a:pt x="595" y="70"/>
                  <a:pt x="611" y="98"/>
                  <a:pt x="638" y="105"/>
                </a:cubicBezTo>
                <a:cubicBezTo>
                  <a:pt x="665" y="112"/>
                  <a:pt x="693" y="96"/>
                  <a:pt x="700" y="69"/>
                </a:cubicBezTo>
                <a:cubicBezTo>
                  <a:pt x="707" y="42"/>
                  <a:pt x="691" y="14"/>
                  <a:pt x="664" y="7"/>
                </a:cubicBezTo>
                <a:close/>
                <a:moveTo>
                  <a:pt x="969" y="503"/>
                </a:moveTo>
                <a:cubicBezTo>
                  <a:pt x="946" y="503"/>
                  <a:pt x="926" y="499"/>
                  <a:pt x="907" y="491"/>
                </a:cubicBezTo>
                <a:cubicBezTo>
                  <a:pt x="889" y="482"/>
                  <a:pt x="874" y="470"/>
                  <a:pt x="863" y="455"/>
                </a:cubicBezTo>
                <a:cubicBezTo>
                  <a:pt x="863" y="664"/>
                  <a:pt x="863" y="664"/>
                  <a:pt x="863" y="664"/>
                </a:cubicBezTo>
                <a:cubicBezTo>
                  <a:pt x="777" y="664"/>
                  <a:pt x="777" y="664"/>
                  <a:pt x="777" y="664"/>
                </a:cubicBezTo>
                <a:cubicBezTo>
                  <a:pt x="777" y="158"/>
                  <a:pt x="777" y="158"/>
                  <a:pt x="777" y="158"/>
                </a:cubicBezTo>
                <a:cubicBezTo>
                  <a:pt x="862" y="158"/>
                  <a:pt x="862" y="158"/>
                  <a:pt x="862" y="158"/>
                </a:cubicBezTo>
                <a:cubicBezTo>
                  <a:pt x="862" y="205"/>
                  <a:pt x="862" y="205"/>
                  <a:pt x="862" y="205"/>
                </a:cubicBezTo>
                <a:cubicBezTo>
                  <a:pt x="874" y="188"/>
                  <a:pt x="888" y="175"/>
                  <a:pt x="907" y="166"/>
                </a:cubicBezTo>
                <a:cubicBezTo>
                  <a:pt x="925" y="156"/>
                  <a:pt x="946" y="151"/>
                  <a:pt x="969" y="151"/>
                </a:cubicBezTo>
                <a:cubicBezTo>
                  <a:pt x="990" y="151"/>
                  <a:pt x="1010" y="155"/>
                  <a:pt x="1030" y="163"/>
                </a:cubicBezTo>
                <a:cubicBezTo>
                  <a:pt x="1050" y="172"/>
                  <a:pt x="1067" y="183"/>
                  <a:pt x="1082" y="199"/>
                </a:cubicBezTo>
                <a:cubicBezTo>
                  <a:pt x="1097" y="214"/>
                  <a:pt x="1109" y="233"/>
                  <a:pt x="1118" y="254"/>
                </a:cubicBezTo>
                <a:cubicBezTo>
                  <a:pt x="1127" y="276"/>
                  <a:pt x="1131" y="300"/>
                  <a:pt x="1131" y="327"/>
                </a:cubicBezTo>
                <a:cubicBezTo>
                  <a:pt x="1131" y="354"/>
                  <a:pt x="1127" y="378"/>
                  <a:pt x="1118" y="400"/>
                </a:cubicBezTo>
                <a:cubicBezTo>
                  <a:pt x="1108" y="421"/>
                  <a:pt x="1096" y="440"/>
                  <a:pt x="1081" y="455"/>
                </a:cubicBezTo>
                <a:cubicBezTo>
                  <a:pt x="1066" y="471"/>
                  <a:pt x="1049" y="482"/>
                  <a:pt x="1030" y="491"/>
                </a:cubicBezTo>
                <a:cubicBezTo>
                  <a:pt x="1010" y="499"/>
                  <a:pt x="990" y="503"/>
                  <a:pt x="969" y="503"/>
                </a:cubicBezTo>
                <a:close/>
                <a:moveTo>
                  <a:pt x="952" y="421"/>
                </a:moveTo>
                <a:cubicBezTo>
                  <a:pt x="965" y="421"/>
                  <a:pt x="977" y="419"/>
                  <a:pt x="988" y="414"/>
                </a:cubicBezTo>
                <a:cubicBezTo>
                  <a:pt x="999" y="409"/>
                  <a:pt x="1009" y="402"/>
                  <a:pt x="1018" y="394"/>
                </a:cubicBezTo>
                <a:cubicBezTo>
                  <a:pt x="1026" y="385"/>
                  <a:pt x="1033" y="375"/>
                  <a:pt x="1038" y="364"/>
                </a:cubicBezTo>
                <a:cubicBezTo>
                  <a:pt x="1043" y="352"/>
                  <a:pt x="1045" y="340"/>
                  <a:pt x="1045" y="326"/>
                </a:cubicBezTo>
                <a:cubicBezTo>
                  <a:pt x="1045" y="313"/>
                  <a:pt x="1043" y="301"/>
                  <a:pt x="1038" y="289"/>
                </a:cubicBezTo>
                <a:cubicBezTo>
                  <a:pt x="1033" y="278"/>
                  <a:pt x="1026" y="268"/>
                  <a:pt x="1018" y="259"/>
                </a:cubicBezTo>
                <a:cubicBezTo>
                  <a:pt x="1009" y="251"/>
                  <a:pt x="999" y="244"/>
                  <a:pt x="988" y="239"/>
                </a:cubicBezTo>
                <a:cubicBezTo>
                  <a:pt x="977" y="234"/>
                  <a:pt x="965" y="231"/>
                  <a:pt x="952" y="231"/>
                </a:cubicBezTo>
                <a:cubicBezTo>
                  <a:pt x="938" y="231"/>
                  <a:pt x="926" y="234"/>
                  <a:pt x="915" y="239"/>
                </a:cubicBezTo>
                <a:cubicBezTo>
                  <a:pt x="903" y="244"/>
                  <a:pt x="893" y="251"/>
                  <a:pt x="885" y="259"/>
                </a:cubicBezTo>
                <a:cubicBezTo>
                  <a:pt x="877" y="268"/>
                  <a:pt x="870" y="278"/>
                  <a:pt x="865" y="289"/>
                </a:cubicBezTo>
                <a:cubicBezTo>
                  <a:pt x="860" y="301"/>
                  <a:pt x="858" y="313"/>
                  <a:pt x="858" y="326"/>
                </a:cubicBezTo>
                <a:cubicBezTo>
                  <a:pt x="858" y="340"/>
                  <a:pt x="860" y="352"/>
                  <a:pt x="865" y="364"/>
                </a:cubicBezTo>
                <a:cubicBezTo>
                  <a:pt x="870" y="375"/>
                  <a:pt x="877" y="385"/>
                  <a:pt x="885" y="394"/>
                </a:cubicBezTo>
                <a:cubicBezTo>
                  <a:pt x="893" y="402"/>
                  <a:pt x="903" y="409"/>
                  <a:pt x="915" y="414"/>
                </a:cubicBezTo>
                <a:cubicBezTo>
                  <a:pt x="926" y="419"/>
                  <a:pt x="938" y="421"/>
                  <a:pt x="952" y="421"/>
                </a:cubicBezTo>
                <a:close/>
                <a:moveTo>
                  <a:pt x="1194" y="158"/>
                </a:moveTo>
                <a:cubicBezTo>
                  <a:pt x="1279" y="158"/>
                  <a:pt x="1279" y="158"/>
                  <a:pt x="1279" y="158"/>
                </a:cubicBezTo>
                <a:cubicBezTo>
                  <a:pt x="1279" y="210"/>
                  <a:pt x="1279" y="210"/>
                  <a:pt x="1279" y="210"/>
                </a:cubicBezTo>
                <a:cubicBezTo>
                  <a:pt x="1287" y="190"/>
                  <a:pt x="1299" y="175"/>
                  <a:pt x="1315" y="166"/>
                </a:cubicBezTo>
                <a:cubicBezTo>
                  <a:pt x="1331" y="157"/>
                  <a:pt x="1350" y="152"/>
                  <a:pt x="1372" y="152"/>
                </a:cubicBezTo>
                <a:cubicBezTo>
                  <a:pt x="1383" y="152"/>
                  <a:pt x="1394" y="153"/>
                  <a:pt x="1403" y="156"/>
                </a:cubicBezTo>
                <a:cubicBezTo>
                  <a:pt x="1413" y="158"/>
                  <a:pt x="1422" y="161"/>
                  <a:pt x="1429" y="165"/>
                </a:cubicBezTo>
                <a:cubicBezTo>
                  <a:pt x="1397" y="250"/>
                  <a:pt x="1397" y="250"/>
                  <a:pt x="1397" y="250"/>
                </a:cubicBezTo>
                <a:cubicBezTo>
                  <a:pt x="1393" y="247"/>
                  <a:pt x="1387" y="244"/>
                  <a:pt x="1379" y="242"/>
                </a:cubicBezTo>
                <a:cubicBezTo>
                  <a:pt x="1371" y="239"/>
                  <a:pt x="1362" y="238"/>
                  <a:pt x="1352" y="238"/>
                </a:cubicBezTo>
                <a:cubicBezTo>
                  <a:pt x="1330" y="238"/>
                  <a:pt x="1313" y="244"/>
                  <a:pt x="1299" y="257"/>
                </a:cubicBezTo>
                <a:cubicBezTo>
                  <a:pt x="1286" y="269"/>
                  <a:pt x="1279" y="289"/>
                  <a:pt x="1279" y="318"/>
                </a:cubicBezTo>
                <a:cubicBezTo>
                  <a:pt x="1279" y="496"/>
                  <a:pt x="1279" y="496"/>
                  <a:pt x="1279" y="496"/>
                </a:cubicBezTo>
                <a:cubicBezTo>
                  <a:pt x="1194" y="496"/>
                  <a:pt x="1194" y="496"/>
                  <a:pt x="1194" y="496"/>
                </a:cubicBezTo>
                <a:lnTo>
                  <a:pt x="1194" y="158"/>
                </a:lnTo>
                <a:close/>
                <a:moveTo>
                  <a:pt x="1620" y="503"/>
                </a:moveTo>
                <a:cubicBezTo>
                  <a:pt x="1594" y="503"/>
                  <a:pt x="1571" y="498"/>
                  <a:pt x="1549" y="489"/>
                </a:cubicBezTo>
                <a:cubicBezTo>
                  <a:pt x="1527" y="480"/>
                  <a:pt x="1508" y="467"/>
                  <a:pt x="1492" y="451"/>
                </a:cubicBezTo>
                <a:cubicBezTo>
                  <a:pt x="1476" y="435"/>
                  <a:pt x="1464" y="416"/>
                  <a:pt x="1455" y="395"/>
                </a:cubicBezTo>
                <a:cubicBezTo>
                  <a:pt x="1446" y="374"/>
                  <a:pt x="1441" y="351"/>
                  <a:pt x="1441" y="327"/>
                </a:cubicBezTo>
                <a:cubicBezTo>
                  <a:pt x="1441" y="303"/>
                  <a:pt x="1446" y="280"/>
                  <a:pt x="1455" y="258"/>
                </a:cubicBezTo>
                <a:cubicBezTo>
                  <a:pt x="1464" y="237"/>
                  <a:pt x="1476" y="218"/>
                  <a:pt x="1492" y="202"/>
                </a:cubicBezTo>
                <a:cubicBezTo>
                  <a:pt x="1508" y="187"/>
                  <a:pt x="1527" y="174"/>
                  <a:pt x="1549" y="165"/>
                </a:cubicBezTo>
                <a:cubicBezTo>
                  <a:pt x="1571" y="156"/>
                  <a:pt x="1594" y="151"/>
                  <a:pt x="1620" y="151"/>
                </a:cubicBezTo>
                <a:cubicBezTo>
                  <a:pt x="1645" y="151"/>
                  <a:pt x="1668" y="156"/>
                  <a:pt x="1690" y="165"/>
                </a:cubicBezTo>
                <a:cubicBezTo>
                  <a:pt x="1712" y="174"/>
                  <a:pt x="1731" y="187"/>
                  <a:pt x="1747" y="202"/>
                </a:cubicBezTo>
                <a:cubicBezTo>
                  <a:pt x="1763" y="218"/>
                  <a:pt x="1776" y="237"/>
                  <a:pt x="1785" y="258"/>
                </a:cubicBezTo>
                <a:cubicBezTo>
                  <a:pt x="1794" y="280"/>
                  <a:pt x="1799" y="303"/>
                  <a:pt x="1799" y="327"/>
                </a:cubicBezTo>
                <a:cubicBezTo>
                  <a:pt x="1799" y="351"/>
                  <a:pt x="1794" y="374"/>
                  <a:pt x="1785" y="395"/>
                </a:cubicBezTo>
                <a:cubicBezTo>
                  <a:pt x="1776" y="416"/>
                  <a:pt x="1763" y="435"/>
                  <a:pt x="1747" y="451"/>
                </a:cubicBezTo>
                <a:cubicBezTo>
                  <a:pt x="1731" y="467"/>
                  <a:pt x="1713" y="480"/>
                  <a:pt x="1691" y="489"/>
                </a:cubicBezTo>
                <a:cubicBezTo>
                  <a:pt x="1669" y="498"/>
                  <a:pt x="1645" y="503"/>
                  <a:pt x="1620" y="503"/>
                </a:cubicBezTo>
                <a:close/>
                <a:moveTo>
                  <a:pt x="1620" y="421"/>
                </a:moveTo>
                <a:cubicBezTo>
                  <a:pt x="1633" y="421"/>
                  <a:pt x="1645" y="418"/>
                  <a:pt x="1657" y="413"/>
                </a:cubicBezTo>
                <a:cubicBezTo>
                  <a:pt x="1668" y="408"/>
                  <a:pt x="1678" y="402"/>
                  <a:pt x="1686" y="393"/>
                </a:cubicBezTo>
                <a:cubicBezTo>
                  <a:pt x="1694" y="385"/>
                  <a:pt x="1701" y="375"/>
                  <a:pt x="1706" y="364"/>
                </a:cubicBezTo>
                <a:cubicBezTo>
                  <a:pt x="1711" y="352"/>
                  <a:pt x="1713" y="340"/>
                  <a:pt x="1713" y="326"/>
                </a:cubicBezTo>
                <a:cubicBezTo>
                  <a:pt x="1713" y="313"/>
                  <a:pt x="1711" y="301"/>
                  <a:pt x="1706" y="289"/>
                </a:cubicBezTo>
                <a:cubicBezTo>
                  <a:pt x="1701" y="278"/>
                  <a:pt x="1694" y="268"/>
                  <a:pt x="1686" y="259"/>
                </a:cubicBezTo>
                <a:cubicBezTo>
                  <a:pt x="1678" y="251"/>
                  <a:pt x="1668" y="244"/>
                  <a:pt x="1657" y="239"/>
                </a:cubicBezTo>
                <a:cubicBezTo>
                  <a:pt x="1645" y="234"/>
                  <a:pt x="1633" y="232"/>
                  <a:pt x="1620" y="232"/>
                </a:cubicBezTo>
                <a:cubicBezTo>
                  <a:pt x="1607" y="232"/>
                  <a:pt x="1595" y="234"/>
                  <a:pt x="1584" y="239"/>
                </a:cubicBezTo>
                <a:cubicBezTo>
                  <a:pt x="1573" y="244"/>
                  <a:pt x="1563" y="251"/>
                  <a:pt x="1555" y="259"/>
                </a:cubicBezTo>
                <a:cubicBezTo>
                  <a:pt x="1546" y="268"/>
                  <a:pt x="1540" y="278"/>
                  <a:pt x="1535" y="289"/>
                </a:cubicBezTo>
                <a:cubicBezTo>
                  <a:pt x="1530" y="301"/>
                  <a:pt x="1528" y="313"/>
                  <a:pt x="1528" y="326"/>
                </a:cubicBezTo>
                <a:cubicBezTo>
                  <a:pt x="1528" y="340"/>
                  <a:pt x="1530" y="352"/>
                  <a:pt x="1535" y="364"/>
                </a:cubicBezTo>
                <a:cubicBezTo>
                  <a:pt x="1540" y="375"/>
                  <a:pt x="1546" y="385"/>
                  <a:pt x="1555" y="393"/>
                </a:cubicBezTo>
                <a:cubicBezTo>
                  <a:pt x="1563" y="402"/>
                  <a:pt x="1573" y="408"/>
                  <a:pt x="1584" y="413"/>
                </a:cubicBezTo>
                <a:cubicBezTo>
                  <a:pt x="1595" y="418"/>
                  <a:pt x="1607" y="421"/>
                  <a:pt x="1620" y="421"/>
                </a:cubicBezTo>
                <a:close/>
                <a:moveTo>
                  <a:pt x="0" y="158"/>
                </a:moveTo>
                <a:cubicBezTo>
                  <a:pt x="88" y="158"/>
                  <a:pt x="88" y="158"/>
                  <a:pt x="88" y="158"/>
                </a:cubicBezTo>
                <a:cubicBezTo>
                  <a:pt x="156" y="373"/>
                  <a:pt x="156" y="373"/>
                  <a:pt x="156" y="373"/>
                </a:cubicBezTo>
                <a:cubicBezTo>
                  <a:pt x="236" y="158"/>
                  <a:pt x="236" y="158"/>
                  <a:pt x="236" y="158"/>
                </a:cubicBezTo>
                <a:cubicBezTo>
                  <a:pt x="313" y="158"/>
                  <a:pt x="313" y="158"/>
                  <a:pt x="313" y="158"/>
                </a:cubicBezTo>
                <a:cubicBezTo>
                  <a:pt x="392" y="373"/>
                  <a:pt x="392" y="373"/>
                  <a:pt x="392" y="373"/>
                </a:cubicBezTo>
                <a:cubicBezTo>
                  <a:pt x="462" y="158"/>
                  <a:pt x="462" y="158"/>
                  <a:pt x="462" y="158"/>
                </a:cubicBezTo>
                <a:cubicBezTo>
                  <a:pt x="550" y="158"/>
                  <a:pt x="550" y="158"/>
                  <a:pt x="550" y="158"/>
                </a:cubicBezTo>
                <a:cubicBezTo>
                  <a:pt x="435" y="495"/>
                  <a:pt x="435" y="495"/>
                  <a:pt x="435" y="495"/>
                </a:cubicBezTo>
                <a:cubicBezTo>
                  <a:pt x="354" y="495"/>
                  <a:pt x="354" y="495"/>
                  <a:pt x="354" y="495"/>
                </a:cubicBezTo>
                <a:cubicBezTo>
                  <a:pt x="274" y="275"/>
                  <a:pt x="274" y="275"/>
                  <a:pt x="274" y="275"/>
                </a:cubicBezTo>
                <a:cubicBezTo>
                  <a:pt x="192" y="495"/>
                  <a:pt x="192" y="495"/>
                  <a:pt x="192" y="495"/>
                </a:cubicBezTo>
                <a:cubicBezTo>
                  <a:pt x="110" y="495"/>
                  <a:pt x="110" y="495"/>
                  <a:pt x="110" y="495"/>
                </a:cubicBezTo>
                <a:lnTo>
                  <a:pt x="0" y="15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4" name="Rectangle 3"/>
          <p:cNvSpPr/>
          <p:nvPr userDrawn="1"/>
        </p:nvSpPr>
        <p:spPr>
          <a:xfrm>
            <a:off x="111760" y="6530234"/>
            <a:ext cx="1229360" cy="266806"/>
          </a:xfrm>
          <a:prstGeom prst="rect">
            <a:avLst/>
          </a:prstGeom>
          <a:solidFill>
            <a:srgbClr val="0095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9274" y="365760"/>
            <a:ext cx="6053545" cy="685800"/>
          </a:xfr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000" b="1" kern="1200" dirty="0">
                <a:solidFill>
                  <a:schemeClr val="tx1"/>
                </a:solidFill>
                <a:latin typeface="Tenorite" pitchFamily="2" charset="0"/>
                <a:ea typeface="+mj-ea"/>
                <a:cs typeface="Arial" panose="020B0604020202090204" pitchFamily="34" charset="0"/>
              </a:defRPr>
            </a:lvl1pPr>
          </a:lstStyle>
          <a:p>
            <a:r>
              <a:rPr lang="en-US"/>
              <a:t>Click to add title</a:t>
            </a:r>
            <a:endParaRPr lang="en-US"/>
          </a:p>
        </p:txBody>
      </p:sp>
      <p:sp>
        <p:nvSpPr>
          <p:cNvPr id="5" name="Número de diapositiva"/>
          <p:cNvSpPr txBox="1"/>
          <p:nvPr userDrawn="1"/>
        </p:nvSpPr>
        <p:spPr>
          <a:xfrm>
            <a:off x="11455802" y="6530234"/>
            <a:ext cx="548640" cy="91440"/>
          </a:xfrm>
          <a:prstGeom prst="rect">
            <a:avLst/>
          </a:prstGeom>
        </p:spPr>
        <p:txBody>
          <a:bodyPr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7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enorite" pitchFamily="2" charset="0"/>
                <a:ea typeface="+mn-ea"/>
                <a:cs typeface="+mn-cs"/>
                <a:sym typeface="Tenorite Regular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9pPr>
          </a:lstStyle>
          <a:p>
            <a:fld id="{86CB4B4D-7CA3-9044-876B-883B54F8677D}" type="slidenum">
              <a:rPr lang="en-US" sz="1000" smtClean="0"/>
            </a:fld>
            <a:endParaRPr lang="en-US" sz="1000"/>
          </a:p>
        </p:txBody>
      </p:sp>
      <p:sp>
        <p:nvSpPr>
          <p:cNvPr id="7" name="Freeform 5"/>
          <p:cNvSpPr>
            <a:spLocks noEditPoints="1"/>
          </p:cNvSpPr>
          <p:nvPr userDrawn="1"/>
        </p:nvSpPr>
        <p:spPr bwMode="auto">
          <a:xfrm>
            <a:off x="10784911" y="6479382"/>
            <a:ext cx="468874" cy="173633"/>
          </a:xfrm>
          <a:custGeom>
            <a:avLst/>
            <a:gdLst>
              <a:gd name="T0" fmla="*/ 698 w 1799"/>
              <a:gd name="T1" fmla="*/ 158 h 664"/>
              <a:gd name="T2" fmla="*/ 610 w 1799"/>
              <a:gd name="T3" fmla="*/ 496 h 664"/>
              <a:gd name="T4" fmla="*/ 664 w 1799"/>
              <a:gd name="T5" fmla="*/ 7 h 664"/>
              <a:gd name="T6" fmla="*/ 638 w 1799"/>
              <a:gd name="T7" fmla="*/ 105 h 664"/>
              <a:gd name="T8" fmla="*/ 664 w 1799"/>
              <a:gd name="T9" fmla="*/ 7 h 664"/>
              <a:gd name="T10" fmla="*/ 907 w 1799"/>
              <a:gd name="T11" fmla="*/ 491 h 664"/>
              <a:gd name="T12" fmla="*/ 863 w 1799"/>
              <a:gd name="T13" fmla="*/ 664 h 664"/>
              <a:gd name="T14" fmla="*/ 777 w 1799"/>
              <a:gd name="T15" fmla="*/ 158 h 664"/>
              <a:gd name="T16" fmla="*/ 862 w 1799"/>
              <a:gd name="T17" fmla="*/ 205 h 664"/>
              <a:gd name="T18" fmla="*/ 969 w 1799"/>
              <a:gd name="T19" fmla="*/ 151 h 664"/>
              <a:gd name="T20" fmla="*/ 1082 w 1799"/>
              <a:gd name="T21" fmla="*/ 199 h 664"/>
              <a:gd name="T22" fmla="*/ 1131 w 1799"/>
              <a:gd name="T23" fmla="*/ 327 h 664"/>
              <a:gd name="T24" fmla="*/ 1081 w 1799"/>
              <a:gd name="T25" fmla="*/ 455 h 664"/>
              <a:gd name="T26" fmla="*/ 969 w 1799"/>
              <a:gd name="T27" fmla="*/ 503 h 664"/>
              <a:gd name="T28" fmla="*/ 988 w 1799"/>
              <a:gd name="T29" fmla="*/ 414 h 664"/>
              <a:gd name="T30" fmla="*/ 1038 w 1799"/>
              <a:gd name="T31" fmla="*/ 364 h 664"/>
              <a:gd name="T32" fmla="*/ 1038 w 1799"/>
              <a:gd name="T33" fmla="*/ 289 h 664"/>
              <a:gd name="T34" fmla="*/ 988 w 1799"/>
              <a:gd name="T35" fmla="*/ 239 h 664"/>
              <a:gd name="T36" fmla="*/ 915 w 1799"/>
              <a:gd name="T37" fmla="*/ 239 h 664"/>
              <a:gd name="T38" fmla="*/ 865 w 1799"/>
              <a:gd name="T39" fmla="*/ 289 h 664"/>
              <a:gd name="T40" fmla="*/ 865 w 1799"/>
              <a:gd name="T41" fmla="*/ 364 h 664"/>
              <a:gd name="T42" fmla="*/ 915 w 1799"/>
              <a:gd name="T43" fmla="*/ 414 h 664"/>
              <a:gd name="T44" fmla="*/ 1194 w 1799"/>
              <a:gd name="T45" fmla="*/ 158 h 664"/>
              <a:gd name="T46" fmla="*/ 1279 w 1799"/>
              <a:gd name="T47" fmla="*/ 210 h 664"/>
              <a:gd name="T48" fmla="*/ 1372 w 1799"/>
              <a:gd name="T49" fmla="*/ 152 h 664"/>
              <a:gd name="T50" fmla="*/ 1429 w 1799"/>
              <a:gd name="T51" fmla="*/ 165 h 664"/>
              <a:gd name="T52" fmla="*/ 1379 w 1799"/>
              <a:gd name="T53" fmla="*/ 242 h 664"/>
              <a:gd name="T54" fmla="*/ 1299 w 1799"/>
              <a:gd name="T55" fmla="*/ 257 h 664"/>
              <a:gd name="T56" fmla="*/ 1279 w 1799"/>
              <a:gd name="T57" fmla="*/ 496 h 664"/>
              <a:gd name="T58" fmla="*/ 1194 w 1799"/>
              <a:gd name="T59" fmla="*/ 158 h 664"/>
              <a:gd name="T60" fmla="*/ 1549 w 1799"/>
              <a:gd name="T61" fmla="*/ 489 h 664"/>
              <a:gd name="T62" fmla="*/ 1455 w 1799"/>
              <a:gd name="T63" fmla="*/ 395 h 664"/>
              <a:gd name="T64" fmla="*/ 1455 w 1799"/>
              <a:gd name="T65" fmla="*/ 258 h 664"/>
              <a:gd name="T66" fmla="*/ 1549 w 1799"/>
              <a:gd name="T67" fmla="*/ 165 h 664"/>
              <a:gd name="T68" fmla="*/ 1690 w 1799"/>
              <a:gd name="T69" fmla="*/ 165 h 664"/>
              <a:gd name="T70" fmla="*/ 1785 w 1799"/>
              <a:gd name="T71" fmla="*/ 258 h 664"/>
              <a:gd name="T72" fmla="*/ 1785 w 1799"/>
              <a:gd name="T73" fmla="*/ 395 h 664"/>
              <a:gd name="T74" fmla="*/ 1691 w 1799"/>
              <a:gd name="T75" fmla="*/ 489 h 664"/>
              <a:gd name="T76" fmla="*/ 1620 w 1799"/>
              <a:gd name="T77" fmla="*/ 421 h 664"/>
              <a:gd name="T78" fmla="*/ 1686 w 1799"/>
              <a:gd name="T79" fmla="*/ 393 h 664"/>
              <a:gd name="T80" fmla="*/ 1713 w 1799"/>
              <a:gd name="T81" fmla="*/ 326 h 664"/>
              <a:gd name="T82" fmla="*/ 1686 w 1799"/>
              <a:gd name="T83" fmla="*/ 259 h 664"/>
              <a:gd name="T84" fmla="*/ 1620 w 1799"/>
              <a:gd name="T85" fmla="*/ 232 h 664"/>
              <a:gd name="T86" fmla="*/ 1555 w 1799"/>
              <a:gd name="T87" fmla="*/ 259 h 664"/>
              <a:gd name="T88" fmla="*/ 1528 w 1799"/>
              <a:gd name="T89" fmla="*/ 326 h 664"/>
              <a:gd name="T90" fmla="*/ 1555 w 1799"/>
              <a:gd name="T91" fmla="*/ 393 h 664"/>
              <a:gd name="T92" fmla="*/ 1620 w 1799"/>
              <a:gd name="T93" fmla="*/ 421 h 664"/>
              <a:gd name="T94" fmla="*/ 88 w 1799"/>
              <a:gd name="T95" fmla="*/ 158 h 664"/>
              <a:gd name="T96" fmla="*/ 236 w 1799"/>
              <a:gd name="T97" fmla="*/ 158 h 664"/>
              <a:gd name="T98" fmla="*/ 392 w 1799"/>
              <a:gd name="T99" fmla="*/ 373 h 664"/>
              <a:gd name="T100" fmla="*/ 550 w 1799"/>
              <a:gd name="T101" fmla="*/ 158 h 664"/>
              <a:gd name="T102" fmla="*/ 354 w 1799"/>
              <a:gd name="T103" fmla="*/ 495 h 664"/>
              <a:gd name="T104" fmla="*/ 192 w 1799"/>
              <a:gd name="T105" fmla="*/ 495 h 664"/>
              <a:gd name="T106" fmla="*/ 0 w 1799"/>
              <a:gd name="T107" fmla="*/ 158 h 6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799" h="664">
                <a:moveTo>
                  <a:pt x="610" y="158"/>
                </a:moveTo>
                <a:cubicBezTo>
                  <a:pt x="698" y="158"/>
                  <a:pt x="698" y="158"/>
                  <a:pt x="698" y="158"/>
                </a:cubicBezTo>
                <a:cubicBezTo>
                  <a:pt x="698" y="496"/>
                  <a:pt x="698" y="496"/>
                  <a:pt x="698" y="496"/>
                </a:cubicBezTo>
                <a:cubicBezTo>
                  <a:pt x="610" y="496"/>
                  <a:pt x="610" y="496"/>
                  <a:pt x="610" y="496"/>
                </a:cubicBezTo>
                <a:lnTo>
                  <a:pt x="610" y="158"/>
                </a:lnTo>
                <a:close/>
                <a:moveTo>
                  <a:pt x="664" y="7"/>
                </a:moveTo>
                <a:cubicBezTo>
                  <a:pt x="637" y="0"/>
                  <a:pt x="609" y="16"/>
                  <a:pt x="602" y="43"/>
                </a:cubicBezTo>
                <a:cubicBezTo>
                  <a:pt x="595" y="70"/>
                  <a:pt x="611" y="98"/>
                  <a:pt x="638" y="105"/>
                </a:cubicBezTo>
                <a:cubicBezTo>
                  <a:pt x="665" y="112"/>
                  <a:pt x="693" y="96"/>
                  <a:pt x="700" y="69"/>
                </a:cubicBezTo>
                <a:cubicBezTo>
                  <a:pt x="707" y="42"/>
                  <a:pt x="691" y="14"/>
                  <a:pt x="664" y="7"/>
                </a:cubicBezTo>
                <a:close/>
                <a:moveTo>
                  <a:pt x="969" y="503"/>
                </a:moveTo>
                <a:cubicBezTo>
                  <a:pt x="946" y="503"/>
                  <a:pt x="926" y="499"/>
                  <a:pt x="907" y="491"/>
                </a:cubicBezTo>
                <a:cubicBezTo>
                  <a:pt x="889" y="482"/>
                  <a:pt x="874" y="470"/>
                  <a:pt x="863" y="455"/>
                </a:cubicBezTo>
                <a:cubicBezTo>
                  <a:pt x="863" y="664"/>
                  <a:pt x="863" y="664"/>
                  <a:pt x="863" y="664"/>
                </a:cubicBezTo>
                <a:cubicBezTo>
                  <a:pt x="777" y="664"/>
                  <a:pt x="777" y="664"/>
                  <a:pt x="777" y="664"/>
                </a:cubicBezTo>
                <a:cubicBezTo>
                  <a:pt x="777" y="158"/>
                  <a:pt x="777" y="158"/>
                  <a:pt x="777" y="158"/>
                </a:cubicBezTo>
                <a:cubicBezTo>
                  <a:pt x="862" y="158"/>
                  <a:pt x="862" y="158"/>
                  <a:pt x="862" y="158"/>
                </a:cubicBezTo>
                <a:cubicBezTo>
                  <a:pt x="862" y="205"/>
                  <a:pt x="862" y="205"/>
                  <a:pt x="862" y="205"/>
                </a:cubicBezTo>
                <a:cubicBezTo>
                  <a:pt x="874" y="188"/>
                  <a:pt x="888" y="175"/>
                  <a:pt x="907" y="166"/>
                </a:cubicBezTo>
                <a:cubicBezTo>
                  <a:pt x="925" y="156"/>
                  <a:pt x="946" y="151"/>
                  <a:pt x="969" y="151"/>
                </a:cubicBezTo>
                <a:cubicBezTo>
                  <a:pt x="990" y="151"/>
                  <a:pt x="1010" y="155"/>
                  <a:pt x="1030" y="163"/>
                </a:cubicBezTo>
                <a:cubicBezTo>
                  <a:pt x="1050" y="172"/>
                  <a:pt x="1067" y="183"/>
                  <a:pt x="1082" y="199"/>
                </a:cubicBezTo>
                <a:cubicBezTo>
                  <a:pt x="1097" y="214"/>
                  <a:pt x="1109" y="233"/>
                  <a:pt x="1118" y="254"/>
                </a:cubicBezTo>
                <a:cubicBezTo>
                  <a:pt x="1127" y="276"/>
                  <a:pt x="1131" y="300"/>
                  <a:pt x="1131" y="327"/>
                </a:cubicBezTo>
                <a:cubicBezTo>
                  <a:pt x="1131" y="354"/>
                  <a:pt x="1127" y="378"/>
                  <a:pt x="1118" y="400"/>
                </a:cubicBezTo>
                <a:cubicBezTo>
                  <a:pt x="1108" y="421"/>
                  <a:pt x="1096" y="440"/>
                  <a:pt x="1081" y="455"/>
                </a:cubicBezTo>
                <a:cubicBezTo>
                  <a:pt x="1066" y="471"/>
                  <a:pt x="1049" y="482"/>
                  <a:pt x="1030" y="491"/>
                </a:cubicBezTo>
                <a:cubicBezTo>
                  <a:pt x="1010" y="499"/>
                  <a:pt x="990" y="503"/>
                  <a:pt x="969" y="503"/>
                </a:cubicBezTo>
                <a:close/>
                <a:moveTo>
                  <a:pt x="952" y="421"/>
                </a:moveTo>
                <a:cubicBezTo>
                  <a:pt x="965" y="421"/>
                  <a:pt x="977" y="419"/>
                  <a:pt x="988" y="414"/>
                </a:cubicBezTo>
                <a:cubicBezTo>
                  <a:pt x="999" y="409"/>
                  <a:pt x="1009" y="402"/>
                  <a:pt x="1018" y="394"/>
                </a:cubicBezTo>
                <a:cubicBezTo>
                  <a:pt x="1026" y="385"/>
                  <a:pt x="1033" y="375"/>
                  <a:pt x="1038" y="364"/>
                </a:cubicBezTo>
                <a:cubicBezTo>
                  <a:pt x="1043" y="352"/>
                  <a:pt x="1045" y="340"/>
                  <a:pt x="1045" y="326"/>
                </a:cubicBezTo>
                <a:cubicBezTo>
                  <a:pt x="1045" y="313"/>
                  <a:pt x="1043" y="301"/>
                  <a:pt x="1038" y="289"/>
                </a:cubicBezTo>
                <a:cubicBezTo>
                  <a:pt x="1033" y="278"/>
                  <a:pt x="1026" y="268"/>
                  <a:pt x="1018" y="259"/>
                </a:cubicBezTo>
                <a:cubicBezTo>
                  <a:pt x="1009" y="251"/>
                  <a:pt x="999" y="244"/>
                  <a:pt x="988" y="239"/>
                </a:cubicBezTo>
                <a:cubicBezTo>
                  <a:pt x="977" y="234"/>
                  <a:pt x="965" y="231"/>
                  <a:pt x="952" y="231"/>
                </a:cubicBezTo>
                <a:cubicBezTo>
                  <a:pt x="938" y="231"/>
                  <a:pt x="926" y="234"/>
                  <a:pt x="915" y="239"/>
                </a:cubicBezTo>
                <a:cubicBezTo>
                  <a:pt x="903" y="244"/>
                  <a:pt x="893" y="251"/>
                  <a:pt x="885" y="259"/>
                </a:cubicBezTo>
                <a:cubicBezTo>
                  <a:pt x="877" y="268"/>
                  <a:pt x="870" y="278"/>
                  <a:pt x="865" y="289"/>
                </a:cubicBezTo>
                <a:cubicBezTo>
                  <a:pt x="860" y="301"/>
                  <a:pt x="858" y="313"/>
                  <a:pt x="858" y="326"/>
                </a:cubicBezTo>
                <a:cubicBezTo>
                  <a:pt x="858" y="340"/>
                  <a:pt x="860" y="352"/>
                  <a:pt x="865" y="364"/>
                </a:cubicBezTo>
                <a:cubicBezTo>
                  <a:pt x="870" y="375"/>
                  <a:pt x="877" y="385"/>
                  <a:pt x="885" y="394"/>
                </a:cubicBezTo>
                <a:cubicBezTo>
                  <a:pt x="893" y="402"/>
                  <a:pt x="903" y="409"/>
                  <a:pt x="915" y="414"/>
                </a:cubicBezTo>
                <a:cubicBezTo>
                  <a:pt x="926" y="419"/>
                  <a:pt x="938" y="421"/>
                  <a:pt x="952" y="421"/>
                </a:cubicBezTo>
                <a:close/>
                <a:moveTo>
                  <a:pt x="1194" y="158"/>
                </a:moveTo>
                <a:cubicBezTo>
                  <a:pt x="1279" y="158"/>
                  <a:pt x="1279" y="158"/>
                  <a:pt x="1279" y="158"/>
                </a:cubicBezTo>
                <a:cubicBezTo>
                  <a:pt x="1279" y="210"/>
                  <a:pt x="1279" y="210"/>
                  <a:pt x="1279" y="210"/>
                </a:cubicBezTo>
                <a:cubicBezTo>
                  <a:pt x="1287" y="190"/>
                  <a:pt x="1299" y="175"/>
                  <a:pt x="1315" y="166"/>
                </a:cubicBezTo>
                <a:cubicBezTo>
                  <a:pt x="1331" y="157"/>
                  <a:pt x="1350" y="152"/>
                  <a:pt x="1372" y="152"/>
                </a:cubicBezTo>
                <a:cubicBezTo>
                  <a:pt x="1383" y="152"/>
                  <a:pt x="1394" y="153"/>
                  <a:pt x="1403" y="156"/>
                </a:cubicBezTo>
                <a:cubicBezTo>
                  <a:pt x="1413" y="158"/>
                  <a:pt x="1422" y="161"/>
                  <a:pt x="1429" y="165"/>
                </a:cubicBezTo>
                <a:cubicBezTo>
                  <a:pt x="1397" y="250"/>
                  <a:pt x="1397" y="250"/>
                  <a:pt x="1397" y="250"/>
                </a:cubicBezTo>
                <a:cubicBezTo>
                  <a:pt x="1393" y="247"/>
                  <a:pt x="1387" y="244"/>
                  <a:pt x="1379" y="242"/>
                </a:cubicBezTo>
                <a:cubicBezTo>
                  <a:pt x="1371" y="239"/>
                  <a:pt x="1362" y="238"/>
                  <a:pt x="1352" y="238"/>
                </a:cubicBezTo>
                <a:cubicBezTo>
                  <a:pt x="1330" y="238"/>
                  <a:pt x="1313" y="244"/>
                  <a:pt x="1299" y="257"/>
                </a:cubicBezTo>
                <a:cubicBezTo>
                  <a:pt x="1286" y="269"/>
                  <a:pt x="1279" y="289"/>
                  <a:pt x="1279" y="318"/>
                </a:cubicBezTo>
                <a:cubicBezTo>
                  <a:pt x="1279" y="496"/>
                  <a:pt x="1279" y="496"/>
                  <a:pt x="1279" y="496"/>
                </a:cubicBezTo>
                <a:cubicBezTo>
                  <a:pt x="1194" y="496"/>
                  <a:pt x="1194" y="496"/>
                  <a:pt x="1194" y="496"/>
                </a:cubicBezTo>
                <a:lnTo>
                  <a:pt x="1194" y="158"/>
                </a:lnTo>
                <a:close/>
                <a:moveTo>
                  <a:pt x="1620" y="503"/>
                </a:moveTo>
                <a:cubicBezTo>
                  <a:pt x="1594" y="503"/>
                  <a:pt x="1571" y="498"/>
                  <a:pt x="1549" y="489"/>
                </a:cubicBezTo>
                <a:cubicBezTo>
                  <a:pt x="1527" y="480"/>
                  <a:pt x="1508" y="467"/>
                  <a:pt x="1492" y="451"/>
                </a:cubicBezTo>
                <a:cubicBezTo>
                  <a:pt x="1476" y="435"/>
                  <a:pt x="1464" y="416"/>
                  <a:pt x="1455" y="395"/>
                </a:cubicBezTo>
                <a:cubicBezTo>
                  <a:pt x="1446" y="374"/>
                  <a:pt x="1441" y="351"/>
                  <a:pt x="1441" y="327"/>
                </a:cubicBezTo>
                <a:cubicBezTo>
                  <a:pt x="1441" y="303"/>
                  <a:pt x="1446" y="280"/>
                  <a:pt x="1455" y="258"/>
                </a:cubicBezTo>
                <a:cubicBezTo>
                  <a:pt x="1464" y="237"/>
                  <a:pt x="1476" y="218"/>
                  <a:pt x="1492" y="202"/>
                </a:cubicBezTo>
                <a:cubicBezTo>
                  <a:pt x="1508" y="187"/>
                  <a:pt x="1527" y="174"/>
                  <a:pt x="1549" y="165"/>
                </a:cubicBezTo>
                <a:cubicBezTo>
                  <a:pt x="1571" y="156"/>
                  <a:pt x="1594" y="151"/>
                  <a:pt x="1620" y="151"/>
                </a:cubicBezTo>
                <a:cubicBezTo>
                  <a:pt x="1645" y="151"/>
                  <a:pt x="1668" y="156"/>
                  <a:pt x="1690" y="165"/>
                </a:cubicBezTo>
                <a:cubicBezTo>
                  <a:pt x="1712" y="174"/>
                  <a:pt x="1731" y="187"/>
                  <a:pt x="1747" y="202"/>
                </a:cubicBezTo>
                <a:cubicBezTo>
                  <a:pt x="1763" y="218"/>
                  <a:pt x="1776" y="237"/>
                  <a:pt x="1785" y="258"/>
                </a:cubicBezTo>
                <a:cubicBezTo>
                  <a:pt x="1794" y="280"/>
                  <a:pt x="1799" y="303"/>
                  <a:pt x="1799" y="327"/>
                </a:cubicBezTo>
                <a:cubicBezTo>
                  <a:pt x="1799" y="351"/>
                  <a:pt x="1794" y="374"/>
                  <a:pt x="1785" y="395"/>
                </a:cubicBezTo>
                <a:cubicBezTo>
                  <a:pt x="1776" y="416"/>
                  <a:pt x="1763" y="435"/>
                  <a:pt x="1747" y="451"/>
                </a:cubicBezTo>
                <a:cubicBezTo>
                  <a:pt x="1731" y="467"/>
                  <a:pt x="1713" y="480"/>
                  <a:pt x="1691" y="489"/>
                </a:cubicBezTo>
                <a:cubicBezTo>
                  <a:pt x="1669" y="498"/>
                  <a:pt x="1645" y="503"/>
                  <a:pt x="1620" y="503"/>
                </a:cubicBezTo>
                <a:close/>
                <a:moveTo>
                  <a:pt x="1620" y="421"/>
                </a:moveTo>
                <a:cubicBezTo>
                  <a:pt x="1633" y="421"/>
                  <a:pt x="1645" y="418"/>
                  <a:pt x="1657" y="413"/>
                </a:cubicBezTo>
                <a:cubicBezTo>
                  <a:pt x="1668" y="408"/>
                  <a:pt x="1678" y="402"/>
                  <a:pt x="1686" y="393"/>
                </a:cubicBezTo>
                <a:cubicBezTo>
                  <a:pt x="1694" y="385"/>
                  <a:pt x="1701" y="375"/>
                  <a:pt x="1706" y="364"/>
                </a:cubicBezTo>
                <a:cubicBezTo>
                  <a:pt x="1711" y="352"/>
                  <a:pt x="1713" y="340"/>
                  <a:pt x="1713" y="326"/>
                </a:cubicBezTo>
                <a:cubicBezTo>
                  <a:pt x="1713" y="313"/>
                  <a:pt x="1711" y="301"/>
                  <a:pt x="1706" y="289"/>
                </a:cubicBezTo>
                <a:cubicBezTo>
                  <a:pt x="1701" y="278"/>
                  <a:pt x="1694" y="268"/>
                  <a:pt x="1686" y="259"/>
                </a:cubicBezTo>
                <a:cubicBezTo>
                  <a:pt x="1678" y="251"/>
                  <a:pt x="1668" y="244"/>
                  <a:pt x="1657" y="239"/>
                </a:cubicBezTo>
                <a:cubicBezTo>
                  <a:pt x="1645" y="234"/>
                  <a:pt x="1633" y="232"/>
                  <a:pt x="1620" y="232"/>
                </a:cubicBezTo>
                <a:cubicBezTo>
                  <a:pt x="1607" y="232"/>
                  <a:pt x="1595" y="234"/>
                  <a:pt x="1584" y="239"/>
                </a:cubicBezTo>
                <a:cubicBezTo>
                  <a:pt x="1573" y="244"/>
                  <a:pt x="1563" y="251"/>
                  <a:pt x="1555" y="259"/>
                </a:cubicBezTo>
                <a:cubicBezTo>
                  <a:pt x="1546" y="268"/>
                  <a:pt x="1540" y="278"/>
                  <a:pt x="1535" y="289"/>
                </a:cubicBezTo>
                <a:cubicBezTo>
                  <a:pt x="1530" y="301"/>
                  <a:pt x="1528" y="313"/>
                  <a:pt x="1528" y="326"/>
                </a:cubicBezTo>
                <a:cubicBezTo>
                  <a:pt x="1528" y="340"/>
                  <a:pt x="1530" y="352"/>
                  <a:pt x="1535" y="364"/>
                </a:cubicBezTo>
                <a:cubicBezTo>
                  <a:pt x="1540" y="375"/>
                  <a:pt x="1546" y="385"/>
                  <a:pt x="1555" y="393"/>
                </a:cubicBezTo>
                <a:cubicBezTo>
                  <a:pt x="1563" y="402"/>
                  <a:pt x="1573" y="408"/>
                  <a:pt x="1584" y="413"/>
                </a:cubicBezTo>
                <a:cubicBezTo>
                  <a:pt x="1595" y="418"/>
                  <a:pt x="1607" y="421"/>
                  <a:pt x="1620" y="421"/>
                </a:cubicBezTo>
                <a:close/>
                <a:moveTo>
                  <a:pt x="0" y="158"/>
                </a:moveTo>
                <a:cubicBezTo>
                  <a:pt x="88" y="158"/>
                  <a:pt x="88" y="158"/>
                  <a:pt x="88" y="158"/>
                </a:cubicBezTo>
                <a:cubicBezTo>
                  <a:pt x="156" y="373"/>
                  <a:pt x="156" y="373"/>
                  <a:pt x="156" y="373"/>
                </a:cubicBezTo>
                <a:cubicBezTo>
                  <a:pt x="236" y="158"/>
                  <a:pt x="236" y="158"/>
                  <a:pt x="236" y="158"/>
                </a:cubicBezTo>
                <a:cubicBezTo>
                  <a:pt x="313" y="158"/>
                  <a:pt x="313" y="158"/>
                  <a:pt x="313" y="158"/>
                </a:cubicBezTo>
                <a:cubicBezTo>
                  <a:pt x="392" y="373"/>
                  <a:pt x="392" y="373"/>
                  <a:pt x="392" y="373"/>
                </a:cubicBezTo>
                <a:cubicBezTo>
                  <a:pt x="462" y="158"/>
                  <a:pt x="462" y="158"/>
                  <a:pt x="462" y="158"/>
                </a:cubicBezTo>
                <a:cubicBezTo>
                  <a:pt x="550" y="158"/>
                  <a:pt x="550" y="158"/>
                  <a:pt x="550" y="158"/>
                </a:cubicBezTo>
                <a:cubicBezTo>
                  <a:pt x="435" y="495"/>
                  <a:pt x="435" y="495"/>
                  <a:pt x="435" y="495"/>
                </a:cubicBezTo>
                <a:cubicBezTo>
                  <a:pt x="354" y="495"/>
                  <a:pt x="354" y="495"/>
                  <a:pt x="354" y="495"/>
                </a:cubicBezTo>
                <a:cubicBezTo>
                  <a:pt x="274" y="275"/>
                  <a:pt x="274" y="275"/>
                  <a:pt x="274" y="275"/>
                </a:cubicBezTo>
                <a:cubicBezTo>
                  <a:pt x="192" y="495"/>
                  <a:pt x="192" y="495"/>
                  <a:pt x="192" y="495"/>
                </a:cubicBezTo>
                <a:cubicBezTo>
                  <a:pt x="110" y="495"/>
                  <a:pt x="110" y="495"/>
                  <a:pt x="110" y="495"/>
                </a:cubicBezTo>
                <a:lnTo>
                  <a:pt x="0" y="15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6" name="Graphic 1"/>
          <p:cNvSpPr/>
          <p:nvPr userDrawn="1"/>
        </p:nvSpPr>
        <p:spPr>
          <a:xfrm flipH="1">
            <a:off x="6602819" y="0"/>
            <a:ext cx="5805376" cy="6857744"/>
          </a:xfrm>
          <a:custGeom>
            <a:avLst/>
            <a:gdLst>
              <a:gd name="connsiteX0" fmla="*/ 0 w 6878649"/>
              <a:gd name="connsiteY0" fmla="*/ 0 h 6857744"/>
              <a:gd name="connsiteX1" fmla="*/ 0 w 6878649"/>
              <a:gd name="connsiteY1" fmla="*/ 6857744 h 6857744"/>
              <a:gd name="connsiteX2" fmla="*/ 6332932 w 6878649"/>
              <a:gd name="connsiteY2" fmla="*/ 6857744 h 6857744"/>
              <a:gd name="connsiteX3" fmla="*/ 6878649 w 6878649"/>
              <a:gd name="connsiteY3" fmla="*/ 3428872 h 6857744"/>
              <a:gd name="connsiteX4" fmla="*/ 6332932 w 6878649"/>
              <a:gd name="connsiteY4" fmla="*/ 0 h 6857744"/>
              <a:gd name="connsiteX5" fmla="*/ 0 w 6878649"/>
              <a:gd name="connsiteY5" fmla="*/ 0 h 6857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78649" h="6857744">
                <a:moveTo>
                  <a:pt x="0" y="0"/>
                </a:moveTo>
                <a:lnTo>
                  <a:pt x="0" y="6857744"/>
                </a:lnTo>
                <a:lnTo>
                  <a:pt x="6332932" y="6857744"/>
                </a:lnTo>
                <a:cubicBezTo>
                  <a:pt x="6689571" y="5758600"/>
                  <a:pt x="6878649" y="4610309"/>
                  <a:pt x="6878649" y="3428872"/>
                </a:cubicBezTo>
                <a:cubicBezTo>
                  <a:pt x="6878649" y="2247435"/>
                  <a:pt x="6689571" y="1099144"/>
                  <a:pt x="6332932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0095B7"/>
          </a:solidFill>
          <a:ln w="1693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>
          <a:xfrm>
            <a:off x="-5" y="-9"/>
            <a:ext cx="5459246" cy="6864757"/>
            <a:chOff x="-5" y="-9"/>
            <a:chExt cx="5459246" cy="6864757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 rotWithShape="1">
            <a:blip r:embed="rId2" cstate="email"/>
            <a:srcRect l="-533" r="8563"/>
            <a:stretch>
              <a:fillRect/>
            </a:stretch>
          </p:blipFill>
          <p:spPr>
            <a:xfrm flipH="1">
              <a:off x="-3" y="-9"/>
              <a:ext cx="5459244" cy="6864757"/>
            </a:xfrm>
            <a:prstGeom prst="rect">
              <a:avLst/>
            </a:prstGeom>
          </p:spPr>
        </p:pic>
        <p:sp>
          <p:nvSpPr>
            <p:cNvPr id="11" name="Rectangle 3"/>
            <p:cNvSpPr/>
            <p:nvPr userDrawn="1"/>
          </p:nvSpPr>
          <p:spPr>
            <a:xfrm>
              <a:off x="-5" y="-9"/>
              <a:ext cx="5459246" cy="6858000"/>
            </a:xfrm>
            <a:prstGeom prst="rect">
              <a:avLst/>
            </a:prstGeom>
            <a:solidFill>
              <a:srgbClr val="808080">
                <a:alpha val="15064"/>
              </a:srgbClr>
            </a:solidFill>
            <a:ln w="12700">
              <a:miter lim="400000"/>
            </a:ln>
          </p:spPr>
          <p:txBody>
            <a:bodyPr lIns="45719" rIns="45719" anchor="ctr"/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  <p:pic>
        <p:nvPicPr>
          <p:cNvPr id="12" name="Graphic 11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4919319" y="0"/>
            <a:ext cx="2529231" cy="686475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03595" y="365760"/>
            <a:ext cx="5739766" cy="685800"/>
          </a:xfrm>
        </p:spPr>
        <p:txBody>
          <a:bodyPr>
            <a:noAutofit/>
          </a:bodyPr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add title</a:t>
            </a:r>
            <a:endParaRPr lang="en-US"/>
          </a:p>
        </p:txBody>
      </p:sp>
      <p:sp>
        <p:nvSpPr>
          <p:cNvPr id="5" name="Número de diapositiva"/>
          <p:cNvSpPr txBox="1"/>
          <p:nvPr userDrawn="1"/>
        </p:nvSpPr>
        <p:spPr>
          <a:xfrm>
            <a:off x="11455802" y="6530234"/>
            <a:ext cx="548640" cy="91440"/>
          </a:xfrm>
          <a:prstGeom prst="rect">
            <a:avLst/>
          </a:prstGeom>
        </p:spPr>
        <p:txBody>
          <a:bodyPr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7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enorite" pitchFamily="2" charset="0"/>
                <a:ea typeface="+mn-ea"/>
                <a:cs typeface="+mn-cs"/>
                <a:sym typeface="Tenorite Regular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9pPr>
          </a:lstStyle>
          <a:p>
            <a:fld id="{86CB4B4D-7CA3-9044-876B-883B54F8677D}" type="slidenum">
              <a:rPr lang="en-US" sz="1000" smtClean="0"/>
            </a:fld>
            <a:endParaRPr lang="en-US" sz="1000"/>
          </a:p>
        </p:txBody>
      </p:sp>
      <p:sp>
        <p:nvSpPr>
          <p:cNvPr id="7" name="Freeform 5"/>
          <p:cNvSpPr>
            <a:spLocks noEditPoints="1"/>
          </p:cNvSpPr>
          <p:nvPr userDrawn="1"/>
        </p:nvSpPr>
        <p:spPr bwMode="auto">
          <a:xfrm>
            <a:off x="10784911" y="6479382"/>
            <a:ext cx="468874" cy="173633"/>
          </a:xfrm>
          <a:custGeom>
            <a:avLst/>
            <a:gdLst>
              <a:gd name="T0" fmla="*/ 698 w 1799"/>
              <a:gd name="T1" fmla="*/ 158 h 664"/>
              <a:gd name="T2" fmla="*/ 610 w 1799"/>
              <a:gd name="T3" fmla="*/ 496 h 664"/>
              <a:gd name="T4" fmla="*/ 664 w 1799"/>
              <a:gd name="T5" fmla="*/ 7 h 664"/>
              <a:gd name="T6" fmla="*/ 638 w 1799"/>
              <a:gd name="T7" fmla="*/ 105 h 664"/>
              <a:gd name="T8" fmla="*/ 664 w 1799"/>
              <a:gd name="T9" fmla="*/ 7 h 664"/>
              <a:gd name="T10" fmla="*/ 907 w 1799"/>
              <a:gd name="T11" fmla="*/ 491 h 664"/>
              <a:gd name="T12" fmla="*/ 863 w 1799"/>
              <a:gd name="T13" fmla="*/ 664 h 664"/>
              <a:gd name="T14" fmla="*/ 777 w 1799"/>
              <a:gd name="T15" fmla="*/ 158 h 664"/>
              <a:gd name="T16" fmla="*/ 862 w 1799"/>
              <a:gd name="T17" fmla="*/ 205 h 664"/>
              <a:gd name="T18" fmla="*/ 969 w 1799"/>
              <a:gd name="T19" fmla="*/ 151 h 664"/>
              <a:gd name="T20" fmla="*/ 1082 w 1799"/>
              <a:gd name="T21" fmla="*/ 199 h 664"/>
              <a:gd name="T22" fmla="*/ 1131 w 1799"/>
              <a:gd name="T23" fmla="*/ 327 h 664"/>
              <a:gd name="T24" fmla="*/ 1081 w 1799"/>
              <a:gd name="T25" fmla="*/ 455 h 664"/>
              <a:gd name="T26" fmla="*/ 969 w 1799"/>
              <a:gd name="T27" fmla="*/ 503 h 664"/>
              <a:gd name="T28" fmla="*/ 988 w 1799"/>
              <a:gd name="T29" fmla="*/ 414 h 664"/>
              <a:gd name="T30" fmla="*/ 1038 w 1799"/>
              <a:gd name="T31" fmla="*/ 364 h 664"/>
              <a:gd name="T32" fmla="*/ 1038 w 1799"/>
              <a:gd name="T33" fmla="*/ 289 h 664"/>
              <a:gd name="T34" fmla="*/ 988 w 1799"/>
              <a:gd name="T35" fmla="*/ 239 h 664"/>
              <a:gd name="T36" fmla="*/ 915 w 1799"/>
              <a:gd name="T37" fmla="*/ 239 h 664"/>
              <a:gd name="T38" fmla="*/ 865 w 1799"/>
              <a:gd name="T39" fmla="*/ 289 h 664"/>
              <a:gd name="T40" fmla="*/ 865 w 1799"/>
              <a:gd name="T41" fmla="*/ 364 h 664"/>
              <a:gd name="T42" fmla="*/ 915 w 1799"/>
              <a:gd name="T43" fmla="*/ 414 h 664"/>
              <a:gd name="T44" fmla="*/ 1194 w 1799"/>
              <a:gd name="T45" fmla="*/ 158 h 664"/>
              <a:gd name="T46" fmla="*/ 1279 w 1799"/>
              <a:gd name="T47" fmla="*/ 210 h 664"/>
              <a:gd name="T48" fmla="*/ 1372 w 1799"/>
              <a:gd name="T49" fmla="*/ 152 h 664"/>
              <a:gd name="T50" fmla="*/ 1429 w 1799"/>
              <a:gd name="T51" fmla="*/ 165 h 664"/>
              <a:gd name="T52" fmla="*/ 1379 w 1799"/>
              <a:gd name="T53" fmla="*/ 242 h 664"/>
              <a:gd name="T54" fmla="*/ 1299 w 1799"/>
              <a:gd name="T55" fmla="*/ 257 h 664"/>
              <a:gd name="T56" fmla="*/ 1279 w 1799"/>
              <a:gd name="T57" fmla="*/ 496 h 664"/>
              <a:gd name="T58" fmla="*/ 1194 w 1799"/>
              <a:gd name="T59" fmla="*/ 158 h 664"/>
              <a:gd name="T60" fmla="*/ 1549 w 1799"/>
              <a:gd name="T61" fmla="*/ 489 h 664"/>
              <a:gd name="T62" fmla="*/ 1455 w 1799"/>
              <a:gd name="T63" fmla="*/ 395 h 664"/>
              <a:gd name="T64" fmla="*/ 1455 w 1799"/>
              <a:gd name="T65" fmla="*/ 258 h 664"/>
              <a:gd name="T66" fmla="*/ 1549 w 1799"/>
              <a:gd name="T67" fmla="*/ 165 h 664"/>
              <a:gd name="T68" fmla="*/ 1690 w 1799"/>
              <a:gd name="T69" fmla="*/ 165 h 664"/>
              <a:gd name="T70" fmla="*/ 1785 w 1799"/>
              <a:gd name="T71" fmla="*/ 258 h 664"/>
              <a:gd name="T72" fmla="*/ 1785 w 1799"/>
              <a:gd name="T73" fmla="*/ 395 h 664"/>
              <a:gd name="T74" fmla="*/ 1691 w 1799"/>
              <a:gd name="T75" fmla="*/ 489 h 664"/>
              <a:gd name="T76" fmla="*/ 1620 w 1799"/>
              <a:gd name="T77" fmla="*/ 421 h 664"/>
              <a:gd name="T78" fmla="*/ 1686 w 1799"/>
              <a:gd name="T79" fmla="*/ 393 h 664"/>
              <a:gd name="T80" fmla="*/ 1713 w 1799"/>
              <a:gd name="T81" fmla="*/ 326 h 664"/>
              <a:gd name="T82" fmla="*/ 1686 w 1799"/>
              <a:gd name="T83" fmla="*/ 259 h 664"/>
              <a:gd name="T84" fmla="*/ 1620 w 1799"/>
              <a:gd name="T85" fmla="*/ 232 h 664"/>
              <a:gd name="T86" fmla="*/ 1555 w 1799"/>
              <a:gd name="T87" fmla="*/ 259 h 664"/>
              <a:gd name="T88" fmla="*/ 1528 w 1799"/>
              <a:gd name="T89" fmla="*/ 326 h 664"/>
              <a:gd name="T90" fmla="*/ 1555 w 1799"/>
              <a:gd name="T91" fmla="*/ 393 h 664"/>
              <a:gd name="T92" fmla="*/ 1620 w 1799"/>
              <a:gd name="T93" fmla="*/ 421 h 664"/>
              <a:gd name="T94" fmla="*/ 88 w 1799"/>
              <a:gd name="T95" fmla="*/ 158 h 664"/>
              <a:gd name="T96" fmla="*/ 236 w 1799"/>
              <a:gd name="T97" fmla="*/ 158 h 664"/>
              <a:gd name="T98" fmla="*/ 392 w 1799"/>
              <a:gd name="T99" fmla="*/ 373 h 664"/>
              <a:gd name="T100" fmla="*/ 550 w 1799"/>
              <a:gd name="T101" fmla="*/ 158 h 664"/>
              <a:gd name="T102" fmla="*/ 354 w 1799"/>
              <a:gd name="T103" fmla="*/ 495 h 664"/>
              <a:gd name="T104" fmla="*/ 192 w 1799"/>
              <a:gd name="T105" fmla="*/ 495 h 664"/>
              <a:gd name="T106" fmla="*/ 0 w 1799"/>
              <a:gd name="T107" fmla="*/ 158 h 6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799" h="664">
                <a:moveTo>
                  <a:pt x="610" y="158"/>
                </a:moveTo>
                <a:cubicBezTo>
                  <a:pt x="698" y="158"/>
                  <a:pt x="698" y="158"/>
                  <a:pt x="698" y="158"/>
                </a:cubicBezTo>
                <a:cubicBezTo>
                  <a:pt x="698" y="496"/>
                  <a:pt x="698" y="496"/>
                  <a:pt x="698" y="496"/>
                </a:cubicBezTo>
                <a:cubicBezTo>
                  <a:pt x="610" y="496"/>
                  <a:pt x="610" y="496"/>
                  <a:pt x="610" y="496"/>
                </a:cubicBezTo>
                <a:lnTo>
                  <a:pt x="610" y="158"/>
                </a:lnTo>
                <a:close/>
                <a:moveTo>
                  <a:pt x="664" y="7"/>
                </a:moveTo>
                <a:cubicBezTo>
                  <a:pt x="637" y="0"/>
                  <a:pt x="609" y="16"/>
                  <a:pt x="602" y="43"/>
                </a:cubicBezTo>
                <a:cubicBezTo>
                  <a:pt x="595" y="70"/>
                  <a:pt x="611" y="98"/>
                  <a:pt x="638" y="105"/>
                </a:cubicBezTo>
                <a:cubicBezTo>
                  <a:pt x="665" y="112"/>
                  <a:pt x="693" y="96"/>
                  <a:pt x="700" y="69"/>
                </a:cubicBezTo>
                <a:cubicBezTo>
                  <a:pt x="707" y="42"/>
                  <a:pt x="691" y="14"/>
                  <a:pt x="664" y="7"/>
                </a:cubicBezTo>
                <a:close/>
                <a:moveTo>
                  <a:pt x="969" y="503"/>
                </a:moveTo>
                <a:cubicBezTo>
                  <a:pt x="946" y="503"/>
                  <a:pt x="926" y="499"/>
                  <a:pt x="907" y="491"/>
                </a:cubicBezTo>
                <a:cubicBezTo>
                  <a:pt x="889" y="482"/>
                  <a:pt x="874" y="470"/>
                  <a:pt x="863" y="455"/>
                </a:cubicBezTo>
                <a:cubicBezTo>
                  <a:pt x="863" y="664"/>
                  <a:pt x="863" y="664"/>
                  <a:pt x="863" y="664"/>
                </a:cubicBezTo>
                <a:cubicBezTo>
                  <a:pt x="777" y="664"/>
                  <a:pt x="777" y="664"/>
                  <a:pt x="777" y="664"/>
                </a:cubicBezTo>
                <a:cubicBezTo>
                  <a:pt x="777" y="158"/>
                  <a:pt x="777" y="158"/>
                  <a:pt x="777" y="158"/>
                </a:cubicBezTo>
                <a:cubicBezTo>
                  <a:pt x="862" y="158"/>
                  <a:pt x="862" y="158"/>
                  <a:pt x="862" y="158"/>
                </a:cubicBezTo>
                <a:cubicBezTo>
                  <a:pt x="862" y="205"/>
                  <a:pt x="862" y="205"/>
                  <a:pt x="862" y="205"/>
                </a:cubicBezTo>
                <a:cubicBezTo>
                  <a:pt x="874" y="188"/>
                  <a:pt x="888" y="175"/>
                  <a:pt x="907" y="166"/>
                </a:cubicBezTo>
                <a:cubicBezTo>
                  <a:pt x="925" y="156"/>
                  <a:pt x="946" y="151"/>
                  <a:pt x="969" y="151"/>
                </a:cubicBezTo>
                <a:cubicBezTo>
                  <a:pt x="990" y="151"/>
                  <a:pt x="1010" y="155"/>
                  <a:pt x="1030" y="163"/>
                </a:cubicBezTo>
                <a:cubicBezTo>
                  <a:pt x="1050" y="172"/>
                  <a:pt x="1067" y="183"/>
                  <a:pt x="1082" y="199"/>
                </a:cubicBezTo>
                <a:cubicBezTo>
                  <a:pt x="1097" y="214"/>
                  <a:pt x="1109" y="233"/>
                  <a:pt x="1118" y="254"/>
                </a:cubicBezTo>
                <a:cubicBezTo>
                  <a:pt x="1127" y="276"/>
                  <a:pt x="1131" y="300"/>
                  <a:pt x="1131" y="327"/>
                </a:cubicBezTo>
                <a:cubicBezTo>
                  <a:pt x="1131" y="354"/>
                  <a:pt x="1127" y="378"/>
                  <a:pt x="1118" y="400"/>
                </a:cubicBezTo>
                <a:cubicBezTo>
                  <a:pt x="1108" y="421"/>
                  <a:pt x="1096" y="440"/>
                  <a:pt x="1081" y="455"/>
                </a:cubicBezTo>
                <a:cubicBezTo>
                  <a:pt x="1066" y="471"/>
                  <a:pt x="1049" y="482"/>
                  <a:pt x="1030" y="491"/>
                </a:cubicBezTo>
                <a:cubicBezTo>
                  <a:pt x="1010" y="499"/>
                  <a:pt x="990" y="503"/>
                  <a:pt x="969" y="503"/>
                </a:cubicBezTo>
                <a:close/>
                <a:moveTo>
                  <a:pt x="952" y="421"/>
                </a:moveTo>
                <a:cubicBezTo>
                  <a:pt x="965" y="421"/>
                  <a:pt x="977" y="419"/>
                  <a:pt x="988" y="414"/>
                </a:cubicBezTo>
                <a:cubicBezTo>
                  <a:pt x="999" y="409"/>
                  <a:pt x="1009" y="402"/>
                  <a:pt x="1018" y="394"/>
                </a:cubicBezTo>
                <a:cubicBezTo>
                  <a:pt x="1026" y="385"/>
                  <a:pt x="1033" y="375"/>
                  <a:pt x="1038" y="364"/>
                </a:cubicBezTo>
                <a:cubicBezTo>
                  <a:pt x="1043" y="352"/>
                  <a:pt x="1045" y="340"/>
                  <a:pt x="1045" y="326"/>
                </a:cubicBezTo>
                <a:cubicBezTo>
                  <a:pt x="1045" y="313"/>
                  <a:pt x="1043" y="301"/>
                  <a:pt x="1038" y="289"/>
                </a:cubicBezTo>
                <a:cubicBezTo>
                  <a:pt x="1033" y="278"/>
                  <a:pt x="1026" y="268"/>
                  <a:pt x="1018" y="259"/>
                </a:cubicBezTo>
                <a:cubicBezTo>
                  <a:pt x="1009" y="251"/>
                  <a:pt x="999" y="244"/>
                  <a:pt x="988" y="239"/>
                </a:cubicBezTo>
                <a:cubicBezTo>
                  <a:pt x="977" y="234"/>
                  <a:pt x="965" y="231"/>
                  <a:pt x="952" y="231"/>
                </a:cubicBezTo>
                <a:cubicBezTo>
                  <a:pt x="938" y="231"/>
                  <a:pt x="926" y="234"/>
                  <a:pt x="915" y="239"/>
                </a:cubicBezTo>
                <a:cubicBezTo>
                  <a:pt x="903" y="244"/>
                  <a:pt x="893" y="251"/>
                  <a:pt x="885" y="259"/>
                </a:cubicBezTo>
                <a:cubicBezTo>
                  <a:pt x="877" y="268"/>
                  <a:pt x="870" y="278"/>
                  <a:pt x="865" y="289"/>
                </a:cubicBezTo>
                <a:cubicBezTo>
                  <a:pt x="860" y="301"/>
                  <a:pt x="858" y="313"/>
                  <a:pt x="858" y="326"/>
                </a:cubicBezTo>
                <a:cubicBezTo>
                  <a:pt x="858" y="340"/>
                  <a:pt x="860" y="352"/>
                  <a:pt x="865" y="364"/>
                </a:cubicBezTo>
                <a:cubicBezTo>
                  <a:pt x="870" y="375"/>
                  <a:pt x="877" y="385"/>
                  <a:pt x="885" y="394"/>
                </a:cubicBezTo>
                <a:cubicBezTo>
                  <a:pt x="893" y="402"/>
                  <a:pt x="903" y="409"/>
                  <a:pt x="915" y="414"/>
                </a:cubicBezTo>
                <a:cubicBezTo>
                  <a:pt x="926" y="419"/>
                  <a:pt x="938" y="421"/>
                  <a:pt x="952" y="421"/>
                </a:cubicBezTo>
                <a:close/>
                <a:moveTo>
                  <a:pt x="1194" y="158"/>
                </a:moveTo>
                <a:cubicBezTo>
                  <a:pt x="1279" y="158"/>
                  <a:pt x="1279" y="158"/>
                  <a:pt x="1279" y="158"/>
                </a:cubicBezTo>
                <a:cubicBezTo>
                  <a:pt x="1279" y="210"/>
                  <a:pt x="1279" y="210"/>
                  <a:pt x="1279" y="210"/>
                </a:cubicBezTo>
                <a:cubicBezTo>
                  <a:pt x="1287" y="190"/>
                  <a:pt x="1299" y="175"/>
                  <a:pt x="1315" y="166"/>
                </a:cubicBezTo>
                <a:cubicBezTo>
                  <a:pt x="1331" y="157"/>
                  <a:pt x="1350" y="152"/>
                  <a:pt x="1372" y="152"/>
                </a:cubicBezTo>
                <a:cubicBezTo>
                  <a:pt x="1383" y="152"/>
                  <a:pt x="1394" y="153"/>
                  <a:pt x="1403" y="156"/>
                </a:cubicBezTo>
                <a:cubicBezTo>
                  <a:pt x="1413" y="158"/>
                  <a:pt x="1422" y="161"/>
                  <a:pt x="1429" y="165"/>
                </a:cubicBezTo>
                <a:cubicBezTo>
                  <a:pt x="1397" y="250"/>
                  <a:pt x="1397" y="250"/>
                  <a:pt x="1397" y="250"/>
                </a:cubicBezTo>
                <a:cubicBezTo>
                  <a:pt x="1393" y="247"/>
                  <a:pt x="1387" y="244"/>
                  <a:pt x="1379" y="242"/>
                </a:cubicBezTo>
                <a:cubicBezTo>
                  <a:pt x="1371" y="239"/>
                  <a:pt x="1362" y="238"/>
                  <a:pt x="1352" y="238"/>
                </a:cubicBezTo>
                <a:cubicBezTo>
                  <a:pt x="1330" y="238"/>
                  <a:pt x="1313" y="244"/>
                  <a:pt x="1299" y="257"/>
                </a:cubicBezTo>
                <a:cubicBezTo>
                  <a:pt x="1286" y="269"/>
                  <a:pt x="1279" y="289"/>
                  <a:pt x="1279" y="318"/>
                </a:cubicBezTo>
                <a:cubicBezTo>
                  <a:pt x="1279" y="496"/>
                  <a:pt x="1279" y="496"/>
                  <a:pt x="1279" y="496"/>
                </a:cubicBezTo>
                <a:cubicBezTo>
                  <a:pt x="1194" y="496"/>
                  <a:pt x="1194" y="496"/>
                  <a:pt x="1194" y="496"/>
                </a:cubicBezTo>
                <a:lnTo>
                  <a:pt x="1194" y="158"/>
                </a:lnTo>
                <a:close/>
                <a:moveTo>
                  <a:pt x="1620" y="503"/>
                </a:moveTo>
                <a:cubicBezTo>
                  <a:pt x="1594" y="503"/>
                  <a:pt x="1571" y="498"/>
                  <a:pt x="1549" y="489"/>
                </a:cubicBezTo>
                <a:cubicBezTo>
                  <a:pt x="1527" y="480"/>
                  <a:pt x="1508" y="467"/>
                  <a:pt x="1492" y="451"/>
                </a:cubicBezTo>
                <a:cubicBezTo>
                  <a:pt x="1476" y="435"/>
                  <a:pt x="1464" y="416"/>
                  <a:pt x="1455" y="395"/>
                </a:cubicBezTo>
                <a:cubicBezTo>
                  <a:pt x="1446" y="374"/>
                  <a:pt x="1441" y="351"/>
                  <a:pt x="1441" y="327"/>
                </a:cubicBezTo>
                <a:cubicBezTo>
                  <a:pt x="1441" y="303"/>
                  <a:pt x="1446" y="280"/>
                  <a:pt x="1455" y="258"/>
                </a:cubicBezTo>
                <a:cubicBezTo>
                  <a:pt x="1464" y="237"/>
                  <a:pt x="1476" y="218"/>
                  <a:pt x="1492" y="202"/>
                </a:cubicBezTo>
                <a:cubicBezTo>
                  <a:pt x="1508" y="187"/>
                  <a:pt x="1527" y="174"/>
                  <a:pt x="1549" y="165"/>
                </a:cubicBezTo>
                <a:cubicBezTo>
                  <a:pt x="1571" y="156"/>
                  <a:pt x="1594" y="151"/>
                  <a:pt x="1620" y="151"/>
                </a:cubicBezTo>
                <a:cubicBezTo>
                  <a:pt x="1645" y="151"/>
                  <a:pt x="1668" y="156"/>
                  <a:pt x="1690" y="165"/>
                </a:cubicBezTo>
                <a:cubicBezTo>
                  <a:pt x="1712" y="174"/>
                  <a:pt x="1731" y="187"/>
                  <a:pt x="1747" y="202"/>
                </a:cubicBezTo>
                <a:cubicBezTo>
                  <a:pt x="1763" y="218"/>
                  <a:pt x="1776" y="237"/>
                  <a:pt x="1785" y="258"/>
                </a:cubicBezTo>
                <a:cubicBezTo>
                  <a:pt x="1794" y="280"/>
                  <a:pt x="1799" y="303"/>
                  <a:pt x="1799" y="327"/>
                </a:cubicBezTo>
                <a:cubicBezTo>
                  <a:pt x="1799" y="351"/>
                  <a:pt x="1794" y="374"/>
                  <a:pt x="1785" y="395"/>
                </a:cubicBezTo>
                <a:cubicBezTo>
                  <a:pt x="1776" y="416"/>
                  <a:pt x="1763" y="435"/>
                  <a:pt x="1747" y="451"/>
                </a:cubicBezTo>
                <a:cubicBezTo>
                  <a:pt x="1731" y="467"/>
                  <a:pt x="1713" y="480"/>
                  <a:pt x="1691" y="489"/>
                </a:cubicBezTo>
                <a:cubicBezTo>
                  <a:pt x="1669" y="498"/>
                  <a:pt x="1645" y="503"/>
                  <a:pt x="1620" y="503"/>
                </a:cubicBezTo>
                <a:close/>
                <a:moveTo>
                  <a:pt x="1620" y="421"/>
                </a:moveTo>
                <a:cubicBezTo>
                  <a:pt x="1633" y="421"/>
                  <a:pt x="1645" y="418"/>
                  <a:pt x="1657" y="413"/>
                </a:cubicBezTo>
                <a:cubicBezTo>
                  <a:pt x="1668" y="408"/>
                  <a:pt x="1678" y="402"/>
                  <a:pt x="1686" y="393"/>
                </a:cubicBezTo>
                <a:cubicBezTo>
                  <a:pt x="1694" y="385"/>
                  <a:pt x="1701" y="375"/>
                  <a:pt x="1706" y="364"/>
                </a:cubicBezTo>
                <a:cubicBezTo>
                  <a:pt x="1711" y="352"/>
                  <a:pt x="1713" y="340"/>
                  <a:pt x="1713" y="326"/>
                </a:cubicBezTo>
                <a:cubicBezTo>
                  <a:pt x="1713" y="313"/>
                  <a:pt x="1711" y="301"/>
                  <a:pt x="1706" y="289"/>
                </a:cubicBezTo>
                <a:cubicBezTo>
                  <a:pt x="1701" y="278"/>
                  <a:pt x="1694" y="268"/>
                  <a:pt x="1686" y="259"/>
                </a:cubicBezTo>
                <a:cubicBezTo>
                  <a:pt x="1678" y="251"/>
                  <a:pt x="1668" y="244"/>
                  <a:pt x="1657" y="239"/>
                </a:cubicBezTo>
                <a:cubicBezTo>
                  <a:pt x="1645" y="234"/>
                  <a:pt x="1633" y="232"/>
                  <a:pt x="1620" y="232"/>
                </a:cubicBezTo>
                <a:cubicBezTo>
                  <a:pt x="1607" y="232"/>
                  <a:pt x="1595" y="234"/>
                  <a:pt x="1584" y="239"/>
                </a:cubicBezTo>
                <a:cubicBezTo>
                  <a:pt x="1573" y="244"/>
                  <a:pt x="1563" y="251"/>
                  <a:pt x="1555" y="259"/>
                </a:cubicBezTo>
                <a:cubicBezTo>
                  <a:pt x="1546" y="268"/>
                  <a:pt x="1540" y="278"/>
                  <a:pt x="1535" y="289"/>
                </a:cubicBezTo>
                <a:cubicBezTo>
                  <a:pt x="1530" y="301"/>
                  <a:pt x="1528" y="313"/>
                  <a:pt x="1528" y="326"/>
                </a:cubicBezTo>
                <a:cubicBezTo>
                  <a:pt x="1528" y="340"/>
                  <a:pt x="1530" y="352"/>
                  <a:pt x="1535" y="364"/>
                </a:cubicBezTo>
                <a:cubicBezTo>
                  <a:pt x="1540" y="375"/>
                  <a:pt x="1546" y="385"/>
                  <a:pt x="1555" y="393"/>
                </a:cubicBezTo>
                <a:cubicBezTo>
                  <a:pt x="1563" y="402"/>
                  <a:pt x="1573" y="408"/>
                  <a:pt x="1584" y="413"/>
                </a:cubicBezTo>
                <a:cubicBezTo>
                  <a:pt x="1595" y="418"/>
                  <a:pt x="1607" y="421"/>
                  <a:pt x="1620" y="421"/>
                </a:cubicBezTo>
                <a:close/>
                <a:moveTo>
                  <a:pt x="0" y="158"/>
                </a:moveTo>
                <a:cubicBezTo>
                  <a:pt x="88" y="158"/>
                  <a:pt x="88" y="158"/>
                  <a:pt x="88" y="158"/>
                </a:cubicBezTo>
                <a:cubicBezTo>
                  <a:pt x="156" y="373"/>
                  <a:pt x="156" y="373"/>
                  <a:pt x="156" y="373"/>
                </a:cubicBezTo>
                <a:cubicBezTo>
                  <a:pt x="236" y="158"/>
                  <a:pt x="236" y="158"/>
                  <a:pt x="236" y="158"/>
                </a:cubicBezTo>
                <a:cubicBezTo>
                  <a:pt x="313" y="158"/>
                  <a:pt x="313" y="158"/>
                  <a:pt x="313" y="158"/>
                </a:cubicBezTo>
                <a:cubicBezTo>
                  <a:pt x="392" y="373"/>
                  <a:pt x="392" y="373"/>
                  <a:pt x="392" y="373"/>
                </a:cubicBezTo>
                <a:cubicBezTo>
                  <a:pt x="462" y="158"/>
                  <a:pt x="462" y="158"/>
                  <a:pt x="462" y="158"/>
                </a:cubicBezTo>
                <a:cubicBezTo>
                  <a:pt x="550" y="158"/>
                  <a:pt x="550" y="158"/>
                  <a:pt x="550" y="158"/>
                </a:cubicBezTo>
                <a:cubicBezTo>
                  <a:pt x="435" y="495"/>
                  <a:pt x="435" y="495"/>
                  <a:pt x="435" y="495"/>
                </a:cubicBezTo>
                <a:cubicBezTo>
                  <a:pt x="354" y="495"/>
                  <a:pt x="354" y="495"/>
                  <a:pt x="354" y="495"/>
                </a:cubicBezTo>
                <a:cubicBezTo>
                  <a:pt x="274" y="275"/>
                  <a:pt x="274" y="275"/>
                  <a:pt x="274" y="275"/>
                </a:cubicBezTo>
                <a:cubicBezTo>
                  <a:pt x="192" y="495"/>
                  <a:pt x="192" y="495"/>
                  <a:pt x="192" y="495"/>
                </a:cubicBezTo>
                <a:cubicBezTo>
                  <a:pt x="110" y="495"/>
                  <a:pt x="110" y="495"/>
                  <a:pt x="110" y="495"/>
                </a:cubicBezTo>
                <a:lnTo>
                  <a:pt x="0" y="15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GraphicMask_Wipro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>
          <a:xfrm>
            <a:off x="0" y="1356"/>
            <a:ext cx="12192000" cy="6855288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971550" y="2809240"/>
            <a:ext cx="6510528" cy="1926862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 kumimoji="0" lang="en-US" sz="4800" b="1" i="0" u="none" strike="noStrike" kern="120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Tenorite" pitchFamily="2" charset="0"/>
                <a:ea typeface="+mj-ea"/>
                <a:cs typeface="+mj-cs"/>
                <a:sym typeface="Tenorite Regular"/>
              </a:defRPr>
            </a:lvl1pPr>
          </a:lstStyle>
          <a:p>
            <a:r>
              <a:rPr lang="en-US"/>
              <a:t>Click to add title</a:t>
            </a:r>
            <a:endParaRPr lang="en-US"/>
          </a:p>
        </p:txBody>
      </p:sp>
      <p:sp>
        <p:nvSpPr>
          <p:cNvPr id="4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71550" y="5322874"/>
            <a:ext cx="6510528" cy="36799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1800" b="1" i="0" kern="1200" dirty="0">
                <a:solidFill>
                  <a:schemeClr val="bg1"/>
                </a:solidFill>
                <a:latin typeface="Tenorite" pitchFamily="2" charset="0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None/>
            </a:pPr>
            <a:r>
              <a:rPr lang="en-US"/>
              <a:t>Click to add subtitle</a:t>
            </a:r>
            <a:endParaRPr lang="en-US"/>
          </a:p>
        </p:txBody>
      </p:sp>
      <p:pic>
        <p:nvPicPr>
          <p:cNvPr id="12" name="Picture 2" descr="Our Bengaluru campus - Azim Premji University"/>
          <p:cNvPicPr preferRelativeResize="0">
            <a:picLocks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5886" y="6149528"/>
            <a:ext cx="1264414" cy="1264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WIPRO TECHNOLOGIES CHENNAI DEVELOPMENT CENTRE (CDC) 5 AND 6 * This Project  was done by the Partners when they were part of CRN - Trilogue Studio"/>
          <p:cNvPicPr preferRelativeResize="0">
            <a:picLocks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3251" y="1817933"/>
            <a:ext cx="2194560" cy="2194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 descr="Wipro Bangalore Office Photos"/>
          <p:cNvPicPr preferRelativeResize="0">
            <a:picLocks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4433" y="-369554"/>
            <a:ext cx="1610867" cy="1610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/>
          <p:cNvPicPr preferRelativeResize="0"/>
          <p:nvPr userDrawn="1"/>
        </p:nvPicPr>
        <p:blipFill>
          <a:blip r:embed="rId6"/>
          <a:srcRect l="7778" t="5283" r="19990" b="23807"/>
          <a:stretch>
            <a:fillRect/>
          </a:stretch>
        </p:blipFill>
        <p:spPr>
          <a:xfrm>
            <a:off x="8891434" y="4315750"/>
            <a:ext cx="2005166" cy="2005166"/>
          </a:xfrm>
          <a:custGeom>
            <a:avLst/>
            <a:gdLst>
              <a:gd name="connsiteX0" fmla="*/ 886460 w 1772920"/>
              <a:gd name="connsiteY0" fmla="*/ 0 h 1772920"/>
              <a:gd name="connsiteX1" fmla="*/ 1772920 w 1772920"/>
              <a:gd name="connsiteY1" fmla="*/ 886460 h 1772920"/>
              <a:gd name="connsiteX2" fmla="*/ 886460 w 1772920"/>
              <a:gd name="connsiteY2" fmla="*/ 1772920 h 1772920"/>
              <a:gd name="connsiteX3" fmla="*/ 0 w 1772920"/>
              <a:gd name="connsiteY3" fmla="*/ 886460 h 1772920"/>
              <a:gd name="connsiteX4" fmla="*/ 886460 w 1772920"/>
              <a:gd name="connsiteY4" fmla="*/ 0 h 1772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72920" h="1772920">
                <a:moveTo>
                  <a:pt x="886460" y="0"/>
                </a:moveTo>
                <a:cubicBezTo>
                  <a:pt x="1376038" y="0"/>
                  <a:pt x="1772920" y="396882"/>
                  <a:pt x="1772920" y="886460"/>
                </a:cubicBezTo>
                <a:cubicBezTo>
                  <a:pt x="1772920" y="1376038"/>
                  <a:pt x="1376038" y="1772920"/>
                  <a:pt x="886460" y="1772920"/>
                </a:cubicBezTo>
                <a:cubicBezTo>
                  <a:pt x="396882" y="1772920"/>
                  <a:pt x="0" y="1376038"/>
                  <a:pt x="0" y="886460"/>
                </a:cubicBezTo>
                <a:cubicBezTo>
                  <a:pt x="0" y="396882"/>
                  <a:pt x="396882" y="0"/>
                  <a:pt x="886460" y="0"/>
                </a:cubicBezTo>
                <a:close/>
              </a:path>
            </a:pathLst>
          </a:custGeom>
          <a:ln w="190500" cap="rnd">
            <a:noFill/>
            <a:prstDash val="solid"/>
          </a:ln>
          <a:effectLst/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_Snowboarder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2" descr="Imagen 2"/>
          <p:cNvPicPr>
            <a:picLocks noChangeAspect="1"/>
          </p:cNvPicPr>
          <p:nvPr userDrawn="1"/>
        </p:nvPicPr>
        <p:blipFill>
          <a:blip r:embed="rId2" cstate="email"/>
          <a:srcRect/>
          <a:stretch>
            <a:fillRect/>
          </a:stretch>
        </p:blipFill>
        <p:spPr>
          <a:xfrm flipH="1">
            <a:off x="-1596" y="-3"/>
            <a:ext cx="12193591" cy="685800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5" name="Rectángulo 7"/>
          <p:cNvSpPr/>
          <p:nvPr userDrawn="1"/>
        </p:nvSpPr>
        <p:spPr>
          <a:xfrm>
            <a:off x="-1596" y="0"/>
            <a:ext cx="12193591" cy="6858000"/>
          </a:xfrm>
          <a:prstGeom prst="rect">
            <a:avLst/>
          </a:prstGeom>
          <a:gradFill>
            <a:gsLst>
              <a:gs pos="0">
                <a:srgbClr val="000000">
                  <a:alpha val="21000"/>
                </a:srgbClr>
              </a:gs>
              <a:gs pos="100000">
                <a:srgbClr val="000000">
                  <a:alpha val="40146"/>
                </a:srgbClr>
              </a:gs>
            </a:gsLst>
            <a:lin ang="10800000"/>
          </a:gradFill>
          <a:ln w="12700">
            <a:noFill/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sz="2800"/>
          </a:p>
        </p:txBody>
      </p:sp>
      <p:cxnSp>
        <p:nvCxnSpPr>
          <p:cNvPr id="9" name="Straight Connector 9"/>
          <p:cNvCxnSpPr/>
          <p:nvPr userDrawn="1"/>
        </p:nvCxnSpPr>
        <p:spPr>
          <a:xfrm>
            <a:off x="1011491" y="-7915"/>
            <a:ext cx="0" cy="2394044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/>
          <p:cNvSpPr>
            <a:spLocks noGrp="1"/>
          </p:cNvSpPr>
          <p:nvPr>
            <p:ph type="body" idx="51" hasCustomPrompt="1"/>
          </p:nvPr>
        </p:nvSpPr>
        <p:spPr>
          <a:xfrm rot="16200000">
            <a:off x="-287192" y="1287880"/>
            <a:ext cx="2085771" cy="33236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200151" y="1606551"/>
            <a:ext cx="3621232" cy="831849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2800" b="1">
                <a:solidFill>
                  <a:schemeClr val="bg1"/>
                </a:solidFill>
                <a:latin typeface="Tenorite" pitchFamily="2" charset="0"/>
              </a:defRPr>
            </a:lvl1pPr>
          </a:lstStyle>
          <a:p>
            <a:r>
              <a:rPr lang="en-US"/>
              <a:t>Click to add </a:t>
            </a:r>
            <a:br>
              <a:rPr lang="en-US"/>
            </a:br>
            <a:r>
              <a:rPr lang="en-US"/>
              <a:t>section title</a:t>
            </a:r>
            <a:endParaRPr lang="en-US"/>
          </a:p>
        </p:txBody>
      </p:sp>
      <p:sp>
        <p:nvSpPr>
          <p:cNvPr id="2" name="Text Placeholder 7"/>
          <p:cNvSpPr>
            <a:spLocks noGrp="1"/>
          </p:cNvSpPr>
          <p:nvPr>
            <p:ph type="body" sz="quarter" idx="52" hasCustomPrompt="1"/>
          </p:nvPr>
        </p:nvSpPr>
        <p:spPr>
          <a:xfrm>
            <a:off x="5352586" y="1606551"/>
            <a:ext cx="8251903" cy="40941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9500" b="0" spc="-300">
                <a:solidFill>
                  <a:schemeClr val="bg1"/>
                </a:solidFill>
                <a:latin typeface="Tenorite" pitchFamily="2" charset="0"/>
              </a:defRPr>
            </a:lvl1pPr>
          </a:lstStyle>
          <a:p>
            <a:pPr lvl="0"/>
            <a:r>
              <a:rPr lang="en-US"/>
              <a:t>##.</a:t>
            </a:r>
            <a:endParaRPr lang="en-US"/>
          </a:p>
        </p:txBody>
      </p:sp>
      <p:sp>
        <p:nvSpPr>
          <p:cNvPr id="6" name="Freeform 5"/>
          <p:cNvSpPr>
            <a:spLocks noEditPoints="1"/>
          </p:cNvSpPr>
          <p:nvPr userDrawn="1"/>
        </p:nvSpPr>
        <p:spPr bwMode="auto">
          <a:xfrm>
            <a:off x="11074082" y="6320972"/>
            <a:ext cx="711519" cy="263491"/>
          </a:xfrm>
          <a:custGeom>
            <a:avLst/>
            <a:gdLst>
              <a:gd name="T0" fmla="*/ 698 w 1799"/>
              <a:gd name="T1" fmla="*/ 158 h 664"/>
              <a:gd name="T2" fmla="*/ 610 w 1799"/>
              <a:gd name="T3" fmla="*/ 496 h 664"/>
              <a:gd name="T4" fmla="*/ 664 w 1799"/>
              <a:gd name="T5" fmla="*/ 7 h 664"/>
              <a:gd name="T6" fmla="*/ 638 w 1799"/>
              <a:gd name="T7" fmla="*/ 105 h 664"/>
              <a:gd name="T8" fmla="*/ 664 w 1799"/>
              <a:gd name="T9" fmla="*/ 7 h 664"/>
              <a:gd name="T10" fmla="*/ 907 w 1799"/>
              <a:gd name="T11" fmla="*/ 491 h 664"/>
              <a:gd name="T12" fmla="*/ 863 w 1799"/>
              <a:gd name="T13" fmla="*/ 664 h 664"/>
              <a:gd name="T14" fmla="*/ 777 w 1799"/>
              <a:gd name="T15" fmla="*/ 158 h 664"/>
              <a:gd name="T16" fmla="*/ 862 w 1799"/>
              <a:gd name="T17" fmla="*/ 205 h 664"/>
              <a:gd name="T18" fmla="*/ 969 w 1799"/>
              <a:gd name="T19" fmla="*/ 151 h 664"/>
              <a:gd name="T20" fmla="*/ 1082 w 1799"/>
              <a:gd name="T21" fmla="*/ 199 h 664"/>
              <a:gd name="T22" fmla="*/ 1131 w 1799"/>
              <a:gd name="T23" fmla="*/ 327 h 664"/>
              <a:gd name="T24" fmla="*/ 1081 w 1799"/>
              <a:gd name="T25" fmla="*/ 455 h 664"/>
              <a:gd name="T26" fmla="*/ 969 w 1799"/>
              <a:gd name="T27" fmla="*/ 503 h 664"/>
              <a:gd name="T28" fmla="*/ 988 w 1799"/>
              <a:gd name="T29" fmla="*/ 414 h 664"/>
              <a:gd name="T30" fmla="*/ 1038 w 1799"/>
              <a:gd name="T31" fmla="*/ 364 h 664"/>
              <a:gd name="T32" fmla="*/ 1038 w 1799"/>
              <a:gd name="T33" fmla="*/ 289 h 664"/>
              <a:gd name="T34" fmla="*/ 988 w 1799"/>
              <a:gd name="T35" fmla="*/ 239 h 664"/>
              <a:gd name="T36" fmla="*/ 915 w 1799"/>
              <a:gd name="T37" fmla="*/ 239 h 664"/>
              <a:gd name="T38" fmla="*/ 865 w 1799"/>
              <a:gd name="T39" fmla="*/ 289 h 664"/>
              <a:gd name="T40" fmla="*/ 865 w 1799"/>
              <a:gd name="T41" fmla="*/ 364 h 664"/>
              <a:gd name="T42" fmla="*/ 915 w 1799"/>
              <a:gd name="T43" fmla="*/ 414 h 664"/>
              <a:gd name="T44" fmla="*/ 1194 w 1799"/>
              <a:gd name="T45" fmla="*/ 158 h 664"/>
              <a:gd name="T46" fmla="*/ 1279 w 1799"/>
              <a:gd name="T47" fmla="*/ 210 h 664"/>
              <a:gd name="T48" fmla="*/ 1372 w 1799"/>
              <a:gd name="T49" fmla="*/ 152 h 664"/>
              <a:gd name="T50" fmla="*/ 1429 w 1799"/>
              <a:gd name="T51" fmla="*/ 165 h 664"/>
              <a:gd name="T52" fmla="*/ 1379 w 1799"/>
              <a:gd name="T53" fmla="*/ 242 h 664"/>
              <a:gd name="T54" fmla="*/ 1299 w 1799"/>
              <a:gd name="T55" fmla="*/ 257 h 664"/>
              <a:gd name="T56" fmla="*/ 1279 w 1799"/>
              <a:gd name="T57" fmla="*/ 496 h 664"/>
              <a:gd name="T58" fmla="*/ 1194 w 1799"/>
              <a:gd name="T59" fmla="*/ 158 h 664"/>
              <a:gd name="T60" fmla="*/ 1549 w 1799"/>
              <a:gd name="T61" fmla="*/ 489 h 664"/>
              <a:gd name="T62" fmla="*/ 1455 w 1799"/>
              <a:gd name="T63" fmla="*/ 395 h 664"/>
              <a:gd name="T64" fmla="*/ 1455 w 1799"/>
              <a:gd name="T65" fmla="*/ 258 h 664"/>
              <a:gd name="T66" fmla="*/ 1549 w 1799"/>
              <a:gd name="T67" fmla="*/ 165 h 664"/>
              <a:gd name="T68" fmla="*/ 1690 w 1799"/>
              <a:gd name="T69" fmla="*/ 165 h 664"/>
              <a:gd name="T70" fmla="*/ 1785 w 1799"/>
              <a:gd name="T71" fmla="*/ 258 h 664"/>
              <a:gd name="T72" fmla="*/ 1785 w 1799"/>
              <a:gd name="T73" fmla="*/ 395 h 664"/>
              <a:gd name="T74" fmla="*/ 1691 w 1799"/>
              <a:gd name="T75" fmla="*/ 489 h 664"/>
              <a:gd name="T76" fmla="*/ 1620 w 1799"/>
              <a:gd name="T77" fmla="*/ 421 h 664"/>
              <a:gd name="T78" fmla="*/ 1686 w 1799"/>
              <a:gd name="T79" fmla="*/ 393 h 664"/>
              <a:gd name="T80" fmla="*/ 1713 w 1799"/>
              <a:gd name="T81" fmla="*/ 326 h 664"/>
              <a:gd name="T82" fmla="*/ 1686 w 1799"/>
              <a:gd name="T83" fmla="*/ 259 h 664"/>
              <a:gd name="T84" fmla="*/ 1620 w 1799"/>
              <a:gd name="T85" fmla="*/ 232 h 664"/>
              <a:gd name="T86" fmla="*/ 1555 w 1799"/>
              <a:gd name="T87" fmla="*/ 259 h 664"/>
              <a:gd name="T88" fmla="*/ 1528 w 1799"/>
              <a:gd name="T89" fmla="*/ 326 h 664"/>
              <a:gd name="T90" fmla="*/ 1555 w 1799"/>
              <a:gd name="T91" fmla="*/ 393 h 664"/>
              <a:gd name="T92" fmla="*/ 1620 w 1799"/>
              <a:gd name="T93" fmla="*/ 421 h 664"/>
              <a:gd name="T94" fmla="*/ 88 w 1799"/>
              <a:gd name="T95" fmla="*/ 158 h 664"/>
              <a:gd name="T96" fmla="*/ 236 w 1799"/>
              <a:gd name="T97" fmla="*/ 158 h 664"/>
              <a:gd name="T98" fmla="*/ 392 w 1799"/>
              <a:gd name="T99" fmla="*/ 373 h 664"/>
              <a:gd name="T100" fmla="*/ 550 w 1799"/>
              <a:gd name="T101" fmla="*/ 158 h 664"/>
              <a:gd name="T102" fmla="*/ 354 w 1799"/>
              <a:gd name="T103" fmla="*/ 495 h 664"/>
              <a:gd name="T104" fmla="*/ 192 w 1799"/>
              <a:gd name="T105" fmla="*/ 495 h 664"/>
              <a:gd name="T106" fmla="*/ 0 w 1799"/>
              <a:gd name="T107" fmla="*/ 158 h 6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799" h="664">
                <a:moveTo>
                  <a:pt x="610" y="158"/>
                </a:moveTo>
                <a:cubicBezTo>
                  <a:pt x="698" y="158"/>
                  <a:pt x="698" y="158"/>
                  <a:pt x="698" y="158"/>
                </a:cubicBezTo>
                <a:cubicBezTo>
                  <a:pt x="698" y="496"/>
                  <a:pt x="698" y="496"/>
                  <a:pt x="698" y="496"/>
                </a:cubicBezTo>
                <a:cubicBezTo>
                  <a:pt x="610" y="496"/>
                  <a:pt x="610" y="496"/>
                  <a:pt x="610" y="496"/>
                </a:cubicBezTo>
                <a:lnTo>
                  <a:pt x="610" y="158"/>
                </a:lnTo>
                <a:close/>
                <a:moveTo>
                  <a:pt x="664" y="7"/>
                </a:moveTo>
                <a:cubicBezTo>
                  <a:pt x="637" y="0"/>
                  <a:pt x="609" y="16"/>
                  <a:pt x="602" y="43"/>
                </a:cubicBezTo>
                <a:cubicBezTo>
                  <a:pt x="595" y="70"/>
                  <a:pt x="611" y="98"/>
                  <a:pt x="638" y="105"/>
                </a:cubicBezTo>
                <a:cubicBezTo>
                  <a:pt x="665" y="112"/>
                  <a:pt x="693" y="96"/>
                  <a:pt x="700" y="69"/>
                </a:cubicBezTo>
                <a:cubicBezTo>
                  <a:pt x="707" y="42"/>
                  <a:pt x="691" y="14"/>
                  <a:pt x="664" y="7"/>
                </a:cubicBezTo>
                <a:close/>
                <a:moveTo>
                  <a:pt x="969" y="503"/>
                </a:moveTo>
                <a:cubicBezTo>
                  <a:pt x="946" y="503"/>
                  <a:pt x="926" y="499"/>
                  <a:pt x="907" y="491"/>
                </a:cubicBezTo>
                <a:cubicBezTo>
                  <a:pt x="889" y="482"/>
                  <a:pt x="874" y="470"/>
                  <a:pt x="863" y="455"/>
                </a:cubicBezTo>
                <a:cubicBezTo>
                  <a:pt x="863" y="664"/>
                  <a:pt x="863" y="664"/>
                  <a:pt x="863" y="664"/>
                </a:cubicBezTo>
                <a:cubicBezTo>
                  <a:pt x="777" y="664"/>
                  <a:pt x="777" y="664"/>
                  <a:pt x="777" y="664"/>
                </a:cubicBezTo>
                <a:cubicBezTo>
                  <a:pt x="777" y="158"/>
                  <a:pt x="777" y="158"/>
                  <a:pt x="777" y="158"/>
                </a:cubicBezTo>
                <a:cubicBezTo>
                  <a:pt x="862" y="158"/>
                  <a:pt x="862" y="158"/>
                  <a:pt x="862" y="158"/>
                </a:cubicBezTo>
                <a:cubicBezTo>
                  <a:pt x="862" y="205"/>
                  <a:pt x="862" y="205"/>
                  <a:pt x="862" y="205"/>
                </a:cubicBezTo>
                <a:cubicBezTo>
                  <a:pt x="874" y="188"/>
                  <a:pt x="888" y="175"/>
                  <a:pt x="907" y="166"/>
                </a:cubicBezTo>
                <a:cubicBezTo>
                  <a:pt x="925" y="156"/>
                  <a:pt x="946" y="151"/>
                  <a:pt x="969" y="151"/>
                </a:cubicBezTo>
                <a:cubicBezTo>
                  <a:pt x="990" y="151"/>
                  <a:pt x="1010" y="155"/>
                  <a:pt x="1030" y="163"/>
                </a:cubicBezTo>
                <a:cubicBezTo>
                  <a:pt x="1050" y="172"/>
                  <a:pt x="1067" y="183"/>
                  <a:pt x="1082" y="199"/>
                </a:cubicBezTo>
                <a:cubicBezTo>
                  <a:pt x="1097" y="214"/>
                  <a:pt x="1109" y="233"/>
                  <a:pt x="1118" y="254"/>
                </a:cubicBezTo>
                <a:cubicBezTo>
                  <a:pt x="1127" y="276"/>
                  <a:pt x="1131" y="300"/>
                  <a:pt x="1131" y="327"/>
                </a:cubicBezTo>
                <a:cubicBezTo>
                  <a:pt x="1131" y="354"/>
                  <a:pt x="1127" y="378"/>
                  <a:pt x="1118" y="400"/>
                </a:cubicBezTo>
                <a:cubicBezTo>
                  <a:pt x="1108" y="421"/>
                  <a:pt x="1096" y="440"/>
                  <a:pt x="1081" y="455"/>
                </a:cubicBezTo>
                <a:cubicBezTo>
                  <a:pt x="1066" y="471"/>
                  <a:pt x="1049" y="482"/>
                  <a:pt x="1030" y="491"/>
                </a:cubicBezTo>
                <a:cubicBezTo>
                  <a:pt x="1010" y="499"/>
                  <a:pt x="990" y="503"/>
                  <a:pt x="969" y="503"/>
                </a:cubicBezTo>
                <a:close/>
                <a:moveTo>
                  <a:pt x="952" y="421"/>
                </a:moveTo>
                <a:cubicBezTo>
                  <a:pt x="965" y="421"/>
                  <a:pt x="977" y="419"/>
                  <a:pt x="988" y="414"/>
                </a:cubicBezTo>
                <a:cubicBezTo>
                  <a:pt x="999" y="409"/>
                  <a:pt x="1009" y="402"/>
                  <a:pt x="1018" y="394"/>
                </a:cubicBezTo>
                <a:cubicBezTo>
                  <a:pt x="1026" y="385"/>
                  <a:pt x="1033" y="375"/>
                  <a:pt x="1038" y="364"/>
                </a:cubicBezTo>
                <a:cubicBezTo>
                  <a:pt x="1043" y="352"/>
                  <a:pt x="1045" y="340"/>
                  <a:pt x="1045" y="326"/>
                </a:cubicBezTo>
                <a:cubicBezTo>
                  <a:pt x="1045" y="313"/>
                  <a:pt x="1043" y="301"/>
                  <a:pt x="1038" y="289"/>
                </a:cubicBezTo>
                <a:cubicBezTo>
                  <a:pt x="1033" y="278"/>
                  <a:pt x="1026" y="268"/>
                  <a:pt x="1018" y="259"/>
                </a:cubicBezTo>
                <a:cubicBezTo>
                  <a:pt x="1009" y="251"/>
                  <a:pt x="999" y="244"/>
                  <a:pt x="988" y="239"/>
                </a:cubicBezTo>
                <a:cubicBezTo>
                  <a:pt x="977" y="234"/>
                  <a:pt x="965" y="231"/>
                  <a:pt x="952" y="231"/>
                </a:cubicBezTo>
                <a:cubicBezTo>
                  <a:pt x="938" y="231"/>
                  <a:pt x="926" y="234"/>
                  <a:pt x="915" y="239"/>
                </a:cubicBezTo>
                <a:cubicBezTo>
                  <a:pt x="903" y="244"/>
                  <a:pt x="893" y="251"/>
                  <a:pt x="885" y="259"/>
                </a:cubicBezTo>
                <a:cubicBezTo>
                  <a:pt x="877" y="268"/>
                  <a:pt x="870" y="278"/>
                  <a:pt x="865" y="289"/>
                </a:cubicBezTo>
                <a:cubicBezTo>
                  <a:pt x="860" y="301"/>
                  <a:pt x="858" y="313"/>
                  <a:pt x="858" y="326"/>
                </a:cubicBezTo>
                <a:cubicBezTo>
                  <a:pt x="858" y="340"/>
                  <a:pt x="860" y="352"/>
                  <a:pt x="865" y="364"/>
                </a:cubicBezTo>
                <a:cubicBezTo>
                  <a:pt x="870" y="375"/>
                  <a:pt x="877" y="385"/>
                  <a:pt x="885" y="394"/>
                </a:cubicBezTo>
                <a:cubicBezTo>
                  <a:pt x="893" y="402"/>
                  <a:pt x="903" y="409"/>
                  <a:pt x="915" y="414"/>
                </a:cubicBezTo>
                <a:cubicBezTo>
                  <a:pt x="926" y="419"/>
                  <a:pt x="938" y="421"/>
                  <a:pt x="952" y="421"/>
                </a:cubicBezTo>
                <a:close/>
                <a:moveTo>
                  <a:pt x="1194" y="158"/>
                </a:moveTo>
                <a:cubicBezTo>
                  <a:pt x="1279" y="158"/>
                  <a:pt x="1279" y="158"/>
                  <a:pt x="1279" y="158"/>
                </a:cubicBezTo>
                <a:cubicBezTo>
                  <a:pt x="1279" y="210"/>
                  <a:pt x="1279" y="210"/>
                  <a:pt x="1279" y="210"/>
                </a:cubicBezTo>
                <a:cubicBezTo>
                  <a:pt x="1287" y="190"/>
                  <a:pt x="1299" y="175"/>
                  <a:pt x="1315" y="166"/>
                </a:cubicBezTo>
                <a:cubicBezTo>
                  <a:pt x="1331" y="157"/>
                  <a:pt x="1350" y="152"/>
                  <a:pt x="1372" y="152"/>
                </a:cubicBezTo>
                <a:cubicBezTo>
                  <a:pt x="1383" y="152"/>
                  <a:pt x="1394" y="153"/>
                  <a:pt x="1403" y="156"/>
                </a:cubicBezTo>
                <a:cubicBezTo>
                  <a:pt x="1413" y="158"/>
                  <a:pt x="1422" y="161"/>
                  <a:pt x="1429" y="165"/>
                </a:cubicBezTo>
                <a:cubicBezTo>
                  <a:pt x="1397" y="250"/>
                  <a:pt x="1397" y="250"/>
                  <a:pt x="1397" y="250"/>
                </a:cubicBezTo>
                <a:cubicBezTo>
                  <a:pt x="1393" y="247"/>
                  <a:pt x="1387" y="244"/>
                  <a:pt x="1379" y="242"/>
                </a:cubicBezTo>
                <a:cubicBezTo>
                  <a:pt x="1371" y="239"/>
                  <a:pt x="1362" y="238"/>
                  <a:pt x="1352" y="238"/>
                </a:cubicBezTo>
                <a:cubicBezTo>
                  <a:pt x="1330" y="238"/>
                  <a:pt x="1313" y="244"/>
                  <a:pt x="1299" y="257"/>
                </a:cubicBezTo>
                <a:cubicBezTo>
                  <a:pt x="1286" y="269"/>
                  <a:pt x="1279" y="289"/>
                  <a:pt x="1279" y="318"/>
                </a:cubicBezTo>
                <a:cubicBezTo>
                  <a:pt x="1279" y="496"/>
                  <a:pt x="1279" y="496"/>
                  <a:pt x="1279" y="496"/>
                </a:cubicBezTo>
                <a:cubicBezTo>
                  <a:pt x="1194" y="496"/>
                  <a:pt x="1194" y="496"/>
                  <a:pt x="1194" y="496"/>
                </a:cubicBezTo>
                <a:lnTo>
                  <a:pt x="1194" y="158"/>
                </a:lnTo>
                <a:close/>
                <a:moveTo>
                  <a:pt x="1620" y="503"/>
                </a:moveTo>
                <a:cubicBezTo>
                  <a:pt x="1594" y="503"/>
                  <a:pt x="1571" y="498"/>
                  <a:pt x="1549" y="489"/>
                </a:cubicBezTo>
                <a:cubicBezTo>
                  <a:pt x="1527" y="480"/>
                  <a:pt x="1508" y="467"/>
                  <a:pt x="1492" y="451"/>
                </a:cubicBezTo>
                <a:cubicBezTo>
                  <a:pt x="1476" y="435"/>
                  <a:pt x="1464" y="416"/>
                  <a:pt x="1455" y="395"/>
                </a:cubicBezTo>
                <a:cubicBezTo>
                  <a:pt x="1446" y="374"/>
                  <a:pt x="1441" y="351"/>
                  <a:pt x="1441" y="327"/>
                </a:cubicBezTo>
                <a:cubicBezTo>
                  <a:pt x="1441" y="303"/>
                  <a:pt x="1446" y="280"/>
                  <a:pt x="1455" y="258"/>
                </a:cubicBezTo>
                <a:cubicBezTo>
                  <a:pt x="1464" y="237"/>
                  <a:pt x="1476" y="218"/>
                  <a:pt x="1492" y="202"/>
                </a:cubicBezTo>
                <a:cubicBezTo>
                  <a:pt x="1508" y="187"/>
                  <a:pt x="1527" y="174"/>
                  <a:pt x="1549" y="165"/>
                </a:cubicBezTo>
                <a:cubicBezTo>
                  <a:pt x="1571" y="156"/>
                  <a:pt x="1594" y="151"/>
                  <a:pt x="1620" y="151"/>
                </a:cubicBezTo>
                <a:cubicBezTo>
                  <a:pt x="1645" y="151"/>
                  <a:pt x="1668" y="156"/>
                  <a:pt x="1690" y="165"/>
                </a:cubicBezTo>
                <a:cubicBezTo>
                  <a:pt x="1712" y="174"/>
                  <a:pt x="1731" y="187"/>
                  <a:pt x="1747" y="202"/>
                </a:cubicBezTo>
                <a:cubicBezTo>
                  <a:pt x="1763" y="218"/>
                  <a:pt x="1776" y="237"/>
                  <a:pt x="1785" y="258"/>
                </a:cubicBezTo>
                <a:cubicBezTo>
                  <a:pt x="1794" y="280"/>
                  <a:pt x="1799" y="303"/>
                  <a:pt x="1799" y="327"/>
                </a:cubicBezTo>
                <a:cubicBezTo>
                  <a:pt x="1799" y="351"/>
                  <a:pt x="1794" y="374"/>
                  <a:pt x="1785" y="395"/>
                </a:cubicBezTo>
                <a:cubicBezTo>
                  <a:pt x="1776" y="416"/>
                  <a:pt x="1763" y="435"/>
                  <a:pt x="1747" y="451"/>
                </a:cubicBezTo>
                <a:cubicBezTo>
                  <a:pt x="1731" y="467"/>
                  <a:pt x="1713" y="480"/>
                  <a:pt x="1691" y="489"/>
                </a:cubicBezTo>
                <a:cubicBezTo>
                  <a:pt x="1669" y="498"/>
                  <a:pt x="1645" y="503"/>
                  <a:pt x="1620" y="503"/>
                </a:cubicBezTo>
                <a:close/>
                <a:moveTo>
                  <a:pt x="1620" y="421"/>
                </a:moveTo>
                <a:cubicBezTo>
                  <a:pt x="1633" y="421"/>
                  <a:pt x="1645" y="418"/>
                  <a:pt x="1657" y="413"/>
                </a:cubicBezTo>
                <a:cubicBezTo>
                  <a:pt x="1668" y="408"/>
                  <a:pt x="1678" y="402"/>
                  <a:pt x="1686" y="393"/>
                </a:cubicBezTo>
                <a:cubicBezTo>
                  <a:pt x="1694" y="385"/>
                  <a:pt x="1701" y="375"/>
                  <a:pt x="1706" y="364"/>
                </a:cubicBezTo>
                <a:cubicBezTo>
                  <a:pt x="1711" y="352"/>
                  <a:pt x="1713" y="340"/>
                  <a:pt x="1713" y="326"/>
                </a:cubicBezTo>
                <a:cubicBezTo>
                  <a:pt x="1713" y="313"/>
                  <a:pt x="1711" y="301"/>
                  <a:pt x="1706" y="289"/>
                </a:cubicBezTo>
                <a:cubicBezTo>
                  <a:pt x="1701" y="278"/>
                  <a:pt x="1694" y="268"/>
                  <a:pt x="1686" y="259"/>
                </a:cubicBezTo>
                <a:cubicBezTo>
                  <a:pt x="1678" y="251"/>
                  <a:pt x="1668" y="244"/>
                  <a:pt x="1657" y="239"/>
                </a:cubicBezTo>
                <a:cubicBezTo>
                  <a:pt x="1645" y="234"/>
                  <a:pt x="1633" y="232"/>
                  <a:pt x="1620" y="232"/>
                </a:cubicBezTo>
                <a:cubicBezTo>
                  <a:pt x="1607" y="232"/>
                  <a:pt x="1595" y="234"/>
                  <a:pt x="1584" y="239"/>
                </a:cubicBezTo>
                <a:cubicBezTo>
                  <a:pt x="1573" y="244"/>
                  <a:pt x="1563" y="251"/>
                  <a:pt x="1555" y="259"/>
                </a:cubicBezTo>
                <a:cubicBezTo>
                  <a:pt x="1546" y="268"/>
                  <a:pt x="1540" y="278"/>
                  <a:pt x="1535" y="289"/>
                </a:cubicBezTo>
                <a:cubicBezTo>
                  <a:pt x="1530" y="301"/>
                  <a:pt x="1528" y="313"/>
                  <a:pt x="1528" y="326"/>
                </a:cubicBezTo>
                <a:cubicBezTo>
                  <a:pt x="1528" y="340"/>
                  <a:pt x="1530" y="352"/>
                  <a:pt x="1535" y="364"/>
                </a:cubicBezTo>
                <a:cubicBezTo>
                  <a:pt x="1540" y="375"/>
                  <a:pt x="1546" y="385"/>
                  <a:pt x="1555" y="393"/>
                </a:cubicBezTo>
                <a:cubicBezTo>
                  <a:pt x="1563" y="402"/>
                  <a:pt x="1573" y="408"/>
                  <a:pt x="1584" y="413"/>
                </a:cubicBezTo>
                <a:cubicBezTo>
                  <a:pt x="1595" y="418"/>
                  <a:pt x="1607" y="421"/>
                  <a:pt x="1620" y="421"/>
                </a:cubicBezTo>
                <a:close/>
                <a:moveTo>
                  <a:pt x="0" y="158"/>
                </a:moveTo>
                <a:cubicBezTo>
                  <a:pt x="88" y="158"/>
                  <a:pt x="88" y="158"/>
                  <a:pt x="88" y="158"/>
                </a:cubicBezTo>
                <a:cubicBezTo>
                  <a:pt x="156" y="373"/>
                  <a:pt x="156" y="373"/>
                  <a:pt x="156" y="373"/>
                </a:cubicBezTo>
                <a:cubicBezTo>
                  <a:pt x="236" y="158"/>
                  <a:pt x="236" y="158"/>
                  <a:pt x="236" y="158"/>
                </a:cubicBezTo>
                <a:cubicBezTo>
                  <a:pt x="313" y="158"/>
                  <a:pt x="313" y="158"/>
                  <a:pt x="313" y="158"/>
                </a:cubicBezTo>
                <a:cubicBezTo>
                  <a:pt x="392" y="373"/>
                  <a:pt x="392" y="373"/>
                  <a:pt x="392" y="373"/>
                </a:cubicBezTo>
                <a:cubicBezTo>
                  <a:pt x="462" y="158"/>
                  <a:pt x="462" y="158"/>
                  <a:pt x="462" y="158"/>
                </a:cubicBezTo>
                <a:cubicBezTo>
                  <a:pt x="550" y="158"/>
                  <a:pt x="550" y="158"/>
                  <a:pt x="550" y="158"/>
                </a:cubicBezTo>
                <a:cubicBezTo>
                  <a:pt x="435" y="495"/>
                  <a:pt x="435" y="495"/>
                  <a:pt x="435" y="495"/>
                </a:cubicBezTo>
                <a:cubicBezTo>
                  <a:pt x="354" y="495"/>
                  <a:pt x="354" y="495"/>
                  <a:pt x="354" y="495"/>
                </a:cubicBezTo>
                <a:cubicBezTo>
                  <a:pt x="274" y="275"/>
                  <a:pt x="274" y="275"/>
                  <a:pt x="274" y="275"/>
                </a:cubicBezTo>
                <a:cubicBezTo>
                  <a:pt x="192" y="495"/>
                  <a:pt x="192" y="495"/>
                  <a:pt x="192" y="495"/>
                </a:cubicBezTo>
                <a:cubicBezTo>
                  <a:pt x="110" y="495"/>
                  <a:pt x="110" y="495"/>
                  <a:pt x="110" y="495"/>
                </a:cubicBezTo>
                <a:lnTo>
                  <a:pt x="0" y="15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2800"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9275" y="365760"/>
            <a:ext cx="5901886" cy="685800"/>
          </a:xfrm>
        </p:spPr>
        <p:txBody>
          <a:bodyPr>
            <a:noAutofit/>
          </a:bodyPr>
          <a:lstStyle>
            <a:lvl1pPr>
              <a:defRPr sz="3200"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1pPr>
          </a:lstStyle>
          <a:p>
            <a:r>
              <a:rPr lang="en-US"/>
              <a:t>Click to add title</a:t>
            </a:r>
            <a:endParaRPr lang="en-US"/>
          </a:p>
        </p:txBody>
      </p:sp>
      <p:sp>
        <p:nvSpPr>
          <p:cNvPr id="5" name="Número de diapositiva"/>
          <p:cNvSpPr txBox="1"/>
          <p:nvPr userDrawn="1"/>
        </p:nvSpPr>
        <p:spPr>
          <a:xfrm>
            <a:off x="11455802" y="6530234"/>
            <a:ext cx="548640" cy="91440"/>
          </a:xfrm>
          <a:prstGeom prst="rect">
            <a:avLst/>
          </a:prstGeom>
        </p:spPr>
        <p:txBody>
          <a:bodyPr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7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enorite" pitchFamily="2" charset="0"/>
                <a:ea typeface="+mn-ea"/>
                <a:cs typeface="+mn-cs"/>
                <a:sym typeface="Tenorite Regular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9pPr>
          </a:lstStyle>
          <a:p>
            <a:fld id="{86CB4B4D-7CA3-9044-876B-883B54F8677D}" type="slidenum">
              <a:rPr lang="en-US" sz="1000" smtClean="0"/>
            </a:fld>
            <a:endParaRPr lang="en-US" sz="1000"/>
          </a:p>
        </p:txBody>
      </p:sp>
      <p:sp>
        <p:nvSpPr>
          <p:cNvPr id="7" name="Freeform 5"/>
          <p:cNvSpPr>
            <a:spLocks noEditPoints="1"/>
          </p:cNvSpPr>
          <p:nvPr userDrawn="1"/>
        </p:nvSpPr>
        <p:spPr bwMode="auto">
          <a:xfrm>
            <a:off x="10784911" y="6479382"/>
            <a:ext cx="468874" cy="173633"/>
          </a:xfrm>
          <a:custGeom>
            <a:avLst/>
            <a:gdLst>
              <a:gd name="T0" fmla="*/ 698 w 1799"/>
              <a:gd name="T1" fmla="*/ 158 h 664"/>
              <a:gd name="T2" fmla="*/ 610 w 1799"/>
              <a:gd name="T3" fmla="*/ 496 h 664"/>
              <a:gd name="T4" fmla="*/ 664 w 1799"/>
              <a:gd name="T5" fmla="*/ 7 h 664"/>
              <a:gd name="T6" fmla="*/ 638 w 1799"/>
              <a:gd name="T7" fmla="*/ 105 h 664"/>
              <a:gd name="T8" fmla="*/ 664 w 1799"/>
              <a:gd name="T9" fmla="*/ 7 h 664"/>
              <a:gd name="T10" fmla="*/ 907 w 1799"/>
              <a:gd name="T11" fmla="*/ 491 h 664"/>
              <a:gd name="T12" fmla="*/ 863 w 1799"/>
              <a:gd name="T13" fmla="*/ 664 h 664"/>
              <a:gd name="T14" fmla="*/ 777 w 1799"/>
              <a:gd name="T15" fmla="*/ 158 h 664"/>
              <a:gd name="T16" fmla="*/ 862 w 1799"/>
              <a:gd name="T17" fmla="*/ 205 h 664"/>
              <a:gd name="T18" fmla="*/ 969 w 1799"/>
              <a:gd name="T19" fmla="*/ 151 h 664"/>
              <a:gd name="T20" fmla="*/ 1082 w 1799"/>
              <a:gd name="T21" fmla="*/ 199 h 664"/>
              <a:gd name="T22" fmla="*/ 1131 w 1799"/>
              <a:gd name="T23" fmla="*/ 327 h 664"/>
              <a:gd name="T24" fmla="*/ 1081 w 1799"/>
              <a:gd name="T25" fmla="*/ 455 h 664"/>
              <a:gd name="T26" fmla="*/ 969 w 1799"/>
              <a:gd name="T27" fmla="*/ 503 h 664"/>
              <a:gd name="T28" fmla="*/ 988 w 1799"/>
              <a:gd name="T29" fmla="*/ 414 h 664"/>
              <a:gd name="T30" fmla="*/ 1038 w 1799"/>
              <a:gd name="T31" fmla="*/ 364 h 664"/>
              <a:gd name="T32" fmla="*/ 1038 w 1799"/>
              <a:gd name="T33" fmla="*/ 289 h 664"/>
              <a:gd name="T34" fmla="*/ 988 w 1799"/>
              <a:gd name="T35" fmla="*/ 239 h 664"/>
              <a:gd name="T36" fmla="*/ 915 w 1799"/>
              <a:gd name="T37" fmla="*/ 239 h 664"/>
              <a:gd name="T38" fmla="*/ 865 w 1799"/>
              <a:gd name="T39" fmla="*/ 289 h 664"/>
              <a:gd name="T40" fmla="*/ 865 w 1799"/>
              <a:gd name="T41" fmla="*/ 364 h 664"/>
              <a:gd name="T42" fmla="*/ 915 w 1799"/>
              <a:gd name="T43" fmla="*/ 414 h 664"/>
              <a:gd name="T44" fmla="*/ 1194 w 1799"/>
              <a:gd name="T45" fmla="*/ 158 h 664"/>
              <a:gd name="T46" fmla="*/ 1279 w 1799"/>
              <a:gd name="T47" fmla="*/ 210 h 664"/>
              <a:gd name="T48" fmla="*/ 1372 w 1799"/>
              <a:gd name="T49" fmla="*/ 152 h 664"/>
              <a:gd name="T50" fmla="*/ 1429 w 1799"/>
              <a:gd name="T51" fmla="*/ 165 h 664"/>
              <a:gd name="T52" fmla="*/ 1379 w 1799"/>
              <a:gd name="T53" fmla="*/ 242 h 664"/>
              <a:gd name="T54" fmla="*/ 1299 w 1799"/>
              <a:gd name="T55" fmla="*/ 257 h 664"/>
              <a:gd name="T56" fmla="*/ 1279 w 1799"/>
              <a:gd name="T57" fmla="*/ 496 h 664"/>
              <a:gd name="T58" fmla="*/ 1194 w 1799"/>
              <a:gd name="T59" fmla="*/ 158 h 664"/>
              <a:gd name="T60" fmla="*/ 1549 w 1799"/>
              <a:gd name="T61" fmla="*/ 489 h 664"/>
              <a:gd name="T62" fmla="*/ 1455 w 1799"/>
              <a:gd name="T63" fmla="*/ 395 h 664"/>
              <a:gd name="T64" fmla="*/ 1455 w 1799"/>
              <a:gd name="T65" fmla="*/ 258 h 664"/>
              <a:gd name="T66" fmla="*/ 1549 w 1799"/>
              <a:gd name="T67" fmla="*/ 165 h 664"/>
              <a:gd name="T68" fmla="*/ 1690 w 1799"/>
              <a:gd name="T69" fmla="*/ 165 h 664"/>
              <a:gd name="T70" fmla="*/ 1785 w 1799"/>
              <a:gd name="T71" fmla="*/ 258 h 664"/>
              <a:gd name="T72" fmla="*/ 1785 w 1799"/>
              <a:gd name="T73" fmla="*/ 395 h 664"/>
              <a:gd name="T74" fmla="*/ 1691 w 1799"/>
              <a:gd name="T75" fmla="*/ 489 h 664"/>
              <a:gd name="T76" fmla="*/ 1620 w 1799"/>
              <a:gd name="T77" fmla="*/ 421 h 664"/>
              <a:gd name="T78" fmla="*/ 1686 w 1799"/>
              <a:gd name="T79" fmla="*/ 393 h 664"/>
              <a:gd name="T80" fmla="*/ 1713 w 1799"/>
              <a:gd name="T81" fmla="*/ 326 h 664"/>
              <a:gd name="T82" fmla="*/ 1686 w 1799"/>
              <a:gd name="T83" fmla="*/ 259 h 664"/>
              <a:gd name="T84" fmla="*/ 1620 w 1799"/>
              <a:gd name="T85" fmla="*/ 232 h 664"/>
              <a:gd name="T86" fmla="*/ 1555 w 1799"/>
              <a:gd name="T87" fmla="*/ 259 h 664"/>
              <a:gd name="T88" fmla="*/ 1528 w 1799"/>
              <a:gd name="T89" fmla="*/ 326 h 664"/>
              <a:gd name="T90" fmla="*/ 1555 w 1799"/>
              <a:gd name="T91" fmla="*/ 393 h 664"/>
              <a:gd name="T92" fmla="*/ 1620 w 1799"/>
              <a:gd name="T93" fmla="*/ 421 h 664"/>
              <a:gd name="T94" fmla="*/ 88 w 1799"/>
              <a:gd name="T95" fmla="*/ 158 h 664"/>
              <a:gd name="T96" fmla="*/ 236 w 1799"/>
              <a:gd name="T97" fmla="*/ 158 h 664"/>
              <a:gd name="T98" fmla="*/ 392 w 1799"/>
              <a:gd name="T99" fmla="*/ 373 h 664"/>
              <a:gd name="T100" fmla="*/ 550 w 1799"/>
              <a:gd name="T101" fmla="*/ 158 h 664"/>
              <a:gd name="T102" fmla="*/ 354 w 1799"/>
              <a:gd name="T103" fmla="*/ 495 h 664"/>
              <a:gd name="T104" fmla="*/ 192 w 1799"/>
              <a:gd name="T105" fmla="*/ 495 h 664"/>
              <a:gd name="T106" fmla="*/ 0 w 1799"/>
              <a:gd name="T107" fmla="*/ 158 h 6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799" h="664">
                <a:moveTo>
                  <a:pt x="610" y="158"/>
                </a:moveTo>
                <a:cubicBezTo>
                  <a:pt x="698" y="158"/>
                  <a:pt x="698" y="158"/>
                  <a:pt x="698" y="158"/>
                </a:cubicBezTo>
                <a:cubicBezTo>
                  <a:pt x="698" y="496"/>
                  <a:pt x="698" y="496"/>
                  <a:pt x="698" y="496"/>
                </a:cubicBezTo>
                <a:cubicBezTo>
                  <a:pt x="610" y="496"/>
                  <a:pt x="610" y="496"/>
                  <a:pt x="610" y="496"/>
                </a:cubicBezTo>
                <a:lnTo>
                  <a:pt x="610" y="158"/>
                </a:lnTo>
                <a:close/>
                <a:moveTo>
                  <a:pt x="664" y="7"/>
                </a:moveTo>
                <a:cubicBezTo>
                  <a:pt x="637" y="0"/>
                  <a:pt x="609" y="16"/>
                  <a:pt x="602" y="43"/>
                </a:cubicBezTo>
                <a:cubicBezTo>
                  <a:pt x="595" y="70"/>
                  <a:pt x="611" y="98"/>
                  <a:pt x="638" y="105"/>
                </a:cubicBezTo>
                <a:cubicBezTo>
                  <a:pt x="665" y="112"/>
                  <a:pt x="693" y="96"/>
                  <a:pt x="700" y="69"/>
                </a:cubicBezTo>
                <a:cubicBezTo>
                  <a:pt x="707" y="42"/>
                  <a:pt x="691" y="14"/>
                  <a:pt x="664" y="7"/>
                </a:cubicBezTo>
                <a:close/>
                <a:moveTo>
                  <a:pt x="969" y="503"/>
                </a:moveTo>
                <a:cubicBezTo>
                  <a:pt x="946" y="503"/>
                  <a:pt x="926" y="499"/>
                  <a:pt x="907" y="491"/>
                </a:cubicBezTo>
                <a:cubicBezTo>
                  <a:pt x="889" y="482"/>
                  <a:pt x="874" y="470"/>
                  <a:pt x="863" y="455"/>
                </a:cubicBezTo>
                <a:cubicBezTo>
                  <a:pt x="863" y="664"/>
                  <a:pt x="863" y="664"/>
                  <a:pt x="863" y="664"/>
                </a:cubicBezTo>
                <a:cubicBezTo>
                  <a:pt x="777" y="664"/>
                  <a:pt x="777" y="664"/>
                  <a:pt x="777" y="664"/>
                </a:cubicBezTo>
                <a:cubicBezTo>
                  <a:pt x="777" y="158"/>
                  <a:pt x="777" y="158"/>
                  <a:pt x="777" y="158"/>
                </a:cubicBezTo>
                <a:cubicBezTo>
                  <a:pt x="862" y="158"/>
                  <a:pt x="862" y="158"/>
                  <a:pt x="862" y="158"/>
                </a:cubicBezTo>
                <a:cubicBezTo>
                  <a:pt x="862" y="205"/>
                  <a:pt x="862" y="205"/>
                  <a:pt x="862" y="205"/>
                </a:cubicBezTo>
                <a:cubicBezTo>
                  <a:pt x="874" y="188"/>
                  <a:pt x="888" y="175"/>
                  <a:pt x="907" y="166"/>
                </a:cubicBezTo>
                <a:cubicBezTo>
                  <a:pt x="925" y="156"/>
                  <a:pt x="946" y="151"/>
                  <a:pt x="969" y="151"/>
                </a:cubicBezTo>
                <a:cubicBezTo>
                  <a:pt x="990" y="151"/>
                  <a:pt x="1010" y="155"/>
                  <a:pt x="1030" y="163"/>
                </a:cubicBezTo>
                <a:cubicBezTo>
                  <a:pt x="1050" y="172"/>
                  <a:pt x="1067" y="183"/>
                  <a:pt x="1082" y="199"/>
                </a:cubicBezTo>
                <a:cubicBezTo>
                  <a:pt x="1097" y="214"/>
                  <a:pt x="1109" y="233"/>
                  <a:pt x="1118" y="254"/>
                </a:cubicBezTo>
                <a:cubicBezTo>
                  <a:pt x="1127" y="276"/>
                  <a:pt x="1131" y="300"/>
                  <a:pt x="1131" y="327"/>
                </a:cubicBezTo>
                <a:cubicBezTo>
                  <a:pt x="1131" y="354"/>
                  <a:pt x="1127" y="378"/>
                  <a:pt x="1118" y="400"/>
                </a:cubicBezTo>
                <a:cubicBezTo>
                  <a:pt x="1108" y="421"/>
                  <a:pt x="1096" y="440"/>
                  <a:pt x="1081" y="455"/>
                </a:cubicBezTo>
                <a:cubicBezTo>
                  <a:pt x="1066" y="471"/>
                  <a:pt x="1049" y="482"/>
                  <a:pt x="1030" y="491"/>
                </a:cubicBezTo>
                <a:cubicBezTo>
                  <a:pt x="1010" y="499"/>
                  <a:pt x="990" y="503"/>
                  <a:pt x="969" y="503"/>
                </a:cubicBezTo>
                <a:close/>
                <a:moveTo>
                  <a:pt x="952" y="421"/>
                </a:moveTo>
                <a:cubicBezTo>
                  <a:pt x="965" y="421"/>
                  <a:pt x="977" y="419"/>
                  <a:pt x="988" y="414"/>
                </a:cubicBezTo>
                <a:cubicBezTo>
                  <a:pt x="999" y="409"/>
                  <a:pt x="1009" y="402"/>
                  <a:pt x="1018" y="394"/>
                </a:cubicBezTo>
                <a:cubicBezTo>
                  <a:pt x="1026" y="385"/>
                  <a:pt x="1033" y="375"/>
                  <a:pt x="1038" y="364"/>
                </a:cubicBezTo>
                <a:cubicBezTo>
                  <a:pt x="1043" y="352"/>
                  <a:pt x="1045" y="340"/>
                  <a:pt x="1045" y="326"/>
                </a:cubicBezTo>
                <a:cubicBezTo>
                  <a:pt x="1045" y="313"/>
                  <a:pt x="1043" y="301"/>
                  <a:pt x="1038" y="289"/>
                </a:cubicBezTo>
                <a:cubicBezTo>
                  <a:pt x="1033" y="278"/>
                  <a:pt x="1026" y="268"/>
                  <a:pt x="1018" y="259"/>
                </a:cubicBezTo>
                <a:cubicBezTo>
                  <a:pt x="1009" y="251"/>
                  <a:pt x="999" y="244"/>
                  <a:pt x="988" y="239"/>
                </a:cubicBezTo>
                <a:cubicBezTo>
                  <a:pt x="977" y="234"/>
                  <a:pt x="965" y="231"/>
                  <a:pt x="952" y="231"/>
                </a:cubicBezTo>
                <a:cubicBezTo>
                  <a:pt x="938" y="231"/>
                  <a:pt x="926" y="234"/>
                  <a:pt x="915" y="239"/>
                </a:cubicBezTo>
                <a:cubicBezTo>
                  <a:pt x="903" y="244"/>
                  <a:pt x="893" y="251"/>
                  <a:pt x="885" y="259"/>
                </a:cubicBezTo>
                <a:cubicBezTo>
                  <a:pt x="877" y="268"/>
                  <a:pt x="870" y="278"/>
                  <a:pt x="865" y="289"/>
                </a:cubicBezTo>
                <a:cubicBezTo>
                  <a:pt x="860" y="301"/>
                  <a:pt x="858" y="313"/>
                  <a:pt x="858" y="326"/>
                </a:cubicBezTo>
                <a:cubicBezTo>
                  <a:pt x="858" y="340"/>
                  <a:pt x="860" y="352"/>
                  <a:pt x="865" y="364"/>
                </a:cubicBezTo>
                <a:cubicBezTo>
                  <a:pt x="870" y="375"/>
                  <a:pt x="877" y="385"/>
                  <a:pt x="885" y="394"/>
                </a:cubicBezTo>
                <a:cubicBezTo>
                  <a:pt x="893" y="402"/>
                  <a:pt x="903" y="409"/>
                  <a:pt x="915" y="414"/>
                </a:cubicBezTo>
                <a:cubicBezTo>
                  <a:pt x="926" y="419"/>
                  <a:pt x="938" y="421"/>
                  <a:pt x="952" y="421"/>
                </a:cubicBezTo>
                <a:close/>
                <a:moveTo>
                  <a:pt x="1194" y="158"/>
                </a:moveTo>
                <a:cubicBezTo>
                  <a:pt x="1279" y="158"/>
                  <a:pt x="1279" y="158"/>
                  <a:pt x="1279" y="158"/>
                </a:cubicBezTo>
                <a:cubicBezTo>
                  <a:pt x="1279" y="210"/>
                  <a:pt x="1279" y="210"/>
                  <a:pt x="1279" y="210"/>
                </a:cubicBezTo>
                <a:cubicBezTo>
                  <a:pt x="1287" y="190"/>
                  <a:pt x="1299" y="175"/>
                  <a:pt x="1315" y="166"/>
                </a:cubicBezTo>
                <a:cubicBezTo>
                  <a:pt x="1331" y="157"/>
                  <a:pt x="1350" y="152"/>
                  <a:pt x="1372" y="152"/>
                </a:cubicBezTo>
                <a:cubicBezTo>
                  <a:pt x="1383" y="152"/>
                  <a:pt x="1394" y="153"/>
                  <a:pt x="1403" y="156"/>
                </a:cubicBezTo>
                <a:cubicBezTo>
                  <a:pt x="1413" y="158"/>
                  <a:pt x="1422" y="161"/>
                  <a:pt x="1429" y="165"/>
                </a:cubicBezTo>
                <a:cubicBezTo>
                  <a:pt x="1397" y="250"/>
                  <a:pt x="1397" y="250"/>
                  <a:pt x="1397" y="250"/>
                </a:cubicBezTo>
                <a:cubicBezTo>
                  <a:pt x="1393" y="247"/>
                  <a:pt x="1387" y="244"/>
                  <a:pt x="1379" y="242"/>
                </a:cubicBezTo>
                <a:cubicBezTo>
                  <a:pt x="1371" y="239"/>
                  <a:pt x="1362" y="238"/>
                  <a:pt x="1352" y="238"/>
                </a:cubicBezTo>
                <a:cubicBezTo>
                  <a:pt x="1330" y="238"/>
                  <a:pt x="1313" y="244"/>
                  <a:pt x="1299" y="257"/>
                </a:cubicBezTo>
                <a:cubicBezTo>
                  <a:pt x="1286" y="269"/>
                  <a:pt x="1279" y="289"/>
                  <a:pt x="1279" y="318"/>
                </a:cubicBezTo>
                <a:cubicBezTo>
                  <a:pt x="1279" y="496"/>
                  <a:pt x="1279" y="496"/>
                  <a:pt x="1279" y="496"/>
                </a:cubicBezTo>
                <a:cubicBezTo>
                  <a:pt x="1194" y="496"/>
                  <a:pt x="1194" y="496"/>
                  <a:pt x="1194" y="496"/>
                </a:cubicBezTo>
                <a:lnTo>
                  <a:pt x="1194" y="158"/>
                </a:lnTo>
                <a:close/>
                <a:moveTo>
                  <a:pt x="1620" y="503"/>
                </a:moveTo>
                <a:cubicBezTo>
                  <a:pt x="1594" y="503"/>
                  <a:pt x="1571" y="498"/>
                  <a:pt x="1549" y="489"/>
                </a:cubicBezTo>
                <a:cubicBezTo>
                  <a:pt x="1527" y="480"/>
                  <a:pt x="1508" y="467"/>
                  <a:pt x="1492" y="451"/>
                </a:cubicBezTo>
                <a:cubicBezTo>
                  <a:pt x="1476" y="435"/>
                  <a:pt x="1464" y="416"/>
                  <a:pt x="1455" y="395"/>
                </a:cubicBezTo>
                <a:cubicBezTo>
                  <a:pt x="1446" y="374"/>
                  <a:pt x="1441" y="351"/>
                  <a:pt x="1441" y="327"/>
                </a:cubicBezTo>
                <a:cubicBezTo>
                  <a:pt x="1441" y="303"/>
                  <a:pt x="1446" y="280"/>
                  <a:pt x="1455" y="258"/>
                </a:cubicBezTo>
                <a:cubicBezTo>
                  <a:pt x="1464" y="237"/>
                  <a:pt x="1476" y="218"/>
                  <a:pt x="1492" y="202"/>
                </a:cubicBezTo>
                <a:cubicBezTo>
                  <a:pt x="1508" y="187"/>
                  <a:pt x="1527" y="174"/>
                  <a:pt x="1549" y="165"/>
                </a:cubicBezTo>
                <a:cubicBezTo>
                  <a:pt x="1571" y="156"/>
                  <a:pt x="1594" y="151"/>
                  <a:pt x="1620" y="151"/>
                </a:cubicBezTo>
                <a:cubicBezTo>
                  <a:pt x="1645" y="151"/>
                  <a:pt x="1668" y="156"/>
                  <a:pt x="1690" y="165"/>
                </a:cubicBezTo>
                <a:cubicBezTo>
                  <a:pt x="1712" y="174"/>
                  <a:pt x="1731" y="187"/>
                  <a:pt x="1747" y="202"/>
                </a:cubicBezTo>
                <a:cubicBezTo>
                  <a:pt x="1763" y="218"/>
                  <a:pt x="1776" y="237"/>
                  <a:pt x="1785" y="258"/>
                </a:cubicBezTo>
                <a:cubicBezTo>
                  <a:pt x="1794" y="280"/>
                  <a:pt x="1799" y="303"/>
                  <a:pt x="1799" y="327"/>
                </a:cubicBezTo>
                <a:cubicBezTo>
                  <a:pt x="1799" y="351"/>
                  <a:pt x="1794" y="374"/>
                  <a:pt x="1785" y="395"/>
                </a:cubicBezTo>
                <a:cubicBezTo>
                  <a:pt x="1776" y="416"/>
                  <a:pt x="1763" y="435"/>
                  <a:pt x="1747" y="451"/>
                </a:cubicBezTo>
                <a:cubicBezTo>
                  <a:pt x="1731" y="467"/>
                  <a:pt x="1713" y="480"/>
                  <a:pt x="1691" y="489"/>
                </a:cubicBezTo>
                <a:cubicBezTo>
                  <a:pt x="1669" y="498"/>
                  <a:pt x="1645" y="503"/>
                  <a:pt x="1620" y="503"/>
                </a:cubicBezTo>
                <a:close/>
                <a:moveTo>
                  <a:pt x="1620" y="421"/>
                </a:moveTo>
                <a:cubicBezTo>
                  <a:pt x="1633" y="421"/>
                  <a:pt x="1645" y="418"/>
                  <a:pt x="1657" y="413"/>
                </a:cubicBezTo>
                <a:cubicBezTo>
                  <a:pt x="1668" y="408"/>
                  <a:pt x="1678" y="402"/>
                  <a:pt x="1686" y="393"/>
                </a:cubicBezTo>
                <a:cubicBezTo>
                  <a:pt x="1694" y="385"/>
                  <a:pt x="1701" y="375"/>
                  <a:pt x="1706" y="364"/>
                </a:cubicBezTo>
                <a:cubicBezTo>
                  <a:pt x="1711" y="352"/>
                  <a:pt x="1713" y="340"/>
                  <a:pt x="1713" y="326"/>
                </a:cubicBezTo>
                <a:cubicBezTo>
                  <a:pt x="1713" y="313"/>
                  <a:pt x="1711" y="301"/>
                  <a:pt x="1706" y="289"/>
                </a:cubicBezTo>
                <a:cubicBezTo>
                  <a:pt x="1701" y="278"/>
                  <a:pt x="1694" y="268"/>
                  <a:pt x="1686" y="259"/>
                </a:cubicBezTo>
                <a:cubicBezTo>
                  <a:pt x="1678" y="251"/>
                  <a:pt x="1668" y="244"/>
                  <a:pt x="1657" y="239"/>
                </a:cubicBezTo>
                <a:cubicBezTo>
                  <a:pt x="1645" y="234"/>
                  <a:pt x="1633" y="232"/>
                  <a:pt x="1620" y="232"/>
                </a:cubicBezTo>
                <a:cubicBezTo>
                  <a:pt x="1607" y="232"/>
                  <a:pt x="1595" y="234"/>
                  <a:pt x="1584" y="239"/>
                </a:cubicBezTo>
                <a:cubicBezTo>
                  <a:pt x="1573" y="244"/>
                  <a:pt x="1563" y="251"/>
                  <a:pt x="1555" y="259"/>
                </a:cubicBezTo>
                <a:cubicBezTo>
                  <a:pt x="1546" y="268"/>
                  <a:pt x="1540" y="278"/>
                  <a:pt x="1535" y="289"/>
                </a:cubicBezTo>
                <a:cubicBezTo>
                  <a:pt x="1530" y="301"/>
                  <a:pt x="1528" y="313"/>
                  <a:pt x="1528" y="326"/>
                </a:cubicBezTo>
                <a:cubicBezTo>
                  <a:pt x="1528" y="340"/>
                  <a:pt x="1530" y="352"/>
                  <a:pt x="1535" y="364"/>
                </a:cubicBezTo>
                <a:cubicBezTo>
                  <a:pt x="1540" y="375"/>
                  <a:pt x="1546" y="385"/>
                  <a:pt x="1555" y="393"/>
                </a:cubicBezTo>
                <a:cubicBezTo>
                  <a:pt x="1563" y="402"/>
                  <a:pt x="1573" y="408"/>
                  <a:pt x="1584" y="413"/>
                </a:cubicBezTo>
                <a:cubicBezTo>
                  <a:pt x="1595" y="418"/>
                  <a:pt x="1607" y="421"/>
                  <a:pt x="1620" y="421"/>
                </a:cubicBezTo>
                <a:close/>
                <a:moveTo>
                  <a:pt x="0" y="158"/>
                </a:moveTo>
                <a:cubicBezTo>
                  <a:pt x="88" y="158"/>
                  <a:pt x="88" y="158"/>
                  <a:pt x="88" y="158"/>
                </a:cubicBezTo>
                <a:cubicBezTo>
                  <a:pt x="156" y="373"/>
                  <a:pt x="156" y="373"/>
                  <a:pt x="156" y="373"/>
                </a:cubicBezTo>
                <a:cubicBezTo>
                  <a:pt x="236" y="158"/>
                  <a:pt x="236" y="158"/>
                  <a:pt x="236" y="158"/>
                </a:cubicBezTo>
                <a:cubicBezTo>
                  <a:pt x="313" y="158"/>
                  <a:pt x="313" y="158"/>
                  <a:pt x="313" y="158"/>
                </a:cubicBezTo>
                <a:cubicBezTo>
                  <a:pt x="392" y="373"/>
                  <a:pt x="392" y="373"/>
                  <a:pt x="392" y="373"/>
                </a:cubicBezTo>
                <a:cubicBezTo>
                  <a:pt x="462" y="158"/>
                  <a:pt x="462" y="158"/>
                  <a:pt x="462" y="158"/>
                </a:cubicBezTo>
                <a:cubicBezTo>
                  <a:pt x="550" y="158"/>
                  <a:pt x="550" y="158"/>
                  <a:pt x="550" y="158"/>
                </a:cubicBezTo>
                <a:cubicBezTo>
                  <a:pt x="435" y="495"/>
                  <a:pt x="435" y="495"/>
                  <a:pt x="435" y="495"/>
                </a:cubicBezTo>
                <a:cubicBezTo>
                  <a:pt x="354" y="495"/>
                  <a:pt x="354" y="495"/>
                  <a:pt x="354" y="495"/>
                </a:cubicBezTo>
                <a:cubicBezTo>
                  <a:pt x="274" y="275"/>
                  <a:pt x="274" y="275"/>
                  <a:pt x="274" y="275"/>
                </a:cubicBezTo>
                <a:cubicBezTo>
                  <a:pt x="192" y="495"/>
                  <a:pt x="192" y="495"/>
                  <a:pt x="192" y="495"/>
                </a:cubicBezTo>
                <a:cubicBezTo>
                  <a:pt x="110" y="495"/>
                  <a:pt x="110" y="495"/>
                  <a:pt x="110" y="495"/>
                </a:cubicBezTo>
                <a:lnTo>
                  <a:pt x="0" y="15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4" name="Rectangle 3"/>
          <p:cNvSpPr/>
          <p:nvPr userDrawn="1"/>
        </p:nvSpPr>
        <p:spPr>
          <a:xfrm>
            <a:off x="111760" y="6530234"/>
            <a:ext cx="1229360" cy="2668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8" name="Imagen 26"/>
          <p:cNvPicPr>
            <a:picLocks noChangeAspect="1"/>
          </p:cNvPicPr>
          <p:nvPr userDrawn="1"/>
        </p:nvPicPr>
        <p:blipFill rotWithShape="1">
          <a:blip r:embed="rId2" cstate="email"/>
          <a:srcRect/>
          <a:stretch>
            <a:fillRect/>
          </a:stretch>
        </p:blipFill>
        <p:spPr>
          <a:xfrm>
            <a:off x="7178566" y="4340773"/>
            <a:ext cx="5013433" cy="2517227"/>
          </a:xfrm>
          <a:prstGeom prst="rect">
            <a:avLst/>
          </a:prstGeom>
        </p:spPr>
      </p:pic>
      <p:grpSp>
        <p:nvGrpSpPr>
          <p:cNvPr id="9" name="Group 8"/>
          <p:cNvGrpSpPr/>
          <p:nvPr userDrawn="1"/>
        </p:nvGrpSpPr>
        <p:grpSpPr>
          <a:xfrm>
            <a:off x="6451161" y="-2"/>
            <a:ext cx="5740839" cy="6866477"/>
            <a:chOff x="6451161" y="-2"/>
            <a:chExt cx="5740839" cy="6866477"/>
          </a:xfrm>
        </p:grpSpPr>
        <p:sp>
          <p:nvSpPr>
            <p:cNvPr id="10" name="Rectángulo 27"/>
            <p:cNvSpPr/>
            <p:nvPr userDrawn="1"/>
          </p:nvSpPr>
          <p:spPr>
            <a:xfrm>
              <a:off x="6653048" y="4340772"/>
              <a:ext cx="5538952" cy="2517228"/>
            </a:xfrm>
            <a:prstGeom prst="rect">
              <a:avLst/>
            </a:prstGeom>
            <a:solidFill>
              <a:schemeClr val="tx1">
                <a:alpha val="35737"/>
              </a:schemeClr>
            </a:soli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es-A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endParaRPr>
            </a:p>
          </p:txBody>
        </p:sp>
        <p:sp>
          <p:nvSpPr>
            <p:cNvPr id="11" name="Rounded Rectangle 1"/>
            <p:cNvSpPr/>
            <p:nvPr userDrawn="1"/>
          </p:nvSpPr>
          <p:spPr>
            <a:xfrm>
              <a:off x="9678860" y="2695081"/>
              <a:ext cx="2511204" cy="1592673"/>
            </a:xfrm>
            <a:prstGeom prst="roundRect">
              <a:avLst>
                <a:gd name="adj" fmla="val 0"/>
              </a:avLst>
            </a:prstGeom>
            <a:solidFill>
              <a:srgbClr val="262626"/>
            </a:solidFill>
            <a:ln w="12700">
              <a:miter lim="400000"/>
            </a:ln>
          </p:spPr>
          <p:txBody>
            <a:bodyPr lIns="27725" tIns="27725" rIns="27725" bIns="27725" anchor="ctr"/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 panose="020F0502020204030204"/>
                </a:defRPr>
              </a:pPr>
            </a:p>
          </p:txBody>
        </p:sp>
        <p:sp>
          <p:nvSpPr>
            <p:cNvPr id="12" name="Rounded Rectangle 9"/>
            <p:cNvSpPr/>
            <p:nvPr userDrawn="1"/>
          </p:nvSpPr>
          <p:spPr>
            <a:xfrm>
              <a:off x="7109754" y="1684"/>
              <a:ext cx="2510775" cy="4286070"/>
            </a:xfrm>
            <a:prstGeom prst="roundRect">
              <a:avLst>
                <a:gd name="adj" fmla="val 0"/>
              </a:avLst>
            </a:prstGeom>
            <a:solidFill>
              <a:srgbClr val="5F2281"/>
            </a:solidFill>
            <a:ln w="12700">
              <a:miter lim="400000"/>
            </a:ln>
          </p:spPr>
          <p:txBody>
            <a:bodyPr lIns="27725" tIns="27725" rIns="27725" bIns="27725" anchor="ctr"/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 panose="020F0502020204030204"/>
                </a:defRPr>
              </a:pPr>
            </a:p>
          </p:txBody>
        </p:sp>
        <p:pic>
          <p:nvPicPr>
            <p:cNvPr id="13" name="Picture 12"/>
            <p:cNvPicPr>
              <a:picLocks noChangeAspect="1"/>
            </p:cNvPicPr>
            <p:nvPr userDrawn="1"/>
          </p:nvPicPr>
          <p:blipFill>
            <a:blip r:embed="rId3" cstate="email"/>
            <a:stretch>
              <a:fillRect/>
            </a:stretch>
          </p:blipFill>
          <p:spPr>
            <a:xfrm>
              <a:off x="9686244" y="0"/>
              <a:ext cx="2503820" cy="2646061"/>
            </a:xfrm>
            <a:prstGeom prst="rect">
              <a:avLst/>
            </a:prstGeom>
          </p:spPr>
        </p:pic>
        <p:pic>
          <p:nvPicPr>
            <p:cNvPr id="14" name="Imagen 4" descr="Imagen 4"/>
            <p:cNvPicPr>
              <a:picLocks noChangeAspect="1"/>
            </p:cNvPicPr>
            <p:nvPr userDrawn="1"/>
          </p:nvPicPr>
          <p:blipFill>
            <a:blip r:embed="rId4" cstate="email"/>
            <a:stretch>
              <a:fillRect/>
            </a:stretch>
          </p:blipFill>
          <p:spPr>
            <a:xfrm rot="16200000">
              <a:off x="3561073" y="2890086"/>
              <a:ext cx="6866477" cy="1086301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</p:grp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9274" y="365760"/>
            <a:ext cx="11109325" cy="685800"/>
          </a:xfr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000" b="1" kern="1200" dirty="0">
                <a:solidFill>
                  <a:schemeClr val="tx1"/>
                </a:solidFill>
                <a:latin typeface="Tenorite" pitchFamily="2" charset="0"/>
                <a:ea typeface="+mj-ea"/>
                <a:cs typeface="Arial" panose="020B0604020202090204" pitchFamily="34" charset="0"/>
              </a:defRPr>
            </a:lvl1pPr>
          </a:lstStyle>
          <a:p>
            <a:r>
              <a:rPr lang="en-US"/>
              <a:t>Click to add title</a:t>
            </a:r>
            <a:endParaRPr lang="en-US"/>
          </a:p>
        </p:txBody>
      </p:sp>
      <p:sp>
        <p:nvSpPr>
          <p:cNvPr id="5" name="Número de diapositiva"/>
          <p:cNvSpPr txBox="1"/>
          <p:nvPr userDrawn="1"/>
        </p:nvSpPr>
        <p:spPr>
          <a:xfrm>
            <a:off x="11455802" y="6530234"/>
            <a:ext cx="548640" cy="91440"/>
          </a:xfrm>
          <a:prstGeom prst="rect">
            <a:avLst/>
          </a:prstGeom>
        </p:spPr>
        <p:txBody>
          <a:bodyPr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7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enorite" pitchFamily="2" charset="0"/>
                <a:ea typeface="+mn-ea"/>
                <a:cs typeface="+mn-cs"/>
                <a:sym typeface="Tenorite Regular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9pPr>
          </a:lstStyle>
          <a:p>
            <a:fld id="{86CB4B4D-7CA3-9044-876B-883B54F8677D}" type="slidenum">
              <a:rPr lang="en-US" sz="1000" smtClean="0"/>
            </a:fld>
            <a:endParaRPr lang="en-US" sz="1000"/>
          </a:p>
        </p:txBody>
      </p:sp>
      <p:sp>
        <p:nvSpPr>
          <p:cNvPr id="7" name="Freeform 5"/>
          <p:cNvSpPr>
            <a:spLocks noEditPoints="1"/>
          </p:cNvSpPr>
          <p:nvPr userDrawn="1"/>
        </p:nvSpPr>
        <p:spPr bwMode="auto">
          <a:xfrm>
            <a:off x="10784911" y="6479382"/>
            <a:ext cx="468874" cy="173633"/>
          </a:xfrm>
          <a:custGeom>
            <a:avLst/>
            <a:gdLst>
              <a:gd name="T0" fmla="*/ 698 w 1799"/>
              <a:gd name="T1" fmla="*/ 158 h 664"/>
              <a:gd name="T2" fmla="*/ 610 w 1799"/>
              <a:gd name="T3" fmla="*/ 496 h 664"/>
              <a:gd name="T4" fmla="*/ 664 w 1799"/>
              <a:gd name="T5" fmla="*/ 7 h 664"/>
              <a:gd name="T6" fmla="*/ 638 w 1799"/>
              <a:gd name="T7" fmla="*/ 105 h 664"/>
              <a:gd name="T8" fmla="*/ 664 w 1799"/>
              <a:gd name="T9" fmla="*/ 7 h 664"/>
              <a:gd name="T10" fmla="*/ 907 w 1799"/>
              <a:gd name="T11" fmla="*/ 491 h 664"/>
              <a:gd name="T12" fmla="*/ 863 w 1799"/>
              <a:gd name="T13" fmla="*/ 664 h 664"/>
              <a:gd name="T14" fmla="*/ 777 w 1799"/>
              <a:gd name="T15" fmla="*/ 158 h 664"/>
              <a:gd name="T16" fmla="*/ 862 w 1799"/>
              <a:gd name="T17" fmla="*/ 205 h 664"/>
              <a:gd name="T18" fmla="*/ 969 w 1799"/>
              <a:gd name="T19" fmla="*/ 151 h 664"/>
              <a:gd name="T20" fmla="*/ 1082 w 1799"/>
              <a:gd name="T21" fmla="*/ 199 h 664"/>
              <a:gd name="T22" fmla="*/ 1131 w 1799"/>
              <a:gd name="T23" fmla="*/ 327 h 664"/>
              <a:gd name="T24" fmla="*/ 1081 w 1799"/>
              <a:gd name="T25" fmla="*/ 455 h 664"/>
              <a:gd name="T26" fmla="*/ 969 w 1799"/>
              <a:gd name="T27" fmla="*/ 503 h 664"/>
              <a:gd name="T28" fmla="*/ 988 w 1799"/>
              <a:gd name="T29" fmla="*/ 414 h 664"/>
              <a:gd name="T30" fmla="*/ 1038 w 1799"/>
              <a:gd name="T31" fmla="*/ 364 h 664"/>
              <a:gd name="T32" fmla="*/ 1038 w 1799"/>
              <a:gd name="T33" fmla="*/ 289 h 664"/>
              <a:gd name="T34" fmla="*/ 988 w 1799"/>
              <a:gd name="T35" fmla="*/ 239 h 664"/>
              <a:gd name="T36" fmla="*/ 915 w 1799"/>
              <a:gd name="T37" fmla="*/ 239 h 664"/>
              <a:gd name="T38" fmla="*/ 865 w 1799"/>
              <a:gd name="T39" fmla="*/ 289 h 664"/>
              <a:gd name="T40" fmla="*/ 865 w 1799"/>
              <a:gd name="T41" fmla="*/ 364 h 664"/>
              <a:gd name="T42" fmla="*/ 915 w 1799"/>
              <a:gd name="T43" fmla="*/ 414 h 664"/>
              <a:gd name="T44" fmla="*/ 1194 w 1799"/>
              <a:gd name="T45" fmla="*/ 158 h 664"/>
              <a:gd name="T46" fmla="*/ 1279 w 1799"/>
              <a:gd name="T47" fmla="*/ 210 h 664"/>
              <a:gd name="T48" fmla="*/ 1372 w 1799"/>
              <a:gd name="T49" fmla="*/ 152 h 664"/>
              <a:gd name="T50" fmla="*/ 1429 w 1799"/>
              <a:gd name="T51" fmla="*/ 165 h 664"/>
              <a:gd name="T52" fmla="*/ 1379 w 1799"/>
              <a:gd name="T53" fmla="*/ 242 h 664"/>
              <a:gd name="T54" fmla="*/ 1299 w 1799"/>
              <a:gd name="T55" fmla="*/ 257 h 664"/>
              <a:gd name="T56" fmla="*/ 1279 w 1799"/>
              <a:gd name="T57" fmla="*/ 496 h 664"/>
              <a:gd name="T58" fmla="*/ 1194 w 1799"/>
              <a:gd name="T59" fmla="*/ 158 h 664"/>
              <a:gd name="T60" fmla="*/ 1549 w 1799"/>
              <a:gd name="T61" fmla="*/ 489 h 664"/>
              <a:gd name="T62" fmla="*/ 1455 w 1799"/>
              <a:gd name="T63" fmla="*/ 395 h 664"/>
              <a:gd name="T64" fmla="*/ 1455 w 1799"/>
              <a:gd name="T65" fmla="*/ 258 h 664"/>
              <a:gd name="T66" fmla="*/ 1549 w 1799"/>
              <a:gd name="T67" fmla="*/ 165 h 664"/>
              <a:gd name="T68" fmla="*/ 1690 w 1799"/>
              <a:gd name="T69" fmla="*/ 165 h 664"/>
              <a:gd name="T70" fmla="*/ 1785 w 1799"/>
              <a:gd name="T71" fmla="*/ 258 h 664"/>
              <a:gd name="T72" fmla="*/ 1785 w 1799"/>
              <a:gd name="T73" fmla="*/ 395 h 664"/>
              <a:gd name="T74" fmla="*/ 1691 w 1799"/>
              <a:gd name="T75" fmla="*/ 489 h 664"/>
              <a:gd name="T76" fmla="*/ 1620 w 1799"/>
              <a:gd name="T77" fmla="*/ 421 h 664"/>
              <a:gd name="T78" fmla="*/ 1686 w 1799"/>
              <a:gd name="T79" fmla="*/ 393 h 664"/>
              <a:gd name="T80" fmla="*/ 1713 w 1799"/>
              <a:gd name="T81" fmla="*/ 326 h 664"/>
              <a:gd name="T82" fmla="*/ 1686 w 1799"/>
              <a:gd name="T83" fmla="*/ 259 h 664"/>
              <a:gd name="T84" fmla="*/ 1620 w 1799"/>
              <a:gd name="T85" fmla="*/ 232 h 664"/>
              <a:gd name="T86" fmla="*/ 1555 w 1799"/>
              <a:gd name="T87" fmla="*/ 259 h 664"/>
              <a:gd name="T88" fmla="*/ 1528 w 1799"/>
              <a:gd name="T89" fmla="*/ 326 h 664"/>
              <a:gd name="T90" fmla="*/ 1555 w 1799"/>
              <a:gd name="T91" fmla="*/ 393 h 664"/>
              <a:gd name="T92" fmla="*/ 1620 w 1799"/>
              <a:gd name="T93" fmla="*/ 421 h 664"/>
              <a:gd name="T94" fmla="*/ 88 w 1799"/>
              <a:gd name="T95" fmla="*/ 158 h 664"/>
              <a:gd name="T96" fmla="*/ 236 w 1799"/>
              <a:gd name="T97" fmla="*/ 158 h 664"/>
              <a:gd name="T98" fmla="*/ 392 w 1799"/>
              <a:gd name="T99" fmla="*/ 373 h 664"/>
              <a:gd name="T100" fmla="*/ 550 w 1799"/>
              <a:gd name="T101" fmla="*/ 158 h 664"/>
              <a:gd name="T102" fmla="*/ 354 w 1799"/>
              <a:gd name="T103" fmla="*/ 495 h 664"/>
              <a:gd name="T104" fmla="*/ 192 w 1799"/>
              <a:gd name="T105" fmla="*/ 495 h 664"/>
              <a:gd name="T106" fmla="*/ 0 w 1799"/>
              <a:gd name="T107" fmla="*/ 158 h 6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799" h="664">
                <a:moveTo>
                  <a:pt x="610" y="158"/>
                </a:moveTo>
                <a:cubicBezTo>
                  <a:pt x="698" y="158"/>
                  <a:pt x="698" y="158"/>
                  <a:pt x="698" y="158"/>
                </a:cubicBezTo>
                <a:cubicBezTo>
                  <a:pt x="698" y="496"/>
                  <a:pt x="698" y="496"/>
                  <a:pt x="698" y="496"/>
                </a:cubicBezTo>
                <a:cubicBezTo>
                  <a:pt x="610" y="496"/>
                  <a:pt x="610" y="496"/>
                  <a:pt x="610" y="496"/>
                </a:cubicBezTo>
                <a:lnTo>
                  <a:pt x="610" y="158"/>
                </a:lnTo>
                <a:close/>
                <a:moveTo>
                  <a:pt x="664" y="7"/>
                </a:moveTo>
                <a:cubicBezTo>
                  <a:pt x="637" y="0"/>
                  <a:pt x="609" y="16"/>
                  <a:pt x="602" y="43"/>
                </a:cubicBezTo>
                <a:cubicBezTo>
                  <a:pt x="595" y="70"/>
                  <a:pt x="611" y="98"/>
                  <a:pt x="638" y="105"/>
                </a:cubicBezTo>
                <a:cubicBezTo>
                  <a:pt x="665" y="112"/>
                  <a:pt x="693" y="96"/>
                  <a:pt x="700" y="69"/>
                </a:cubicBezTo>
                <a:cubicBezTo>
                  <a:pt x="707" y="42"/>
                  <a:pt x="691" y="14"/>
                  <a:pt x="664" y="7"/>
                </a:cubicBezTo>
                <a:close/>
                <a:moveTo>
                  <a:pt x="969" y="503"/>
                </a:moveTo>
                <a:cubicBezTo>
                  <a:pt x="946" y="503"/>
                  <a:pt x="926" y="499"/>
                  <a:pt x="907" y="491"/>
                </a:cubicBezTo>
                <a:cubicBezTo>
                  <a:pt x="889" y="482"/>
                  <a:pt x="874" y="470"/>
                  <a:pt x="863" y="455"/>
                </a:cubicBezTo>
                <a:cubicBezTo>
                  <a:pt x="863" y="664"/>
                  <a:pt x="863" y="664"/>
                  <a:pt x="863" y="664"/>
                </a:cubicBezTo>
                <a:cubicBezTo>
                  <a:pt x="777" y="664"/>
                  <a:pt x="777" y="664"/>
                  <a:pt x="777" y="664"/>
                </a:cubicBezTo>
                <a:cubicBezTo>
                  <a:pt x="777" y="158"/>
                  <a:pt x="777" y="158"/>
                  <a:pt x="777" y="158"/>
                </a:cubicBezTo>
                <a:cubicBezTo>
                  <a:pt x="862" y="158"/>
                  <a:pt x="862" y="158"/>
                  <a:pt x="862" y="158"/>
                </a:cubicBezTo>
                <a:cubicBezTo>
                  <a:pt x="862" y="205"/>
                  <a:pt x="862" y="205"/>
                  <a:pt x="862" y="205"/>
                </a:cubicBezTo>
                <a:cubicBezTo>
                  <a:pt x="874" y="188"/>
                  <a:pt x="888" y="175"/>
                  <a:pt x="907" y="166"/>
                </a:cubicBezTo>
                <a:cubicBezTo>
                  <a:pt x="925" y="156"/>
                  <a:pt x="946" y="151"/>
                  <a:pt x="969" y="151"/>
                </a:cubicBezTo>
                <a:cubicBezTo>
                  <a:pt x="990" y="151"/>
                  <a:pt x="1010" y="155"/>
                  <a:pt x="1030" y="163"/>
                </a:cubicBezTo>
                <a:cubicBezTo>
                  <a:pt x="1050" y="172"/>
                  <a:pt x="1067" y="183"/>
                  <a:pt x="1082" y="199"/>
                </a:cubicBezTo>
                <a:cubicBezTo>
                  <a:pt x="1097" y="214"/>
                  <a:pt x="1109" y="233"/>
                  <a:pt x="1118" y="254"/>
                </a:cubicBezTo>
                <a:cubicBezTo>
                  <a:pt x="1127" y="276"/>
                  <a:pt x="1131" y="300"/>
                  <a:pt x="1131" y="327"/>
                </a:cubicBezTo>
                <a:cubicBezTo>
                  <a:pt x="1131" y="354"/>
                  <a:pt x="1127" y="378"/>
                  <a:pt x="1118" y="400"/>
                </a:cubicBezTo>
                <a:cubicBezTo>
                  <a:pt x="1108" y="421"/>
                  <a:pt x="1096" y="440"/>
                  <a:pt x="1081" y="455"/>
                </a:cubicBezTo>
                <a:cubicBezTo>
                  <a:pt x="1066" y="471"/>
                  <a:pt x="1049" y="482"/>
                  <a:pt x="1030" y="491"/>
                </a:cubicBezTo>
                <a:cubicBezTo>
                  <a:pt x="1010" y="499"/>
                  <a:pt x="990" y="503"/>
                  <a:pt x="969" y="503"/>
                </a:cubicBezTo>
                <a:close/>
                <a:moveTo>
                  <a:pt x="952" y="421"/>
                </a:moveTo>
                <a:cubicBezTo>
                  <a:pt x="965" y="421"/>
                  <a:pt x="977" y="419"/>
                  <a:pt x="988" y="414"/>
                </a:cubicBezTo>
                <a:cubicBezTo>
                  <a:pt x="999" y="409"/>
                  <a:pt x="1009" y="402"/>
                  <a:pt x="1018" y="394"/>
                </a:cubicBezTo>
                <a:cubicBezTo>
                  <a:pt x="1026" y="385"/>
                  <a:pt x="1033" y="375"/>
                  <a:pt x="1038" y="364"/>
                </a:cubicBezTo>
                <a:cubicBezTo>
                  <a:pt x="1043" y="352"/>
                  <a:pt x="1045" y="340"/>
                  <a:pt x="1045" y="326"/>
                </a:cubicBezTo>
                <a:cubicBezTo>
                  <a:pt x="1045" y="313"/>
                  <a:pt x="1043" y="301"/>
                  <a:pt x="1038" y="289"/>
                </a:cubicBezTo>
                <a:cubicBezTo>
                  <a:pt x="1033" y="278"/>
                  <a:pt x="1026" y="268"/>
                  <a:pt x="1018" y="259"/>
                </a:cubicBezTo>
                <a:cubicBezTo>
                  <a:pt x="1009" y="251"/>
                  <a:pt x="999" y="244"/>
                  <a:pt x="988" y="239"/>
                </a:cubicBezTo>
                <a:cubicBezTo>
                  <a:pt x="977" y="234"/>
                  <a:pt x="965" y="231"/>
                  <a:pt x="952" y="231"/>
                </a:cubicBezTo>
                <a:cubicBezTo>
                  <a:pt x="938" y="231"/>
                  <a:pt x="926" y="234"/>
                  <a:pt x="915" y="239"/>
                </a:cubicBezTo>
                <a:cubicBezTo>
                  <a:pt x="903" y="244"/>
                  <a:pt x="893" y="251"/>
                  <a:pt x="885" y="259"/>
                </a:cubicBezTo>
                <a:cubicBezTo>
                  <a:pt x="877" y="268"/>
                  <a:pt x="870" y="278"/>
                  <a:pt x="865" y="289"/>
                </a:cubicBezTo>
                <a:cubicBezTo>
                  <a:pt x="860" y="301"/>
                  <a:pt x="858" y="313"/>
                  <a:pt x="858" y="326"/>
                </a:cubicBezTo>
                <a:cubicBezTo>
                  <a:pt x="858" y="340"/>
                  <a:pt x="860" y="352"/>
                  <a:pt x="865" y="364"/>
                </a:cubicBezTo>
                <a:cubicBezTo>
                  <a:pt x="870" y="375"/>
                  <a:pt x="877" y="385"/>
                  <a:pt x="885" y="394"/>
                </a:cubicBezTo>
                <a:cubicBezTo>
                  <a:pt x="893" y="402"/>
                  <a:pt x="903" y="409"/>
                  <a:pt x="915" y="414"/>
                </a:cubicBezTo>
                <a:cubicBezTo>
                  <a:pt x="926" y="419"/>
                  <a:pt x="938" y="421"/>
                  <a:pt x="952" y="421"/>
                </a:cubicBezTo>
                <a:close/>
                <a:moveTo>
                  <a:pt x="1194" y="158"/>
                </a:moveTo>
                <a:cubicBezTo>
                  <a:pt x="1279" y="158"/>
                  <a:pt x="1279" y="158"/>
                  <a:pt x="1279" y="158"/>
                </a:cubicBezTo>
                <a:cubicBezTo>
                  <a:pt x="1279" y="210"/>
                  <a:pt x="1279" y="210"/>
                  <a:pt x="1279" y="210"/>
                </a:cubicBezTo>
                <a:cubicBezTo>
                  <a:pt x="1287" y="190"/>
                  <a:pt x="1299" y="175"/>
                  <a:pt x="1315" y="166"/>
                </a:cubicBezTo>
                <a:cubicBezTo>
                  <a:pt x="1331" y="157"/>
                  <a:pt x="1350" y="152"/>
                  <a:pt x="1372" y="152"/>
                </a:cubicBezTo>
                <a:cubicBezTo>
                  <a:pt x="1383" y="152"/>
                  <a:pt x="1394" y="153"/>
                  <a:pt x="1403" y="156"/>
                </a:cubicBezTo>
                <a:cubicBezTo>
                  <a:pt x="1413" y="158"/>
                  <a:pt x="1422" y="161"/>
                  <a:pt x="1429" y="165"/>
                </a:cubicBezTo>
                <a:cubicBezTo>
                  <a:pt x="1397" y="250"/>
                  <a:pt x="1397" y="250"/>
                  <a:pt x="1397" y="250"/>
                </a:cubicBezTo>
                <a:cubicBezTo>
                  <a:pt x="1393" y="247"/>
                  <a:pt x="1387" y="244"/>
                  <a:pt x="1379" y="242"/>
                </a:cubicBezTo>
                <a:cubicBezTo>
                  <a:pt x="1371" y="239"/>
                  <a:pt x="1362" y="238"/>
                  <a:pt x="1352" y="238"/>
                </a:cubicBezTo>
                <a:cubicBezTo>
                  <a:pt x="1330" y="238"/>
                  <a:pt x="1313" y="244"/>
                  <a:pt x="1299" y="257"/>
                </a:cubicBezTo>
                <a:cubicBezTo>
                  <a:pt x="1286" y="269"/>
                  <a:pt x="1279" y="289"/>
                  <a:pt x="1279" y="318"/>
                </a:cubicBezTo>
                <a:cubicBezTo>
                  <a:pt x="1279" y="496"/>
                  <a:pt x="1279" y="496"/>
                  <a:pt x="1279" y="496"/>
                </a:cubicBezTo>
                <a:cubicBezTo>
                  <a:pt x="1194" y="496"/>
                  <a:pt x="1194" y="496"/>
                  <a:pt x="1194" y="496"/>
                </a:cubicBezTo>
                <a:lnTo>
                  <a:pt x="1194" y="158"/>
                </a:lnTo>
                <a:close/>
                <a:moveTo>
                  <a:pt x="1620" y="503"/>
                </a:moveTo>
                <a:cubicBezTo>
                  <a:pt x="1594" y="503"/>
                  <a:pt x="1571" y="498"/>
                  <a:pt x="1549" y="489"/>
                </a:cubicBezTo>
                <a:cubicBezTo>
                  <a:pt x="1527" y="480"/>
                  <a:pt x="1508" y="467"/>
                  <a:pt x="1492" y="451"/>
                </a:cubicBezTo>
                <a:cubicBezTo>
                  <a:pt x="1476" y="435"/>
                  <a:pt x="1464" y="416"/>
                  <a:pt x="1455" y="395"/>
                </a:cubicBezTo>
                <a:cubicBezTo>
                  <a:pt x="1446" y="374"/>
                  <a:pt x="1441" y="351"/>
                  <a:pt x="1441" y="327"/>
                </a:cubicBezTo>
                <a:cubicBezTo>
                  <a:pt x="1441" y="303"/>
                  <a:pt x="1446" y="280"/>
                  <a:pt x="1455" y="258"/>
                </a:cubicBezTo>
                <a:cubicBezTo>
                  <a:pt x="1464" y="237"/>
                  <a:pt x="1476" y="218"/>
                  <a:pt x="1492" y="202"/>
                </a:cubicBezTo>
                <a:cubicBezTo>
                  <a:pt x="1508" y="187"/>
                  <a:pt x="1527" y="174"/>
                  <a:pt x="1549" y="165"/>
                </a:cubicBezTo>
                <a:cubicBezTo>
                  <a:pt x="1571" y="156"/>
                  <a:pt x="1594" y="151"/>
                  <a:pt x="1620" y="151"/>
                </a:cubicBezTo>
                <a:cubicBezTo>
                  <a:pt x="1645" y="151"/>
                  <a:pt x="1668" y="156"/>
                  <a:pt x="1690" y="165"/>
                </a:cubicBezTo>
                <a:cubicBezTo>
                  <a:pt x="1712" y="174"/>
                  <a:pt x="1731" y="187"/>
                  <a:pt x="1747" y="202"/>
                </a:cubicBezTo>
                <a:cubicBezTo>
                  <a:pt x="1763" y="218"/>
                  <a:pt x="1776" y="237"/>
                  <a:pt x="1785" y="258"/>
                </a:cubicBezTo>
                <a:cubicBezTo>
                  <a:pt x="1794" y="280"/>
                  <a:pt x="1799" y="303"/>
                  <a:pt x="1799" y="327"/>
                </a:cubicBezTo>
                <a:cubicBezTo>
                  <a:pt x="1799" y="351"/>
                  <a:pt x="1794" y="374"/>
                  <a:pt x="1785" y="395"/>
                </a:cubicBezTo>
                <a:cubicBezTo>
                  <a:pt x="1776" y="416"/>
                  <a:pt x="1763" y="435"/>
                  <a:pt x="1747" y="451"/>
                </a:cubicBezTo>
                <a:cubicBezTo>
                  <a:pt x="1731" y="467"/>
                  <a:pt x="1713" y="480"/>
                  <a:pt x="1691" y="489"/>
                </a:cubicBezTo>
                <a:cubicBezTo>
                  <a:pt x="1669" y="498"/>
                  <a:pt x="1645" y="503"/>
                  <a:pt x="1620" y="503"/>
                </a:cubicBezTo>
                <a:close/>
                <a:moveTo>
                  <a:pt x="1620" y="421"/>
                </a:moveTo>
                <a:cubicBezTo>
                  <a:pt x="1633" y="421"/>
                  <a:pt x="1645" y="418"/>
                  <a:pt x="1657" y="413"/>
                </a:cubicBezTo>
                <a:cubicBezTo>
                  <a:pt x="1668" y="408"/>
                  <a:pt x="1678" y="402"/>
                  <a:pt x="1686" y="393"/>
                </a:cubicBezTo>
                <a:cubicBezTo>
                  <a:pt x="1694" y="385"/>
                  <a:pt x="1701" y="375"/>
                  <a:pt x="1706" y="364"/>
                </a:cubicBezTo>
                <a:cubicBezTo>
                  <a:pt x="1711" y="352"/>
                  <a:pt x="1713" y="340"/>
                  <a:pt x="1713" y="326"/>
                </a:cubicBezTo>
                <a:cubicBezTo>
                  <a:pt x="1713" y="313"/>
                  <a:pt x="1711" y="301"/>
                  <a:pt x="1706" y="289"/>
                </a:cubicBezTo>
                <a:cubicBezTo>
                  <a:pt x="1701" y="278"/>
                  <a:pt x="1694" y="268"/>
                  <a:pt x="1686" y="259"/>
                </a:cubicBezTo>
                <a:cubicBezTo>
                  <a:pt x="1678" y="251"/>
                  <a:pt x="1668" y="244"/>
                  <a:pt x="1657" y="239"/>
                </a:cubicBezTo>
                <a:cubicBezTo>
                  <a:pt x="1645" y="234"/>
                  <a:pt x="1633" y="232"/>
                  <a:pt x="1620" y="232"/>
                </a:cubicBezTo>
                <a:cubicBezTo>
                  <a:pt x="1607" y="232"/>
                  <a:pt x="1595" y="234"/>
                  <a:pt x="1584" y="239"/>
                </a:cubicBezTo>
                <a:cubicBezTo>
                  <a:pt x="1573" y="244"/>
                  <a:pt x="1563" y="251"/>
                  <a:pt x="1555" y="259"/>
                </a:cubicBezTo>
                <a:cubicBezTo>
                  <a:pt x="1546" y="268"/>
                  <a:pt x="1540" y="278"/>
                  <a:pt x="1535" y="289"/>
                </a:cubicBezTo>
                <a:cubicBezTo>
                  <a:pt x="1530" y="301"/>
                  <a:pt x="1528" y="313"/>
                  <a:pt x="1528" y="326"/>
                </a:cubicBezTo>
                <a:cubicBezTo>
                  <a:pt x="1528" y="340"/>
                  <a:pt x="1530" y="352"/>
                  <a:pt x="1535" y="364"/>
                </a:cubicBezTo>
                <a:cubicBezTo>
                  <a:pt x="1540" y="375"/>
                  <a:pt x="1546" y="385"/>
                  <a:pt x="1555" y="393"/>
                </a:cubicBezTo>
                <a:cubicBezTo>
                  <a:pt x="1563" y="402"/>
                  <a:pt x="1573" y="408"/>
                  <a:pt x="1584" y="413"/>
                </a:cubicBezTo>
                <a:cubicBezTo>
                  <a:pt x="1595" y="418"/>
                  <a:pt x="1607" y="421"/>
                  <a:pt x="1620" y="421"/>
                </a:cubicBezTo>
                <a:close/>
                <a:moveTo>
                  <a:pt x="0" y="158"/>
                </a:moveTo>
                <a:cubicBezTo>
                  <a:pt x="88" y="158"/>
                  <a:pt x="88" y="158"/>
                  <a:pt x="88" y="158"/>
                </a:cubicBezTo>
                <a:cubicBezTo>
                  <a:pt x="156" y="373"/>
                  <a:pt x="156" y="373"/>
                  <a:pt x="156" y="373"/>
                </a:cubicBezTo>
                <a:cubicBezTo>
                  <a:pt x="236" y="158"/>
                  <a:pt x="236" y="158"/>
                  <a:pt x="236" y="158"/>
                </a:cubicBezTo>
                <a:cubicBezTo>
                  <a:pt x="313" y="158"/>
                  <a:pt x="313" y="158"/>
                  <a:pt x="313" y="158"/>
                </a:cubicBezTo>
                <a:cubicBezTo>
                  <a:pt x="392" y="373"/>
                  <a:pt x="392" y="373"/>
                  <a:pt x="392" y="373"/>
                </a:cubicBezTo>
                <a:cubicBezTo>
                  <a:pt x="462" y="158"/>
                  <a:pt x="462" y="158"/>
                  <a:pt x="462" y="158"/>
                </a:cubicBezTo>
                <a:cubicBezTo>
                  <a:pt x="550" y="158"/>
                  <a:pt x="550" y="158"/>
                  <a:pt x="550" y="158"/>
                </a:cubicBezTo>
                <a:cubicBezTo>
                  <a:pt x="435" y="495"/>
                  <a:pt x="435" y="495"/>
                  <a:pt x="435" y="495"/>
                </a:cubicBezTo>
                <a:cubicBezTo>
                  <a:pt x="354" y="495"/>
                  <a:pt x="354" y="495"/>
                  <a:pt x="354" y="495"/>
                </a:cubicBezTo>
                <a:cubicBezTo>
                  <a:pt x="274" y="275"/>
                  <a:pt x="274" y="275"/>
                  <a:pt x="274" y="275"/>
                </a:cubicBezTo>
                <a:cubicBezTo>
                  <a:pt x="192" y="495"/>
                  <a:pt x="192" y="495"/>
                  <a:pt x="192" y="495"/>
                </a:cubicBezTo>
                <a:cubicBezTo>
                  <a:pt x="110" y="495"/>
                  <a:pt x="110" y="495"/>
                  <a:pt x="110" y="495"/>
                </a:cubicBezTo>
                <a:lnTo>
                  <a:pt x="0" y="15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4" name="Rectangle 3"/>
          <p:cNvSpPr/>
          <p:nvPr userDrawn="1"/>
        </p:nvSpPr>
        <p:spPr>
          <a:xfrm>
            <a:off x="111760" y="6530234"/>
            <a:ext cx="1229360" cy="2668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6" name="Group 5"/>
          <p:cNvGrpSpPr/>
          <p:nvPr userDrawn="1"/>
        </p:nvGrpSpPr>
        <p:grpSpPr>
          <a:xfrm flipV="1">
            <a:off x="0" y="4933507"/>
            <a:ext cx="12192000" cy="1943046"/>
            <a:chOff x="0" y="-1"/>
            <a:chExt cx="12192000" cy="2558554"/>
          </a:xfrm>
        </p:grpSpPr>
        <p:sp>
          <p:nvSpPr>
            <p:cNvPr id="8" name="Rectangle 7"/>
            <p:cNvSpPr/>
            <p:nvPr userDrawn="1"/>
          </p:nvSpPr>
          <p:spPr>
            <a:xfrm>
              <a:off x="0" y="-1"/>
              <a:ext cx="12192000" cy="1885950"/>
            </a:xfrm>
            <a:prstGeom prst="rect">
              <a:avLst/>
            </a:prstGeom>
            <a:solidFill>
              <a:srgbClr val="059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9" name="Imagen 8" descr="Imagen 8"/>
            <p:cNvPicPr>
              <a:picLocks noChangeAspect="1"/>
            </p:cNvPicPr>
            <p:nvPr userDrawn="1"/>
          </p:nvPicPr>
          <p:blipFill>
            <a:blip r:embed="rId2" cstate="email"/>
            <a:stretch>
              <a:fillRect/>
            </a:stretch>
          </p:blipFill>
          <p:spPr>
            <a:xfrm rot="10800000">
              <a:off x="0" y="1062715"/>
              <a:ext cx="12192000" cy="1495838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</p:grpSp>
      <p:sp>
        <p:nvSpPr>
          <p:cNvPr id="10" name="Número de diapositiva"/>
          <p:cNvSpPr txBox="1"/>
          <p:nvPr userDrawn="1"/>
        </p:nvSpPr>
        <p:spPr>
          <a:xfrm>
            <a:off x="11608202" y="6682634"/>
            <a:ext cx="548640" cy="91440"/>
          </a:xfrm>
          <a:prstGeom prst="rect">
            <a:avLst/>
          </a:prstGeom>
        </p:spPr>
        <p:txBody>
          <a:bodyPr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7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enorite" pitchFamily="2" charset="0"/>
                <a:ea typeface="+mn-ea"/>
                <a:cs typeface="+mn-cs"/>
                <a:sym typeface="Tenorite Regular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9pPr>
          </a:lstStyle>
          <a:p>
            <a:fld id="{86CB4B4D-7CA3-9044-876B-883B54F8677D}" type="slidenum">
              <a:rPr lang="en-US" sz="1000" smtClean="0">
                <a:solidFill>
                  <a:schemeClr val="bg1"/>
                </a:solidFill>
              </a:rPr>
            </a:fld>
            <a:endParaRPr lang="en-US" sz="1000">
              <a:solidFill>
                <a:schemeClr val="bg1"/>
              </a:solidFill>
            </a:endParaRPr>
          </a:p>
        </p:txBody>
      </p:sp>
      <p:sp>
        <p:nvSpPr>
          <p:cNvPr id="11" name="Freeform 5"/>
          <p:cNvSpPr>
            <a:spLocks noEditPoints="1"/>
          </p:cNvSpPr>
          <p:nvPr userDrawn="1"/>
        </p:nvSpPr>
        <p:spPr bwMode="auto">
          <a:xfrm>
            <a:off x="10937311" y="6631782"/>
            <a:ext cx="468874" cy="173633"/>
          </a:xfrm>
          <a:custGeom>
            <a:avLst/>
            <a:gdLst>
              <a:gd name="T0" fmla="*/ 698 w 1799"/>
              <a:gd name="T1" fmla="*/ 158 h 664"/>
              <a:gd name="T2" fmla="*/ 610 w 1799"/>
              <a:gd name="T3" fmla="*/ 496 h 664"/>
              <a:gd name="T4" fmla="*/ 664 w 1799"/>
              <a:gd name="T5" fmla="*/ 7 h 664"/>
              <a:gd name="T6" fmla="*/ 638 w 1799"/>
              <a:gd name="T7" fmla="*/ 105 h 664"/>
              <a:gd name="T8" fmla="*/ 664 w 1799"/>
              <a:gd name="T9" fmla="*/ 7 h 664"/>
              <a:gd name="T10" fmla="*/ 907 w 1799"/>
              <a:gd name="T11" fmla="*/ 491 h 664"/>
              <a:gd name="T12" fmla="*/ 863 w 1799"/>
              <a:gd name="T13" fmla="*/ 664 h 664"/>
              <a:gd name="T14" fmla="*/ 777 w 1799"/>
              <a:gd name="T15" fmla="*/ 158 h 664"/>
              <a:gd name="T16" fmla="*/ 862 w 1799"/>
              <a:gd name="T17" fmla="*/ 205 h 664"/>
              <a:gd name="T18" fmla="*/ 969 w 1799"/>
              <a:gd name="T19" fmla="*/ 151 h 664"/>
              <a:gd name="T20" fmla="*/ 1082 w 1799"/>
              <a:gd name="T21" fmla="*/ 199 h 664"/>
              <a:gd name="T22" fmla="*/ 1131 w 1799"/>
              <a:gd name="T23" fmla="*/ 327 h 664"/>
              <a:gd name="T24" fmla="*/ 1081 w 1799"/>
              <a:gd name="T25" fmla="*/ 455 h 664"/>
              <a:gd name="T26" fmla="*/ 969 w 1799"/>
              <a:gd name="T27" fmla="*/ 503 h 664"/>
              <a:gd name="T28" fmla="*/ 988 w 1799"/>
              <a:gd name="T29" fmla="*/ 414 h 664"/>
              <a:gd name="T30" fmla="*/ 1038 w 1799"/>
              <a:gd name="T31" fmla="*/ 364 h 664"/>
              <a:gd name="T32" fmla="*/ 1038 w 1799"/>
              <a:gd name="T33" fmla="*/ 289 h 664"/>
              <a:gd name="T34" fmla="*/ 988 w 1799"/>
              <a:gd name="T35" fmla="*/ 239 h 664"/>
              <a:gd name="T36" fmla="*/ 915 w 1799"/>
              <a:gd name="T37" fmla="*/ 239 h 664"/>
              <a:gd name="T38" fmla="*/ 865 w 1799"/>
              <a:gd name="T39" fmla="*/ 289 h 664"/>
              <a:gd name="T40" fmla="*/ 865 w 1799"/>
              <a:gd name="T41" fmla="*/ 364 h 664"/>
              <a:gd name="T42" fmla="*/ 915 w 1799"/>
              <a:gd name="T43" fmla="*/ 414 h 664"/>
              <a:gd name="T44" fmla="*/ 1194 w 1799"/>
              <a:gd name="T45" fmla="*/ 158 h 664"/>
              <a:gd name="T46" fmla="*/ 1279 w 1799"/>
              <a:gd name="T47" fmla="*/ 210 h 664"/>
              <a:gd name="T48" fmla="*/ 1372 w 1799"/>
              <a:gd name="T49" fmla="*/ 152 h 664"/>
              <a:gd name="T50" fmla="*/ 1429 w 1799"/>
              <a:gd name="T51" fmla="*/ 165 h 664"/>
              <a:gd name="T52" fmla="*/ 1379 w 1799"/>
              <a:gd name="T53" fmla="*/ 242 h 664"/>
              <a:gd name="T54" fmla="*/ 1299 w 1799"/>
              <a:gd name="T55" fmla="*/ 257 h 664"/>
              <a:gd name="T56" fmla="*/ 1279 w 1799"/>
              <a:gd name="T57" fmla="*/ 496 h 664"/>
              <a:gd name="T58" fmla="*/ 1194 w 1799"/>
              <a:gd name="T59" fmla="*/ 158 h 664"/>
              <a:gd name="T60" fmla="*/ 1549 w 1799"/>
              <a:gd name="T61" fmla="*/ 489 h 664"/>
              <a:gd name="T62" fmla="*/ 1455 w 1799"/>
              <a:gd name="T63" fmla="*/ 395 h 664"/>
              <a:gd name="T64" fmla="*/ 1455 w 1799"/>
              <a:gd name="T65" fmla="*/ 258 h 664"/>
              <a:gd name="T66" fmla="*/ 1549 w 1799"/>
              <a:gd name="T67" fmla="*/ 165 h 664"/>
              <a:gd name="T68" fmla="*/ 1690 w 1799"/>
              <a:gd name="T69" fmla="*/ 165 h 664"/>
              <a:gd name="T70" fmla="*/ 1785 w 1799"/>
              <a:gd name="T71" fmla="*/ 258 h 664"/>
              <a:gd name="T72" fmla="*/ 1785 w 1799"/>
              <a:gd name="T73" fmla="*/ 395 h 664"/>
              <a:gd name="T74" fmla="*/ 1691 w 1799"/>
              <a:gd name="T75" fmla="*/ 489 h 664"/>
              <a:gd name="T76" fmla="*/ 1620 w 1799"/>
              <a:gd name="T77" fmla="*/ 421 h 664"/>
              <a:gd name="T78" fmla="*/ 1686 w 1799"/>
              <a:gd name="T79" fmla="*/ 393 h 664"/>
              <a:gd name="T80" fmla="*/ 1713 w 1799"/>
              <a:gd name="T81" fmla="*/ 326 h 664"/>
              <a:gd name="T82" fmla="*/ 1686 w 1799"/>
              <a:gd name="T83" fmla="*/ 259 h 664"/>
              <a:gd name="T84" fmla="*/ 1620 w 1799"/>
              <a:gd name="T85" fmla="*/ 232 h 664"/>
              <a:gd name="T86" fmla="*/ 1555 w 1799"/>
              <a:gd name="T87" fmla="*/ 259 h 664"/>
              <a:gd name="T88" fmla="*/ 1528 w 1799"/>
              <a:gd name="T89" fmla="*/ 326 h 664"/>
              <a:gd name="T90" fmla="*/ 1555 w 1799"/>
              <a:gd name="T91" fmla="*/ 393 h 664"/>
              <a:gd name="T92" fmla="*/ 1620 w 1799"/>
              <a:gd name="T93" fmla="*/ 421 h 664"/>
              <a:gd name="T94" fmla="*/ 88 w 1799"/>
              <a:gd name="T95" fmla="*/ 158 h 664"/>
              <a:gd name="T96" fmla="*/ 236 w 1799"/>
              <a:gd name="T97" fmla="*/ 158 h 664"/>
              <a:gd name="T98" fmla="*/ 392 w 1799"/>
              <a:gd name="T99" fmla="*/ 373 h 664"/>
              <a:gd name="T100" fmla="*/ 550 w 1799"/>
              <a:gd name="T101" fmla="*/ 158 h 664"/>
              <a:gd name="T102" fmla="*/ 354 w 1799"/>
              <a:gd name="T103" fmla="*/ 495 h 664"/>
              <a:gd name="T104" fmla="*/ 192 w 1799"/>
              <a:gd name="T105" fmla="*/ 495 h 664"/>
              <a:gd name="T106" fmla="*/ 0 w 1799"/>
              <a:gd name="T107" fmla="*/ 158 h 6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799" h="664">
                <a:moveTo>
                  <a:pt x="610" y="158"/>
                </a:moveTo>
                <a:cubicBezTo>
                  <a:pt x="698" y="158"/>
                  <a:pt x="698" y="158"/>
                  <a:pt x="698" y="158"/>
                </a:cubicBezTo>
                <a:cubicBezTo>
                  <a:pt x="698" y="496"/>
                  <a:pt x="698" y="496"/>
                  <a:pt x="698" y="496"/>
                </a:cubicBezTo>
                <a:cubicBezTo>
                  <a:pt x="610" y="496"/>
                  <a:pt x="610" y="496"/>
                  <a:pt x="610" y="496"/>
                </a:cubicBezTo>
                <a:lnTo>
                  <a:pt x="610" y="158"/>
                </a:lnTo>
                <a:close/>
                <a:moveTo>
                  <a:pt x="664" y="7"/>
                </a:moveTo>
                <a:cubicBezTo>
                  <a:pt x="637" y="0"/>
                  <a:pt x="609" y="16"/>
                  <a:pt x="602" y="43"/>
                </a:cubicBezTo>
                <a:cubicBezTo>
                  <a:pt x="595" y="70"/>
                  <a:pt x="611" y="98"/>
                  <a:pt x="638" y="105"/>
                </a:cubicBezTo>
                <a:cubicBezTo>
                  <a:pt x="665" y="112"/>
                  <a:pt x="693" y="96"/>
                  <a:pt x="700" y="69"/>
                </a:cubicBezTo>
                <a:cubicBezTo>
                  <a:pt x="707" y="42"/>
                  <a:pt x="691" y="14"/>
                  <a:pt x="664" y="7"/>
                </a:cubicBezTo>
                <a:close/>
                <a:moveTo>
                  <a:pt x="969" y="503"/>
                </a:moveTo>
                <a:cubicBezTo>
                  <a:pt x="946" y="503"/>
                  <a:pt x="926" y="499"/>
                  <a:pt x="907" y="491"/>
                </a:cubicBezTo>
                <a:cubicBezTo>
                  <a:pt x="889" y="482"/>
                  <a:pt x="874" y="470"/>
                  <a:pt x="863" y="455"/>
                </a:cubicBezTo>
                <a:cubicBezTo>
                  <a:pt x="863" y="664"/>
                  <a:pt x="863" y="664"/>
                  <a:pt x="863" y="664"/>
                </a:cubicBezTo>
                <a:cubicBezTo>
                  <a:pt x="777" y="664"/>
                  <a:pt x="777" y="664"/>
                  <a:pt x="777" y="664"/>
                </a:cubicBezTo>
                <a:cubicBezTo>
                  <a:pt x="777" y="158"/>
                  <a:pt x="777" y="158"/>
                  <a:pt x="777" y="158"/>
                </a:cubicBezTo>
                <a:cubicBezTo>
                  <a:pt x="862" y="158"/>
                  <a:pt x="862" y="158"/>
                  <a:pt x="862" y="158"/>
                </a:cubicBezTo>
                <a:cubicBezTo>
                  <a:pt x="862" y="205"/>
                  <a:pt x="862" y="205"/>
                  <a:pt x="862" y="205"/>
                </a:cubicBezTo>
                <a:cubicBezTo>
                  <a:pt x="874" y="188"/>
                  <a:pt x="888" y="175"/>
                  <a:pt x="907" y="166"/>
                </a:cubicBezTo>
                <a:cubicBezTo>
                  <a:pt x="925" y="156"/>
                  <a:pt x="946" y="151"/>
                  <a:pt x="969" y="151"/>
                </a:cubicBezTo>
                <a:cubicBezTo>
                  <a:pt x="990" y="151"/>
                  <a:pt x="1010" y="155"/>
                  <a:pt x="1030" y="163"/>
                </a:cubicBezTo>
                <a:cubicBezTo>
                  <a:pt x="1050" y="172"/>
                  <a:pt x="1067" y="183"/>
                  <a:pt x="1082" y="199"/>
                </a:cubicBezTo>
                <a:cubicBezTo>
                  <a:pt x="1097" y="214"/>
                  <a:pt x="1109" y="233"/>
                  <a:pt x="1118" y="254"/>
                </a:cubicBezTo>
                <a:cubicBezTo>
                  <a:pt x="1127" y="276"/>
                  <a:pt x="1131" y="300"/>
                  <a:pt x="1131" y="327"/>
                </a:cubicBezTo>
                <a:cubicBezTo>
                  <a:pt x="1131" y="354"/>
                  <a:pt x="1127" y="378"/>
                  <a:pt x="1118" y="400"/>
                </a:cubicBezTo>
                <a:cubicBezTo>
                  <a:pt x="1108" y="421"/>
                  <a:pt x="1096" y="440"/>
                  <a:pt x="1081" y="455"/>
                </a:cubicBezTo>
                <a:cubicBezTo>
                  <a:pt x="1066" y="471"/>
                  <a:pt x="1049" y="482"/>
                  <a:pt x="1030" y="491"/>
                </a:cubicBezTo>
                <a:cubicBezTo>
                  <a:pt x="1010" y="499"/>
                  <a:pt x="990" y="503"/>
                  <a:pt x="969" y="503"/>
                </a:cubicBezTo>
                <a:close/>
                <a:moveTo>
                  <a:pt x="952" y="421"/>
                </a:moveTo>
                <a:cubicBezTo>
                  <a:pt x="965" y="421"/>
                  <a:pt x="977" y="419"/>
                  <a:pt x="988" y="414"/>
                </a:cubicBezTo>
                <a:cubicBezTo>
                  <a:pt x="999" y="409"/>
                  <a:pt x="1009" y="402"/>
                  <a:pt x="1018" y="394"/>
                </a:cubicBezTo>
                <a:cubicBezTo>
                  <a:pt x="1026" y="385"/>
                  <a:pt x="1033" y="375"/>
                  <a:pt x="1038" y="364"/>
                </a:cubicBezTo>
                <a:cubicBezTo>
                  <a:pt x="1043" y="352"/>
                  <a:pt x="1045" y="340"/>
                  <a:pt x="1045" y="326"/>
                </a:cubicBezTo>
                <a:cubicBezTo>
                  <a:pt x="1045" y="313"/>
                  <a:pt x="1043" y="301"/>
                  <a:pt x="1038" y="289"/>
                </a:cubicBezTo>
                <a:cubicBezTo>
                  <a:pt x="1033" y="278"/>
                  <a:pt x="1026" y="268"/>
                  <a:pt x="1018" y="259"/>
                </a:cubicBezTo>
                <a:cubicBezTo>
                  <a:pt x="1009" y="251"/>
                  <a:pt x="999" y="244"/>
                  <a:pt x="988" y="239"/>
                </a:cubicBezTo>
                <a:cubicBezTo>
                  <a:pt x="977" y="234"/>
                  <a:pt x="965" y="231"/>
                  <a:pt x="952" y="231"/>
                </a:cubicBezTo>
                <a:cubicBezTo>
                  <a:pt x="938" y="231"/>
                  <a:pt x="926" y="234"/>
                  <a:pt x="915" y="239"/>
                </a:cubicBezTo>
                <a:cubicBezTo>
                  <a:pt x="903" y="244"/>
                  <a:pt x="893" y="251"/>
                  <a:pt x="885" y="259"/>
                </a:cubicBezTo>
                <a:cubicBezTo>
                  <a:pt x="877" y="268"/>
                  <a:pt x="870" y="278"/>
                  <a:pt x="865" y="289"/>
                </a:cubicBezTo>
                <a:cubicBezTo>
                  <a:pt x="860" y="301"/>
                  <a:pt x="858" y="313"/>
                  <a:pt x="858" y="326"/>
                </a:cubicBezTo>
                <a:cubicBezTo>
                  <a:pt x="858" y="340"/>
                  <a:pt x="860" y="352"/>
                  <a:pt x="865" y="364"/>
                </a:cubicBezTo>
                <a:cubicBezTo>
                  <a:pt x="870" y="375"/>
                  <a:pt x="877" y="385"/>
                  <a:pt x="885" y="394"/>
                </a:cubicBezTo>
                <a:cubicBezTo>
                  <a:pt x="893" y="402"/>
                  <a:pt x="903" y="409"/>
                  <a:pt x="915" y="414"/>
                </a:cubicBezTo>
                <a:cubicBezTo>
                  <a:pt x="926" y="419"/>
                  <a:pt x="938" y="421"/>
                  <a:pt x="952" y="421"/>
                </a:cubicBezTo>
                <a:close/>
                <a:moveTo>
                  <a:pt x="1194" y="158"/>
                </a:moveTo>
                <a:cubicBezTo>
                  <a:pt x="1279" y="158"/>
                  <a:pt x="1279" y="158"/>
                  <a:pt x="1279" y="158"/>
                </a:cubicBezTo>
                <a:cubicBezTo>
                  <a:pt x="1279" y="210"/>
                  <a:pt x="1279" y="210"/>
                  <a:pt x="1279" y="210"/>
                </a:cubicBezTo>
                <a:cubicBezTo>
                  <a:pt x="1287" y="190"/>
                  <a:pt x="1299" y="175"/>
                  <a:pt x="1315" y="166"/>
                </a:cubicBezTo>
                <a:cubicBezTo>
                  <a:pt x="1331" y="157"/>
                  <a:pt x="1350" y="152"/>
                  <a:pt x="1372" y="152"/>
                </a:cubicBezTo>
                <a:cubicBezTo>
                  <a:pt x="1383" y="152"/>
                  <a:pt x="1394" y="153"/>
                  <a:pt x="1403" y="156"/>
                </a:cubicBezTo>
                <a:cubicBezTo>
                  <a:pt x="1413" y="158"/>
                  <a:pt x="1422" y="161"/>
                  <a:pt x="1429" y="165"/>
                </a:cubicBezTo>
                <a:cubicBezTo>
                  <a:pt x="1397" y="250"/>
                  <a:pt x="1397" y="250"/>
                  <a:pt x="1397" y="250"/>
                </a:cubicBezTo>
                <a:cubicBezTo>
                  <a:pt x="1393" y="247"/>
                  <a:pt x="1387" y="244"/>
                  <a:pt x="1379" y="242"/>
                </a:cubicBezTo>
                <a:cubicBezTo>
                  <a:pt x="1371" y="239"/>
                  <a:pt x="1362" y="238"/>
                  <a:pt x="1352" y="238"/>
                </a:cubicBezTo>
                <a:cubicBezTo>
                  <a:pt x="1330" y="238"/>
                  <a:pt x="1313" y="244"/>
                  <a:pt x="1299" y="257"/>
                </a:cubicBezTo>
                <a:cubicBezTo>
                  <a:pt x="1286" y="269"/>
                  <a:pt x="1279" y="289"/>
                  <a:pt x="1279" y="318"/>
                </a:cubicBezTo>
                <a:cubicBezTo>
                  <a:pt x="1279" y="496"/>
                  <a:pt x="1279" y="496"/>
                  <a:pt x="1279" y="496"/>
                </a:cubicBezTo>
                <a:cubicBezTo>
                  <a:pt x="1194" y="496"/>
                  <a:pt x="1194" y="496"/>
                  <a:pt x="1194" y="496"/>
                </a:cubicBezTo>
                <a:lnTo>
                  <a:pt x="1194" y="158"/>
                </a:lnTo>
                <a:close/>
                <a:moveTo>
                  <a:pt x="1620" y="503"/>
                </a:moveTo>
                <a:cubicBezTo>
                  <a:pt x="1594" y="503"/>
                  <a:pt x="1571" y="498"/>
                  <a:pt x="1549" y="489"/>
                </a:cubicBezTo>
                <a:cubicBezTo>
                  <a:pt x="1527" y="480"/>
                  <a:pt x="1508" y="467"/>
                  <a:pt x="1492" y="451"/>
                </a:cubicBezTo>
                <a:cubicBezTo>
                  <a:pt x="1476" y="435"/>
                  <a:pt x="1464" y="416"/>
                  <a:pt x="1455" y="395"/>
                </a:cubicBezTo>
                <a:cubicBezTo>
                  <a:pt x="1446" y="374"/>
                  <a:pt x="1441" y="351"/>
                  <a:pt x="1441" y="327"/>
                </a:cubicBezTo>
                <a:cubicBezTo>
                  <a:pt x="1441" y="303"/>
                  <a:pt x="1446" y="280"/>
                  <a:pt x="1455" y="258"/>
                </a:cubicBezTo>
                <a:cubicBezTo>
                  <a:pt x="1464" y="237"/>
                  <a:pt x="1476" y="218"/>
                  <a:pt x="1492" y="202"/>
                </a:cubicBezTo>
                <a:cubicBezTo>
                  <a:pt x="1508" y="187"/>
                  <a:pt x="1527" y="174"/>
                  <a:pt x="1549" y="165"/>
                </a:cubicBezTo>
                <a:cubicBezTo>
                  <a:pt x="1571" y="156"/>
                  <a:pt x="1594" y="151"/>
                  <a:pt x="1620" y="151"/>
                </a:cubicBezTo>
                <a:cubicBezTo>
                  <a:pt x="1645" y="151"/>
                  <a:pt x="1668" y="156"/>
                  <a:pt x="1690" y="165"/>
                </a:cubicBezTo>
                <a:cubicBezTo>
                  <a:pt x="1712" y="174"/>
                  <a:pt x="1731" y="187"/>
                  <a:pt x="1747" y="202"/>
                </a:cubicBezTo>
                <a:cubicBezTo>
                  <a:pt x="1763" y="218"/>
                  <a:pt x="1776" y="237"/>
                  <a:pt x="1785" y="258"/>
                </a:cubicBezTo>
                <a:cubicBezTo>
                  <a:pt x="1794" y="280"/>
                  <a:pt x="1799" y="303"/>
                  <a:pt x="1799" y="327"/>
                </a:cubicBezTo>
                <a:cubicBezTo>
                  <a:pt x="1799" y="351"/>
                  <a:pt x="1794" y="374"/>
                  <a:pt x="1785" y="395"/>
                </a:cubicBezTo>
                <a:cubicBezTo>
                  <a:pt x="1776" y="416"/>
                  <a:pt x="1763" y="435"/>
                  <a:pt x="1747" y="451"/>
                </a:cubicBezTo>
                <a:cubicBezTo>
                  <a:pt x="1731" y="467"/>
                  <a:pt x="1713" y="480"/>
                  <a:pt x="1691" y="489"/>
                </a:cubicBezTo>
                <a:cubicBezTo>
                  <a:pt x="1669" y="498"/>
                  <a:pt x="1645" y="503"/>
                  <a:pt x="1620" y="503"/>
                </a:cubicBezTo>
                <a:close/>
                <a:moveTo>
                  <a:pt x="1620" y="421"/>
                </a:moveTo>
                <a:cubicBezTo>
                  <a:pt x="1633" y="421"/>
                  <a:pt x="1645" y="418"/>
                  <a:pt x="1657" y="413"/>
                </a:cubicBezTo>
                <a:cubicBezTo>
                  <a:pt x="1668" y="408"/>
                  <a:pt x="1678" y="402"/>
                  <a:pt x="1686" y="393"/>
                </a:cubicBezTo>
                <a:cubicBezTo>
                  <a:pt x="1694" y="385"/>
                  <a:pt x="1701" y="375"/>
                  <a:pt x="1706" y="364"/>
                </a:cubicBezTo>
                <a:cubicBezTo>
                  <a:pt x="1711" y="352"/>
                  <a:pt x="1713" y="340"/>
                  <a:pt x="1713" y="326"/>
                </a:cubicBezTo>
                <a:cubicBezTo>
                  <a:pt x="1713" y="313"/>
                  <a:pt x="1711" y="301"/>
                  <a:pt x="1706" y="289"/>
                </a:cubicBezTo>
                <a:cubicBezTo>
                  <a:pt x="1701" y="278"/>
                  <a:pt x="1694" y="268"/>
                  <a:pt x="1686" y="259"/>
                </a:cubicBezTo>
                <a:cubicBezTo>
                  <a:pt x="1678" y="251"/>
                  <a:pt x="1668" y="244"/>
                  <a:pt x="1657" y="239"/>
                </a:cubicBezTo>
                <a:cubicBezTo>
                  <a:pt x="1645" y="234"/>
                  <a:pt x="1633" y="232"/>
                  <a:pt x="1620" y="232"/>
                </a:cubicBezTo>
                <a:cubicBezTo>
                  <a:pt x="1607" y="232"/>
                  <a:pt x="1595" y="234"/>
                  <a:pt x="1584" y="239"/>
                </a:cubicBezTo>
                <a:cubicBezTo>
                  <a:pt x="1573" y="244"/>
                  <a:pt x="1563" y="251"/>
                  <a:pt x="1555" y="259"/>
                </a:cubicBezTo>
                <a:cubicBezTo>
                  <a:pt x="1546" y="268"/>
                  <a:pt x="1540" y="278"/>
                  <a:pt x="1535" y="289"/>
                </a:cubicBezTo>
                <a:cubicBezTo>
                  <a:pt x="1530" y="301"/>
                  <a:pt x="1528" y="313"/>
                  <a:pt x="1528" y="326"/>
                </a:cubicBezTo>
                <a:cubicBezTo>
                  <a:pt x="1528" y="340"/>
                  <a:pt x="1530" y="352"/>
                  <a:pt x="1535" y="364"/>
                </a:cubicBezTo>
                <a:cubicBezTo>
                  <a:pt x="1540" y="375"/>
                  <a:pt x="1546" y="385"/>
                  <a:pt x="1555" y="393"/>
                </a:cubicBezTo>
                <a:cubicBezTo>
                  <a:pt x="1563" y="402"/>
                  <a:pt x="1573" y="408"/>
                  <a:pt x="1584" y="413"/>
                </a:cubicBezTo>
                <a:cubicBezTo>
                  <a:pt x="1595" y="418"/>
                  <a:pt x="1607" y="421"/>
                  <a:pt x="1620" y="421"/>
                </a:cubicBezTo>
                <a:close/>
                <a:moveTo>
                  <a:pt x="0" y="158"/>
                </a:moveTo>
                <a:cubicBezTo>
                  <a:pt x="88" y="158"/>
                  <a:pt x="88" y="158"/>
                  <a:pt x="88" y="158"/>
                </a:cubicBezTo>
                <a:cubicBezTo>
                  <a:pt x="156" y="373"/>
                  <a:pt x="156" y="373"/>
                  <a:pt x="156" y="373"/>
                </a:cubicBezTo>
                <a:cubicBezTo>
                  <a:pt x="236" y="158"/>
                  <a:pt x="236" y="158"/>
                  <a:pt x="236" y="158"/>
                </a:cubicBezTo>
                <a:cubicBezTo>
                  <a:pt x="313" y="158"/>
                  <a:pt x="313" y="158"/>
                  <a:pt x="313" y="158"/>
                </a:cubicBezTo>
                <a:cubicBezTo>
                  <a:pt x="392" y="373"/>
                  <a:pt x="392" y="373"/>
                  <a:pt x="392" y="373"/>
                </a:cubicBezTo>
                <a:cubicBezTo>
                  <a:pt x="462" y="158"/>
                  <a:pt x="462" y="158"/>
                  <a:pt x="462" y="158"/>
                </a:cubicBezTo>
                <a:cubicBezTo>
                  <a:pt x="550" y="158"/>
                  <a:pt x="550" y="158"/>
                  <a:pt x="550" y="158"/>
                </a:cubicBezTo>
                <a:cubicBezTo>
                  <a:pt x="435" y="495"/>
                  <a:pt x="435" y="495"/>
                  <a:pt x="435" y="495"/>
                </a:cubicBezTo>
                <a:cubicBezTo>
                  <a:pt x="354" y="495"/>
                  <a:pt x="354" y="495"/>
                  <a:pt x="354" y="495"/>
                </a:cubicBezTo>
                <a:cubicBezTo>
                  <a:pt x="274" y="275"/>
                  <a:pt x="274" y="275"/>
                  <a:pt x="274" y="275"/>
                </a:cubicBezTo>
                <a:cubicBezTo>
                  <a:pt x="192" y="495"/>
                  <a:pt x="192" y="495"/>
                  <a:pt x="192" y="495"/>
                </a:cubicBezTo>
                <a:cubicBezTo>
                  <a:pt x="110" y="495"/>
                  <a:pt x="110" y="495"/>
                  <a:pt x="110" y="495"/>
                </a:cubicBezTo>
                <a:lnTo>
                  <a:pt x="0" y="15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chemeClr val="bg1"/>
              </a:solidFill>
            </a:endParaRPr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_Turquoi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 userDrawn="1"/>
        </p:nvPicPr>
        <p:blipFill>
          <a:blip r:embed="rId2" cstate="email"/>
          <a:srcRect/>
          <a:stretch>
            <a:fillRect/>
          </a:stretch>
        </p:blipFill>
        <p:spPr>
          <a:xfrm>
            <a:off x="741" y="447"/>
            <a:ext cx="12190519" cy="6857167"/>
          </a:xfrm>
          <a:prstGeom prst="rect">
            <a:avLst/>
          </a:prstGeom>
          <a:ln>
            <a:noFill/>
          </a:ln>
        </p:spPr>
      </p:pic>
      <p:cxnSp>
        <p:nvCxnSpPr>
          <p:cNvPr id="9" name="Straight Connector 9"/>
          <p:cNvCxnSpPr/>
          <p:nvPr userDrawn="1"/>
        </p:nvCxnSpPr>
        <p:spPr>
          <a:xfrm>
            <a:off x="1011491" y="-7916"/>
            <a:ext cx="0" cy="2394044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2"/>
          <p:cNvSpPr>
            <a:spLocks noGrp="1"/>
          </p:cNvSpPr>
          <p:nvPr>
            <p:ph type="body" idx="51" hasCustomPrompt="1"/>
          </p:nvPr>
        </p:nvSpPr>
        <p:spPr>
          <a:xfrm rot="16200000">
            <a:off x="-231785" y="1232469"/>
            <a:ext cx="1974955" cy="33236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600">
                <a:solidFill>
                  <a:schemeClr val="bg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200148" y="1447800"/>
            <a:ext cx="6326803" cy="938328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defRPr sz="4000" b="1">
                <a:solidFill>
                  <a:schemeClr val="bg1"/>
                </a:solidFill>
                <a:latin typeface="Tenorite" pitchFamily="2" charset="0"/>
              </a:defRPr>
            </a:lvl1pPr>
          </a:lstStyle>
          <a:p>
            <a:r>
              <a:rPr lang="en-US"/>
              <a:t>Click to add </a:t>
            </a:r>
            <a:br>
              <a:rPr lang="en-US"/>
            </a:br>
            <a:r>
              <a:rPr lang="en-US"/>
              <a:t>section title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 cstate="email"/>
          <a:srcRect/>
          <a:stretch>
            <a:fillRect/>
          </a:stretch>
        </p:blipFill>
        <p:spPr>
          <a:xfrm>
            <a:off x="10947539" y="6212624"/>
            <a:ext cx="960550" cy="48027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6" name="Text Placeholder 7"/>
          <p:cNvSpPr>
            <a:spLocks noGrp="1"/>
          </p:cNvSpPr>
          <p:nvPr>
            <p:ph type="body" sz="quarter" idx="52" hasCustomPrompt="1"/>
          </p:nvPr>
        </p:nvSpPr>
        <p:spPr>
          <a:xfrm>
            <a:off x="7035800" y="2626112"/>
            <a:ext cx="4622800" cy="3074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900" b="0" spc="-300">
                <a:solidFill>
                  <a:schemeClr val="bg1"/>
                </a:solidFill>
                <a:latin typeface="Tenorite" pitchFamily="2" charset="0"/>
              </a:defRPr>
            </a:lvl1pPr>
          </a:lstStyle>
          <a:p>
            <a:pPr lvl="0"/>
            <a:r>
              <a:rPr lang="en-US"/>
              <a:t>##.</a:t>
            </a:r>
            <a:endParaRPr lang="en-US"/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vider_Turquoi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0519" cy="685716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ivider_Turquoi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0519" cy="6857167"/>
          </a:xfrm>
          <a:prstGeom prst="rect">
            <a:avLst/>
          </a:prstGeom>
        </p:spPr>
      </p:pic>
      <p:cxnSp>
        <p:nvCxnSpPr>
          <p:cNvPr id="9" name="Straight Connector 9"/>
          <p:cNvCxnSpPr/>
          <p:nvPr userDrawn="1"/>
        </p:nvCxnSpPr>
        <p:spPr>
          <a:xfrm>
            <a:off x="1011491" y="-7916"/>
            <a:ext cx="0" cy="2394044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2"/>
          <p:cNvSpPr>
            <a:spLocks noGrp="1"/>
          </p:cNvSpPr>
          <p:nvPr>
            <p:ph type="body" idx="51" hasCustomPrompt="1"/>
          </p:nvPr>
        </p:nvSpPr>
        <p:spPr>
          <a:xfrm rot="16200000">
            <a:off x="-399271" y="1064982"/>
            <a:ext cx="2309927" cy="332361"/>
          </a:xfrm>
          <a:prstGeom prst="rect">
            <a:avLst/>
          </a:prstGeo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  <a:latin typeface="Tenorite" pitchFamily="2" charset="0"/>
                <a:cs typeface="Arial" panose="020B060402020209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200149" y="411171"/>
            <a:ext cx="6254750" cy="1974957"/>
          </a:xfrm>
          <a:prstGeom prst="rect">
            <a:avLst/>
          </a:prstGeom>
        </p:spPr>
        <p:txBody>
          <a:bodyPr anchor="b"/>
          <a:lstStyle>
            <a:lvl1pPr>
              <a:lnSpc>
                <a:spcPct val="100000"/>
              </a:lnSpc>
              <a:defRPr sz="4400" b="1">
                <a:solidFill>
                  <a:schemeClr val="bg1"/>
                </a:solidFill>
                <a:latin typeface="Tenorite" pitchFamily="2" charset="0"/>
                <a:cs typeface="Arial" panose="020B0604020202090204" pitchFamily="34" charset="0"/>
              </a:defRPr>
            </a:lvl1pPr>
          </a:lstStyle>
          <a:p>
            <a:r>
              <a:rPr lang="en-US"/>
              <a:t>Click to add </a:t>
            </a:r>
            <a:br>
              <a:rPr lang="en-US"/>
            </a:br>
            <a:r>
              <a:rPr lang="en-US"/>
              <a:t>section title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 cstate="email"/>
          <a:srcRect/>
          <a:stretch>
            <a:fillRect/>
          </a:stretch>
        </p:blipFill>
        <p:spPr>
          <a:xfrm>
            <a:off x="10947539" y="6212624"/>
            <a:ext cx="960550" cy="48027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6" name="Text Placeholder 7"/>
          <p:cNvSpPr>
            <a:spLocks noGrp="1"/>
          </p:cNvSpPr>
          <p:nvPr>
            <p:ph type="body" sz="quarter" idx="52" hasCustomPrompt="1"/>
          </p:nvPr>
        </p:nvSpPr>
        <p:spPr>
          <a:xfrm>
            <a:off x="7035800" y="2626111"/>
            <a:ext cx="4622800" cy="381596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3600" b="0" spc="-300">
                <a:solidFill>
                  <a:schemeClr val="bg1"/>
                </a:solidFill>
                <a:latin typeface="Tenorite" pitchFamily="2" charset="0"/>
                <a:cs typeface="Arial" panose="020B0604020202090204" pitchFamily="34" charset="0"/>
              </a:defRPr>
            </a:lvl1pPr>
          </a:lstStyle>
          <a:p>
            <a:pPr lvl="0"/>
            <a:r>
              <a:rPr lang="en-US"/>
              <a:t>##.</a:t>
            </a:r>
            <a:endParaRPr lang="en-US"/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vider_Turquoi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41" y="447"/>
            <a:ext cx="12190519" cy="6857166"/>
          </a:xfrm>
          <a:prstGeom prst="rect">
            <a:avLst/>
          </a:prstGeom>
        </p:spPr>
      </p:pic>
      <p:cxnSp>
        <p:nvCxnSpPr>
          <p:cNvPr id="9" name="Straight Connector 9"/>
          <p:cNvCxnSpPr/>
          <p:nvPr userDrawn="1"/>
        </p:nvCxnSpPr>
        <p:spPr>
          <a:xfrm>
            <a:off x="1011491" y="-7916"/>
            <a:ext cx="0" cy="2394044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2"/>
          <p:cNvSpPr>
            <a:spLocks noGrp="1"/>
          </p:cNvSpPr>
          <p:nvPr>
            <p:ph type="body" idx="51" hasCustomPrompt="1"/>
          </p:nvPr>
        </p:nvSpPr>
        <p:spPr>
          <a:xfrm rot="16200000">
            <a:off x="-399271" y="1064982"/>
            <a:ext cx="2309927" cy="332361"/>
          </a:xfrm>
          <a:prstGeom prst="rect">
            <a:avLst/>
          </a:prstGeo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200149" y="411171"/>
            <a:ext cx="6254750" cy="1974957"/>
          </a:xfrm>
          <a:prstGeom prst="rect">
            <a:avLst/>
          </a:prstGeom>
        </p:spPr>
        <p:txBody>
          <a:bodyPr anchor="b"/>
          <a:lstStyle>
            <a:lvl1pPr>
              <a:lnSpc>
                <a:spcPct val="110000"/>
              </a:lnSpc>
              <a:defRPr sz="2600" b="1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1pPr>
          </a:lstStyle>
          <a:p>
            <a:r>
              <a:rPr lang="en-US"/>
              <a:t>Click to add </a:t>
            </a:r>
            <a:br>
              <a:rPr lang="en-US"/>
            </a:br>
            <a:r>
              <a:rPr lang="en-US"/>
              <a:t>section title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 cstate="email"/>
          <a:srcRect/>
          <a:stretch>
            <a:fillRect/>
          </a:stretch>
        </p:blipFill>
        <p:spPr>
          <a:xfrm>
            <a:off x="10947539" y="6212624"/>
            <a:ext cx="960550" cy="48027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6" name="Text Placeholder 7"/>
          <p:cNvSpPr>
            <a:spLocks noGrp="1"/>
          </p:cNvSpPr>
          <p:nvPr>
            <p:ph type="body" sz="quarter" idx="52" hasCustomPrompt="1"/>
          </p:nvPr>
        </p:nvSpPr>
        <p:spPr>
          <a:xfrm>
            <a:off x="7035800" y="2626112"/>
            <a:ext cx="4622800" cy="3074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7400" b="0" spc="-30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1pPr>
          </a:lstStyle>
          <a:p>
            <a:pPr lvl="0"/>
            <a:r>
              <a:rPr lang="en-US"/>
              <a:t>##.</a:t>
            </a:r>
            <a:endParaRPr lang="en-US"/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Número de diapositiva"/>
          <p:cNvSpPr txBox="1"/>
          <p:nvPr userDrawn="1"/>
        </p:nvSpPr>
        <p:spPr>
          <a:xfrm>
            <a:off x="11455802" y="6530234"/>
            <a:ext cx="548640" cy="91440"/>
          </a:xfrm>
          <a:prstGeom prst="rect">
            <a:avLst/>
          </a:prstGeom>
        </p:spPr>
        <p:txBody>
          <a:bodyPr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7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enorite" pitchFamily="2" charset="0"/>
                <a:ea typeface="+mn-ea"/>
                <a:cs typeface="+mn-cs"/>
                <a:sym typeface="Tenorite Regular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9pPr>
          </a:lstStyle>
          <a:p>
            <a:fld id="{86CB4B4D-7CA3-9044-876B-883B54F8677D}" type="slidenum">
              <a:rPr lang="en-US" sz="1000" smtClean="0"/>
            </a:fld>
            <a:endParaRPr lang="en-US" sz="1000"/>
          </a:p>
        </p:txBody>
      </p:sp>
      <p:sp>
        <p:nvSpPr>
          <p:cNvPr id="7" name="Freeform 5"/>
          <p:cNvSpPr>
            <a:spLocks noEditPoints="1"/>
          </p:cNvSpPr>
          <p:nvPr userDrawn="1"/>
        </p:nvSpPr>
        <p:spPr bwMode="auto">
          <a:xfrm>
            <a:off x="10784911" y="6479382"/>
            <a:ext cx="468874" cy="173633"/>
          </a:xfrm>
          <a:custGeom>
            <a:avLst/>
            <a:gdLst>
              <a:gd name="T0" fmla="*/ 698 w 1799"/>
              <a:gd name="T1" fmla="*/ 158 h 664"/>
              <a:gd name="T2" fmla="*/ 610 w 1799"/>
              <a:gd name="T3" fmla="*/ 496 h 664"/>
              <a:gd name="T4" fmla="*/ 664 w 1799"/>
              <a:gd name="T5" fmla="*/ 7 h 664"/>
              <a:gd name="T6" fmla="*/ 638 w 1799"/>
              <a:gd name="T7" fmla="*/ 105 h 664"/>
              <a:gd name="T8" fmla="*/ 664 w 1799"/>
              <a:gd name="T9" fmla="*/ 7 h 664"/>
              <a:gd name="T10" fmla="*/ 907 w 1799"/>
              <a:gd name="T11" fmla="*/ 491 h 664"/>
              <a:gd name="T12" fmla="*/ 863 w 1799"/>
              <a:gd name="T13" fmla="*/ 664 h 664"/>
              <a:gd name="T14" fmla="*/ 777 w 1799"/>
              <a:gd name="T15" fmla="*/ 158 h 664"/>
              <a:gd name="T16" fmla="*/ 862 w 1799"/>
              <a:gd name="T17" fmla="*/ 205 h 664"/>
              <a:gd name="T18" fmla="*/ 969 w 1799"/>
              <a:gd name="T19" fmla="*/ 151 h 664"/>
              <a:gd name="T20" fmla="*/ 1082 w 1799"/>
              <a:gd name="T21" fmla="*/ 199 h 664"/>
              <a:gd name="T22" fmla="*/ 1131 w 1799"/>
              <a:gd name="T23" fmla="*/ 327 h 664"/>
              <a:gd name="T24" fmla="*/ 1081 w 1799"/>
              <a:gd name="T25" fmla="*/ 455 h 664"/>
              <a:gd name="T26" fmla="*/ 969 w 1799"/>
              <a:gd name="T27" fmla="*/ 503 h 664"/>
              <a:gd name="T28" fmla="*/ 988 w 1799"/>
              <a:gd name="T29" fmla="*/ 414 h 664"/>
              <a:gd name="T30" fmla="*/ 1038 w 1799"/>
              <a:gd name="T31" fmla="*/ 364 h 664"/>
              <a:gd name="T32" fmla="*/ 1038 w 1799"/>
              <a:gd name="T33" fmla="*/ 289 h 664"/>
              <a:gd name="T34" fmla="*/ 988 w 1799"/>
              <a:gd name="T35" fmla="*/ 239 h 664"/>
              <a:gd name="T36" fmla="*/ 915 w 1799"/>
              <a:gd name="T37" fmla="*/ 239 h 664"/>
              <a:gd name="T38" fmla="*/ 865 w 1799"/>
              <a:gd name="T39" fmla="*/ 289 h 664"/>
              <a:gd name="T40" fmla="*/ 865 w 1799"/>
              <a:gd name="T41" fmla="*/ 364 h 664"/>
              <a:gd name="T42" fmla="*/ 915 w 1799"/>
              <a:gd name="T43" fmla="*/ 414 h 664"/>
              <a:gd name="T44" fmla="*/ 1194 w 1799"/>
              <a:gd name="T45" fmla="*/ 158 h 664"/>
              <a:gd name="T46" fmla="*/ 1279 w 1799"/>
              <a:gd name="T47" fmla="*/ 210 h 664"/>
              <a:gd name="T48" fmla="*/ 1372 w 1799"/>
              <a:gd name="T49" fmla="*/ 152 h 664"/>
              <a:gd name="T50" fmla="*/ 1429 w 1799"/>
              <a:gd name="T51" fmla="*/ 165 h 664"/>
              <a:gd name="T52" fmla="*/ 1379 w 1799"/>
              <a:gd name="T53" fmla="*/ 242 h 664"/>
              <a:gd name="T54" fmla="*/ 1299 w 1799"/>
              <a:gd name="T55" fmla="*/ 257 h 664"/>
              <a:gd name="T56" fmla="*/ 1279 w 1799"/>
              <a:gd name="T57" fmla="*/ 496 h 664"/>
              <a:gd name="T58" fmla="*/ 1194 w 1799"/>
              <a:gd name="T59" fmla="*/ 158 h 664"/>
              <a:gd name="T60" fmla="*/ 1549 w 1799"/>
              <a:gd name="T61" fmla="*/ 489 h 664"/>
              <a:gd name="T62" fmla="*/ 1455 w 1799"/>
              <a:gd name="T63" fmla="*/ 395 h 664"/>
              <a:gd name="T64" fmla="*/ 1455 w 1799"/>
              <a:gd name="T65" fmla="*/ 258 h 664"/>
              <a:gd name="T66" fmla="*/ 1549 w 1799"/>
              <a:gd name="T67" fmla="*/ 165 h 664"/>
              <a:gd name="T68" fmla="*/ 1690 w 1799"/>
              <a:gd name="T69" fmla="*/ 165 h 664"/>
              <a:gd name="T70" fmla="*/ 1785 w 1799"/>
              <a:gd name="T71" fmla="*/ 258 h 664"/>
              <a:gd name="T72" fmla="*/ 1785 w 1799"/>
              <a:gd name="T73" fmla="*/ 395 h 664"/>
              <a:gd name="T74" fmla="*/ 1691 w 1799"/>
              <a:gd name="T75" fmla="*/ 489 h 664"/>
              <a:gd name="T76" fmla="*/ 1620 w 1799"/>
              <a:gd name="T77" fmla="*/ 421 h 664"/>
              <a:gd name="T78" fmla="*/ 1686 w 1799"/>
              <a:gd name="T79" fmla="*/ 393 h 664"/>
              <a:gd name="T80" fmla="*/ 1713 w 1799"/>
              <a:gd name="T81" fmla="*/ 326 h 664"/>
              <a:gd name="T82" fmla="*/ 1686 w 1799"/>
              <a:gd name="T83" fmla="*/ 259 h 664"/>
              <a:gd name="T84" fmla="*/ 1620 w 1799"/>
              <a:gd name="T85" fmla="*/ 232 h 664"/>
              <a:gd name="T86" fmla="*/ 1555 w 1799"/>
              <a:gd name="T87" fmla="*/ 259 h 664"/>
              <a:gd name="T88" fmla="*/ 1528 w 1799"/>
              <a:gd name="T89" fmla="*/ 326 h 664"/>
              <a:gd name="T90" fmla="*/ 1555 w 1799"/>
              <a:gd name="T91" fmla="*/ 393 h 664"/>
              <a:gd name="T92" fmla="*/ 1620 w 1799"/>
              <a:gd name="T93" fmla="*/ 421 h 664"/>
              <a:gd name="T94" fmla="*/ 88 w 1799"/>
              <a:gd name="T95" fmla="*/ 158 h 664"/>
              <a:gd name="T96" fmla="*/ 236 w 1799"/>
              <a:gd name="T97" fmla="*/ 158 h 664"/>
              <a:gd name="T98" fmla="*/ 392 w 1799"/>
              <a:gd name="T99" fmla="*/ 373 h 664"/>
              <a:gd name="T100" fmla="*/ 550 w 1799"/>
              <a:gd name="T101" fmla="*/ 158 h 664"/>
              <a:gd name="T102" fmla="*/ 354 w 1799"/>
              <a:gd name="T103" fmla="*/ 495 h 664"/>
              <a:gd name="T104" fmla="*/ 192 w 1799"/>
              <a:gd name="T105" fmla="*/ 495 h 664"/>
              <a:gd name="T106" fmla="*/ 0 w 1799"/>
              <a:gd name="T107" fmla="*/ 158 h 6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799" h="664">
                <a:moveTo>
                  <a:pt x="610" y="158"/>
                </a:moveTo>
                <a:cubicBezTo>
                  <a:pt x="698" y="158"/>
                  <a:pt x="698" y="158"/>
                  <a:pt x="698" y="158"/>
                </a:cubicBezTo>
                <a:cubicBezTo>
                  <a:pt x="698" y="496"/>
                  <a:pt x="698" y="496"/>
                  <a:pt x="698" y="496"/>
                </a:cubicBezTo>
                <a:cubicBezTo>
                  <a:pt x="610" y="496"/>
                  <a:pt x="610" y="496"/>
                  <a:pt x="610" y="496"/>
                </a:cubicBezTo>
                <a:lnTo>
                  <a:pt x="610" y="158"/>
                </a:lnTo>
                <a:close/>
                <a:moveTo>
                  <a:pt x="664" y="7"/>
                </a:moveTo>
                <a:cubicBezTo>
                  <a:pt x="637" y="0"/>
                  <a:pt x="609" y="16"/>
                  <a:pt x="602" y="43"/>
                </a:cubicBezTo>
                <a:cubicBezTo>
                  <a:pt x="595" y="70"/>
                  <a:pt x="611" y="98"/>
                  <a:pt x="638" y="105"/>
                </a:cubicBezTo>
                <a:cubicBezTo>
                  <a:pt x="665" y="112"/>
                  <a:pt x="693" y="96"/>
                  <a:pt x="700" y="69"/>
                </a:cubicBezTo>
                <a:cubicBezTo>
                  <a:pt x="707" y="42"/>
                  <a:pt x="691" y="14"/>
                  <a:pt x="664" y="7"/>
                </a:cubicBezTo>
                <a:close/>
                <a:moveTo>
                  <a:pt x="969" y="503"/>
                </a:moveTo>
                <a:cubicBezTo>
                  <a:pt x="946" y="503"/>
                  <a:pt x="926" y="499"/>
                  <a:pt x="907" y="491"/>
                </a:cubicBezTo>
                <a:cubicBezTo>
                  <a:pt x="889" y="482"/>
                  <a:pt x="874" y="470"/>
                  <a:pt x="863" y="455"/>
                </a:cubicBezTo>
                <a:cubicBezTo>
                  <a:pt x="863" y="664"/>
                  <a:pt x="863" y="664"/>
                  <a:pt x="863" y="664"/>
                </a:cubicBezTo>
                <a:cubicBezTo>
                  <a:pt x="777" y="664"/>
                  <a:pt x="777" y="664"/>
                  <a:pt x="777" y="664"/>
                </a:cubicBezTo>
                <a:cubicBezTo>
                  <a:pt x="777" y="158"/>
                  <a:pt x="777" y="158"/>
                  <a:pt x="777" y="158"/>
                </a:cubicBezTo>
                <a:cubicBezTo>
                  <a:pt x="862" y="158"/>
                  <a:pt x="862" y="158"/>
                  <a:pt x="862" y="158"/>
                </a:cubicBezTo>
                <a:cubicBezTo>
                  <a:pt x="862" y="205"/>
                  <a:pt x="862" y="205"/>
                  <a:pt x="862" y="205"/>
                </a:cubicBezTo>
                <a:cubicBezTo>
                  <a:pt x="874" y="188"/>
                  <a:pt x="888" y="175"/>
                  <a:pt x="907" y="166"/>
                </a:cubicBezTo>
                <a:cubicBezTo>
                  <a:pt x="925" y="156"/>
                  <a:pt x="946" y="151"/>
                  <a:pt x="969" y="151"/>
                </a:cubicBezTo>
                <a:cubicBezTo>
                  <a:pt x="990" y="151"/>
                  <a:pt x="1010" y="155"/>
                  <a:pt x="1030" y="163"/>
                </a:cubicBezTo>
                <a:cubicBezTo>
                  <a:pt x="1050" y="172"/>
                  <a:pt x="1067" y="183"/>
                  <a:pt x="1082" y="199"/>
                </a:cubicBezTo>
                <a:cubicBezTo>
                  <a:pt x="1097" y="214"/>
                  <a:pt x="1109" y="233"/>
                  <a:pt x="1118" y="254"/>
                </a:cubicBezTo>
                <a:cubicBezTo>
                  <a:pt x="1127" y="276"/>
                  <a:pt x="1131" y="300"/>
                  <a:pt x="1131" y="327"/>
                </a:cubicBezTo>
                <a:cubicBezTo>
                  <a:pt x="1131" y="354"/>
                  <a:pt x="1127" y="378"/>
                  <a:pt x="1118" y="400"/>
                </a:cubicBezTo>
                <a:cubicBezTo>
                  <a:pt x="1108" y="421"/>
                  <a:pt x="1096" y="440"/>
                  <a:pt x="1081" y="455"/>
                </a:cubicBezTo>
                <a:cubicBezTo>
                  <a:pt x="1066" y="471"/>
                  <a:pt x="1049" y="482"/>
                  <a:pt x="1030" y="491"/>
                </a:cubicBezTo>
                <a:cubicBezTo>
                  <a:pt x="1010" y="499"/>
                  <a:pt x="990" y="503"/>
                  <a:pt x="969" y="503"/>
                </a:cubicBezTo>
                <a:close/>
                <a:moveTo>
                  <a:pt x="952" y="421"/>
                </a:moveTo>
                <a:cubicBezTo>
                  <a:pt x="965" y="421"/>
                  <a:pt x="977" y="419"/>
                  <a:pt x="988" y="414"/>
                </a:cubicBezTo>
                <a:cubicBezTo>
                  <a:pt x="999" y="409"/>
                  <a:pt x="1009" y="402"/>
                  <a:pt x="1018" y="394"/>
                </a:cubicBezTo>
                <a:cubicBezTo>
                  <a:pt x="1026" y="385"/>
                  <a:pt x="1033" y="375"/>
                  <a:pt x="1038" y="364"/>
                </a:cubicBezTo>
                <a:cubicBezTo>
                  <a:pt x="1043" y="352"/>
                  <a:pt x="1045" y="340"/>
                  <a:pt x="1045" y="326"/>
                </a:cubicBezTo>
                <a:cubicBezTo>
                  <a:pt x="1045" y="313"/>
                  <a:pt x="1043" y="301"/>
                  <a:pt x="1038" y="289"/>
                </a:cubicBezTo>
                <a:cubicBezTo>
                  <a:pt x="1033" y="278"/>
                  <a:pt x="1026" y="268"/>
                  <a:pt x="1018" y="259"/>
                </a:cubicBezTo>
                <a:cubicBezTo>
                  <a:pt x="1009" y="251"/>
                  <a:pt x="999" y="244"/>
                  <a:pt x="988" y="239"/>
                </a:cubicBezTo>
                <a:cubicBezTo>
                  <a:pt x="977" y="234"/>
                  <a:pt x="965" y="231"/>
                  <a:pt x="952" y="231"/>
                </a:cubicBezTo>
                <a:cubicBezTo>
                  <a:pt x="938" y="231"/>
                  <a:pt x="926" y="234"/>
                  <a:pt x="915" y="239"/>
                </a:cubicBezTo>
                <a:cubicBezTo>
                  <a:pt x="903" y="244"/>
                  <a:pt x="893" y="251"/>
                  <a:pt x="885" y="259"/>
                </a:cubicBezTo>
                <a:cubicBezTo>
                  <a:pt x="877" y="268"/>
                  <a:pt x="870" y="278"/>
                  <a:pt x="865" y="289"/>
                </a:cubicBezTo>
                <a:cubicBezTo>
                  <a:pt x="860" y="301"/>
                  <a:pt x="858" y="313"/>
                  <a:pt x="858" y="326"/>
                </a:cubicBezTo>
                <a:cubicBezTo>
                  <a:pt x="858" y="340"/>
                  <a:pt x="860" y="352"/>
                  <a:pt x="865" y="364"/>
                </a:cubicBezTo>
                <a:cubicBezTo>
                  <a:pt x="870" y="375"/>
                  <a:pt x="877" y="385"/>
                  <a:pt x="885" y="394"/>
                </a:cubicBezTo>
                <a:cubicBezTo>
                  <a:pt x="893" y="402"/>
                  <a:pt x="903" y="409"/>
                  <a:pt x="915" y="414"/>
                </a:cubicBezTo>
                <a:cubicBezTo>
                  <a:pt x="926" y="419"/>
                  <a:pt x="938" y="421"/>
                  <a:pt x="952" y="421"/>
                </a:cubicBezTo>
                <a:close/>
                <a:moveTo>
                  <a:pt x="1194" y="158"/>
                </a:moveTo>
                <a:cubicBezTo>
                  <a:pt x="1279" y="158"/>
                  <a:pt x="1279" y="158"/>
                  <a:pt x="1279" y="158"/>
                </a:cubicBezTo>
                <a:cubicBezTo>
                  <a:pt x="1279" y="210"/>
                  <a:pt x="1279" y="210"/>
                  <a:pt x="1279" y="210"/>
                </a:cubicBezTo>
                <a:cubicBezTo>
                  <a:pt x="1287" y="190"/>
                  <a:pt x="1299" y="175"/>
                  <a:pt x="1315" y="166"/>
                </a:cubicBezTo>
                <a:cubicBezTo>
                  <a:pt x="1331" y="157"/>
                  <a:pt x="1350" y="152"/>
                  <a:pt x="1372" y="152"/>
                </a:cubicBezTo>
                <a:cubicBezTo>
                  <a:pt x="1383" y="152"/>
                  <a:pt x="1394" y="153"/>
                  <a:pt x="1403" y="156"/>
                </a:cubicBezTo>
                <a:cubicBezTo>
                  <a:pt x="1413" y="158"/>
                  <a:pt x="1422" y="161"/>
                  <a:pt x="1429" y="165"/>
                </a:cubicBezTo>
                <a:cubicBezTo>
                  <a:pt x="1397" y="250"/>
                  <a:pt x="1397" y="250"/>
                  <a:pt x="1397" y="250"/>
                </a:cubicBezTo>
                <a:cubicBezTo>
                  <a:pt x="1393" y="247"/>
                  <a:pt x="1387" y="244"/>
                  <a:pt x="1379" y="242"/>
                </a:cubicBezTo>
                <a:cubicBezTo>
                  <a:pt x="1371" y="239"/>
                  <a:pt x="1362" y="238"/>
                  <a:pt x="1352" y="238"/>
                </a:cubicBezTo>
                <a:cubicBezTo>
                  <a:pt x="1330" y="238"/>
                  <a:pt x="1313" y="244"/>
                  <a:pt x="1299" y="257"/>
                </a:cubicBezTo>
                <a:cubicBezTo>
                  <a:pt x="1286" y="269"/>
                  <a:pt x="1279" y="289"/>
                  <a:pt x="1279" y="318"/>
                </a:cubicBezTo>
                <a:cubicBezTo>
                  <a:pt x="1279" y="496"/>
                  <a:pt x="1279" y="496"/>
                  <a:pt x="1279" y="496"/>
                </a:cubicBezTo>
                <a:cubicBezTo>
                  <a:pt x="1194" y="496"/>
                  <a:pt x="1194" y="496"/>
                  <a:pt x="1194" y="496"/>
                </a:cubicBezTo>
                <a:lnTo>
                  <a:pt x="1194" y="158"/>
                </a:lnTo>
                <a:close/>
                <a:moveTo>
                  <a:pt x="1620" y="503"/>
                </a:moveTo>
                <a:cubicBezTo>
                  <a:pt x="1594" y="503"/>
                  <a:pt x="1571" y="498"/>
                  <a:pt x="1549" y="489"/>
                </a:cubicBezTo>
                <a:cubicBezTo>
                  <a:pt x="1527" y="480"/>
                  <a:pt x="1508" y="467"/>
                  <a:pt x="1492" y="451"/>
                </a:cubicBezTo>
                <a:cubicBezTo>
                  <a:pt x="1476" y="435"/>
                  <a:pt x="1464" y="416"/>
                  <a:pt x="1455" y="395"/>
                </a:cubicBezTo>
                <a:cubicBezTo>
                  <a:pt x="1446" y="374"/>
                  <a:pt x="1441" y="351"/>
                  <a:pt x="1441" y="327"/>
                </a:cubicBezTo>
                <a:cubicBezTo>
                  <a:pt x="1441" y="303"/>
                  <a:pt x="1446" y="280"/>
                  <a:pt x="1455" y="258"/>
                </a:cubicBezTo>
                <a:cubicBezTo>
                  <a:pt x="1464" y="237"/>
                  <a:pt x="1476" y="218"/>
                  <a:pt x="1492" y="202"/>
                </a:cubicBezTo>
                <a:cubicBezTo>
                  <a:pt x="1508" y="187"/>
                  <a:pt x="1527" y="174"/>
                  <a:pt x="1549" y="165"/>
                </a:cubicBezTo>
                <a:cubicBezTo>
                  <a:pt x="1571" y="156"/>
                  <a:pt x="1594" y="151"/>
                  <a:pt x="1620" y="151"/>
                </a:cubicBezTo>
                <a:cubicBezTo>
                  <a:pt x="1645" y="151"/>
                  <a:pt x="1668" y="156"/>
                  <a:pt x="1690" y="165"/>
                </a:cubicBezTo>
                <a:cubicBezTo>
                  <a:pt x="1712" y="174"/>
                  <a:pt x="1731" y="187"/>
                  <a:pt x="1747" y="202"/>
                </a:cubicBezTo>
                <a:cubicBezTo>
                  <a:pt x="1763" y="218"/>
                  <a:pt x="1776" y="237"/>
                  <a:pt x="1785" y="258"/>
                </a:cubicBezTo>
                <a:cubicBezTo>
                  <a:pt x="1794" y="280"/>
                  <a:pt x="1799" y="303"/>
                  <a:pt x="1799" y="327"/>
                </a:cubicBezTo>
                <a:cubicBezTo>
                  <a:pt x="1799" y="351"/>
                  <a:pt x="1794" y="374"/>
                  <a:pt x="1785" y="395"/>
                </a:cubicBezTo>
                <a:cubicBezTo>
                  <a:pt x="1776" y="416"/>
                  <a:pt x="1763" y="435"/>
                  <a:pt x="1747" y="451"/>
                </a:cubicBezTo>
                <a:cubicBezTo>
                  <a:pt x="1731" y="467"/>
                  <a:pt x="1713" y="480"/>
                  <a:pt x="1691" y="489"/>
                </a:cubicBezTo>
                <a:cubicBezTo>
                  <a:pt x="1669" y="498"/>
                  <a:pt x="1645" y="503"/>
                  <a:pt x="1620" y="503"/>
                </a:cubicBezTo>
                <a:close/>
                <a:moveTo>
                  <a:pt x="1620" y="421"/>
                </a:moveTo>
                <a:cubicBezTo>
                  <a:pt x="1633" y="421"/>
                  <a:pt x="1645" y="418"/>
                  <a:pt x="1657" y="413"/>
                </a:cubicBezTo>
                <a:cubicBezTo>
                  <a:pt x="1668" y="408"/>
                  <a:pt x="1678" y="402"/>
                  <a:pt x="1686" y="393"/>
                </a:cubicBezTo>
                <a:cubicBezTo>
                  <a:pt x="1694" y="385"/>
                  <a:pt x="1701" y="375"/>
                  <a:pt x="1706" y="364"/>
                </a:cubicBezTo>
                <a:cubicBezTo>
                  <a:pt x="1711" y="352"/>
                  <a:pt x="1713" y="340"/>
                  <a:pt x="1713" y="326"/>
                </a:cubicBezTo>
                <a:cubicBezTo>
                  <a:pt x="1713" y="313"/>
                  <a:pt x="1711" y="301"/>
                  <a:pt x="1706" y="289"/>
                </a:cubicBezTo>
                <a:cubicBezTo>
                  <a:pt x="1701" y="278"/>
                  <a:pt x="1694" y="268"/>
                  <a:pt x="1686" y="259"/>
                </a:cubicBezTo>
                <a:cubicBezTo>
                  <a:pt x="1678" y="251"/>
                  <a:pt x="1668" y="244"/>
                  <a:pt x="1657" y="239"/>
                </a:cubicBezTo>
                <a:cubicBezTo>
                  <a:pt x="1645" y="234"/>
                  <a:pt x="1633" y="232"/>
                  <a:pt x="1620" y="232"/>
                </a:cubicBezTo>
                <a:cubicBezTo>
                  <a:pt x="1607" y="232"/>
                  <a:pt x="1595" y="234"/>
                  <a:pt x="1584" y="239"/>
                </a:cubicBezTo>
                <a:cubicBezTo>
                  <a:pt x="1573" y="244"/>
                  <a:pt x="1563" y="251"/>
                  <a:pt x="1555" y="259"/>
                </a:cubicBezTo>
                <a:cubicBezTo>
                  <a:pt x="1546" y="268"/>
                  <a:pt x="1540" y="278"/>
                  <a:pt x="1535" y="289"/>
                </a:cubicBezTo>
                <a:cubicBezTo>
                  <a:pt x="1530" y="301"/>
                  <a:pt x="1528" y="313"/>
                  <a:pt x="1528" y="326"/>
                </a:cubicBezTo>
                <a:cubicBezTo>
                  <a:pt x="1528" y="340"/>
                  <a:pt x="1530" y="352"/>
                  <a:pt x="1535" y="364"/>
                </a:cubicBezTo>
                <a:cubicBezTo>
                  <a:pt x="1540" y="375"/>
                  <a:pt x="1546" y="385"/>
                  <a:pt x="1555" y="393"/>
                </a:cubicBezTo>
                <a:cubicBezTo>
                  <a:pt x="1563" y="402"/>
                  <a:pt x="1573" y="408"/>
                  <a:pt x="1584" y="413"/>
                </a:cubicBezTo>
                <a:cubicBezTo>
                  <a:pt x="1595" y="418"/>
                  <a:pt x="1607" y="421"/>
                  <a:pt x="1620" y="421"/>
                </a:cubicBezTo>
                <a:close/>
                <a:moveTo>
                  <a:pt x="0" y="158"/>
                </a:moveTo>
                <a:cubicBezTo>
                  <a:pt x="88" y="158"/>
                  <a:pt x="88" y="158"/>
                  <a:pt x="88" y="158"/>
                </a:cubicBezTo>
                <a:cubicBezTo>
                  <a:pt x="156" y="373"/>
                  <a:pt x="156" y="373"/>
                  <a:pt x="156" y="373"/>
                </a:cubicBezTo>
                <a:cubicBezTo>
                  <a:pt x="236" y="158"/>
                  <a:pt x="236" y="158"/>
                  <a:pt x="236" y="158"/>
                </a:cubicBezTo>
                <a:cubicBezTo>
                  <a:pt x="313" y="158"/>
                  <a:pt x="313" y="158"/>
                  <a:pt x="313" y="158"/>
                </a:cubicBezTo>
                <a:cubicBezTo>
                  <a:pt x="392" y="373"/>
                  <a:pt x="392" y="373"/>
                  <a:pt x="392" y="373"/>
                </a:cubicBezTo>
                <a:cubicBezTo>
                  <a:pt x="462" y="158"/>
                  <a:pt x="462" y="158"/>
                  <a:pt x="462" y="158"/>
                </a:cubicBezTo>
                <a:cubicBezTo>
                  <a:pt x="550" y="158"/>
                  <a:pt x="550" y="158"/>
                  <a:pt x="550" y="158"/>
                </a:cubicBezTo>
                <a:cubicBezTo>
                  <a:pt x="435" y="495"/>
                  <a:pt x="435" y="495"/>
                  <a:pt x="435" y="495"/>
                </a:cubicBezTo>
                <a:cubicBezTo>
                  <a:pt x="354" y="495"/>
                  <a:pt x="354" y="495"/>
                  <a:pt x="354" y="495"/>
                </a:cubicBezTo>
                <a:cubicBezTo>
                  <a:pt x="274" y="275"/>
                  <a:pt x="274" y="275"/>
                  <a:pt x="274" y="275"/>
                </a:cubicBezTo>
                <a:cubicBezTo>
                  <a:pt x="192" y="495"/>
                  <a:pt x="192" y="495"/>
                  <a:pt x="192" y="495"/>
                </a:cubicBezTo>
                <a:cubicBezTo>
                  <a:pt x="110" y="495"/>
                  <a:pt x="110" y="495"/>
                  <a:pt x="110" y="495"/>
                </a:cubicBezTo>
                <a:lnTo>
                  <a:pt x="0" y="15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4" name="Rectangle 3"/>
          <p:cNvSpPr/>
          <p:nvPr userDrawn="1"/>
        </p:nvSpPr>
        <p:spPr>
          <a:xfrm>
            <a:off x="103050" y="6460770"/>
            <a:ext cx="3807099" cy="2668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Cover_Wipro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41" y="447"/>
            <a:ext cx="12190519" cy="6857166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971550" y="2809240"/>
            <a:ext cx="6506210" cy="201168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90000"/>
              </a:lnSpc>
              <a:spcAft>
                <a:spcPts val="1200"/>
              </a:spcAft>
              <a:defRPr sz="4800" b="1">
                <a:solidFill>
                  <a:schemeClr val="bg1"/>
                </a:solidFill>
                <a:latin typeface="Tenorite" pitchFamily="2" charset="0"/>
              </a:defRPr>
            </a:lvl1pPr>
          </a:lstStyle>
          <a:p>
            <a:r>
              <a:rPr lang="en-US"/>
              <a:t>Click to add title</a:t>
            </a:r>
            <a:endParaRPr lang="en-US"/>
          </a:p>
        </p:txBody>
      </p:sp>
      <p:sp>
        <p:nvSpPr>
          <p:cNvPr id="5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71550" y="5322874"/>
            <a:ext cx="6506210" cy="36799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800" b="1" i="0">
                <a:solidFill>
                  <a:schemeClr val="bg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subtitle</a:t>
            </a:r>
            <a:endParaRPr lang="en-US"/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ottom_Arc">
    <p:bg>
      <p:bgPr>
        <a:solidFill>
          <a:srgbClr val="3418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Rectángulo 98"/>
          <p:cNvSpPr/>
          <p:nvPr userDrawn="1"/>
        </p:nvSpPr>
        <p:spPr>
          <a:xfrm>
            <a:off x="0" y="0"/>
            <a:ext cx="12192000" cy="4972051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97" name="Imagen 8" descr="Imagen 8"/>
          <p:cNvPicPr>
            <a:picLocks noChangeAspect="1"/>
          </p:cNvPicPr>
          <p:nvPr/>
        </p:nvPicPr>
        <p:blipFill>
          <a:blip r:embed="rId2" cstate="email"/>
          <a:stretch>
            <a:fillRect/>
          </a:stretch>
        </p:blipFill>
        <p:spPr>
          <a:xfrm>
            <a:off x="0" y="4559733"/>
            <a:ext cx="12192000" cy="149583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79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710768" y="717551"/>
            <a:ext cx="5504051" cy="606152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4000" b="1">
                <a:solidFill>
                  <a:schemeClr val="tx1"/>
                </a:solidFill>
                <a:latin typeface="Tenorite" pitchFamily="2" charset="0"/>
              </a:defRPr>
            </a:lvl1pPr>
          </a:lstStyle>
          <a:p>
            <a:r>
              <a:rPr lang="en-US"/>
              <a:t>Click to add title</a:t>
            </a:r>
            <a:endParaRPr lang="en-US"/>
          </a:p>
        </p:txBody>
      </p:sp>
      <p:sp>
        <p:nvSpPr>
          <p:cNvPr id="80" name="Text Placeholder 2"/>
          <p:cNvSpPr>
            <a:spLocks noGrp="1"/>
          </p:cNvSpPr>
          <p:nvPr userDrawn="1">
            <p:ph type="body" idx="35" hasCustomPrompt="1"/>
          </p:nvPr>
        </p:nvSpPr>
        <p:spPr>
          <a:xfrm>
            <a:off x="3728216" y="5962147"/>
            <a:ext cx="4709204" cy="43506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800">
                <a:solidFill>
                  <a:schemeClr val="bg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 cstate="email"/>
          <a:srcRect/>
          <a:stretch>
            <a:fillRect/>
          </a:stretch>
        </p:blipFill>
        <p:spPr>
          <a:xfrm>
            <a:off x="10701191" y="6407150"/>
            <a:ext cx="634999" cy="3175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11516763" y="6438479"/>
            <a:ext cx="402187" cy="226790"/>
          </a:xfrm>
          <a:prstGeom prst="rect">
            <a:avLst/>
          </a:prstGeom>
        </p:spPr>
        <p:txBody>
          <a:bodyPr/>
          <a:lstStyle>
            <a:lvl1pPr>
              <a:defRPr sz="700">
                <a:solidFill>
                  <a:schemeClr val="bg1"/>
                </a:solidFill>
                <a:latin typeface="Tenorite" pitchFamily="2" charset="0"/>
              </a:defRPr>
            </a:lvl1pPr>
          </a:lstStyle>
          <a:p>
            <a:fld id="{86CB4B4D-7CA3-9044-876B-883B54F8677D}" type="slidenum">
              <a:rPr lang="en-US" noProof="0" smtClean="0"/>
            </a:fld>
            <a:endParaRPr lang="en-US" noProof="0"/>
          </a:p>
        </p:txBody>
      </p:sp>
      <p:sp>
        <p:nvSpPr>
          <p:cNvPr id="28" name="Text Placeholder 2"/>
          <p:cNvSpPr>
            <a:spLocks noGrp="1"/>
          </p:cNvSpPr>
          <p:nvPr>
            <p:ph type="body" idx="50" hasCustomPrompt="1"/>
          </p:nvPr>
        </p:nvSpPr>
        <p:spPr>
          <a:xfrm>
            <a:off x="550462" y="2313800"/>
            <a:ext cx="1369778" cy="2182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rgbClr val="9A4CB9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29" name="Text Placeholder 2"/>
          <p:cNvSpPr>
            <a:spLocks noGrp="1"/>
          </p:cNvSpPr>
          <p:nvPr>
            <p:ph type="body" idx="51" hasCustomPrompt="1"/>
          </p:nvPr>
        </p:nvSpPr>
        <p:spPr>
          <a:xfrm>
            <a:off x="533837" y="2778712"/>
            <a:ext cx="1386403" cy="12787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tx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description</a:t>
            </a:r>
            <a:endParaRPr lang="en-US"/>
          </a:p>
        </p:txBody>
      </p:sp>
      <p:sp>
        <p:nvSpPr>
          <p:cNvPr id="30" name="Text Placeholder 2"/>
          <p:cNvSpPr>
            <a:spLocks noGrp="1"/>
          </p:cNvSpPr>
          <p:nvPr>
            <p:ph type="body" idx="63" hasCustomPrompt="1"/>
          </p:nvPr>
        </p:nvSpPr>
        <p:spPr>
          <a:xfrm>
            <a:off x="2433924" y="2313800"/>
            <a:ext cx="1369778" cy="2182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rgbClr val="9A4CB9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31" name="Text Placeholder 2"/>
          <p:cNvSpPr>
            <a:spLocks noGrp="1"/>
          </p:cNvSpPr>
          <p:nvPr>
            <p:ph type="body" idx="64" hasCustomPrompt="1"/>
          </p:nvPr>
        </p:nvSpPr>
        <p:spPr>
          <a:xfrm>
            <a:off x="2417299" y="2778712"/>
            <a:ext cx="1386403" cy="12787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tx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description</a:t>
            </a:r>
            <a:endParaRPr lang="en-US"/>
          </a:p>
        </p:txBody>
      </p:sp>
      <p:sp>
        <p:nvSpPr>
          <p:cNvPr id="32" name="Text Placeholder 2"/>
          <p:cNvSpPr>
            <a:spLocks noGrp="1"/>
          </p:cNvSpPr>
          <p:nvPr>
            <p:ph type="body" idx="66" hasCustomPrompt="1"/>
          </p:nvPr>
        </p:nvSpPr>
        <p:spPr>
          <a:xfrm>
            <a:off x="4505530" y="2313800"/>
            <a:ext cx="1369778" cy="2182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rgbClr val="9A4CB9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33" name="Text Placeholder 2"/>
          <p:cNvSpPr>
            <a:spLocks noGrp="1"/>
          </p:cNvSpPr>
          <p:nvPr>
            <p:ph type="body" idx="67" hasCustomPrompt="1"/>
          </p:nvPr>
        </p:nvSpPr>
        <p:spPr>
          <a:xfrm>
            <a:off x="4488905" y="2778712"/>
            <a:ext cx="1386403" cy="12787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tx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description</a:t>
            </a:r>
            <a:endParaRPr lang="en-US"/>
          </a:p>
        </p:txBody>
      </p:sp>
      <p:sp>
        <p:nvSpPr>
          <p:cNvPr id="34" name="Text Placeholder 2"/>
          <p:cNvSpPr>
            <a:spLocks noGrp="1"/>
          </p:cNvSpPr>
          <p:nvPr>
            <p:ph type="body" idx="69" hasCustomPrompt="1"/>
          </p:nvPr>
        </p:nvSpPr>
        <p:spPr>
          <a:xfrm>
            <a:off x="6377738" y="2313800"/>
            <a:ext cx="1369778" cy="2182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rgbClr val="9A4CB9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35" name="Text Placeholder 2"/>
          <p:cNvSpPr>
            <a:spLocks noGrp="1"/>
          </p:cNvSpPr>
          <p:nvPr>
            <p:ph type="body" idx="70" hasCustomPrompt="1"/>
          </p:nvPr>
        </p:nvSpPr>
        <p:spPr>
          <a:xfrm>
            <a:off x="6361113" y="2778712"/>
            <a:ext cx="1386403" cy="12787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tx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description</a:t>
            </a:r>
            <a:endParaRPr lang="en-US"/>
          </a:p>
        </p:txBody>
      </p:sp>
      <p:sp>
        <p:nvSpPr>
          <p:cNvPr id="36" name="Text Placeholder 2"/>
          <p:cNvSpPr>
            <a:spLocks noGrp="1"/>
          </p:cNvSpPr>
          <p:nvPr>
            <p:ph type="body" idx="72" hasCustomPrompt="1"/>
          </p:nvPr>
        </p:nvSpPr>
        <p:spPr>
          <a:xfrm>
            <a:off x="8177938" y="2313800"/>
            <a:ext cx="1369778" cy="2182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rgbClr val="9A4CB9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37" name="Text Placeholder 2"/>
          <p:cNvSpPr>
            <a:spLocks noGrp="1"/>
          </p:cNvSpPr>
          <p:nvPr>
            <p:ph type="body" idx="73" hasCustomPrompt="1"/>
          </p:nvPr>
        </p:nvSpPr>
        <p:spPr>
          <a:xfrm>
            <a:off x="8161313" y="2778712"/>
            <a:ext cx="1386403" cy="12787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tx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description</a:t>
            </a:r>
            <a:endParaRPr lang="en-US"/>
          </a:p>
        </p:txBody>
      </p:sp>
      <p:sp>
        <p:nvSpPr>
          <p:cNvPr id="38" name="Text Placeholder 2"/>
          <p:cNvSpPr>
            <a:spLocks noGrp="1"/>
          </p:cNvSpPr>
          <p:nvPr>
            <p:ph type="body" idx="75" hasCustomPrompt="1"/>
          </p:nvPr>
        </p:nvSpPr>
        <p:spPr>
          <a:xfrm>
            <a:off x="10194162" y="2313800"/>
            <a:ext cx="1369778" cy="2182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rgbClr val="9A4CB9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39" name="Text Placeholder 2"/>
          <p:cNvSpPr>
            <a:spLocks noGrp="1"/>
          </p:cNvSpPr>
          <p:nvPr>
            <p:ph type="body" idx="76" hasCustomPrompt="1"/>
          </p:nvPr>
        </p:nvSpPr>
        <p:spPr>
          <a:xfrm>
            <a:off x="10177537" y="2778712"/>
            <a:ext cx="1386403" cy="12787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tx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description</a:t>
            </a:r>
            <a:endParaRPr lang="en-US"/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Grid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-19092" y="6512984"/>
            <a:ext cx="12192000" cy="345016"/>
          </a:xfrm>
          <a:prstGeom prst="rect">
            <a:avLst/>
          </a:prstGeom>
          <a:solidFill>
            <a:schemeClr val="tx2">
              <a:alpha val="5000"/>
            </a:schemeClr>
          </a:solidFill>
          <a:ln w="63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noAutofit/>
          </a:bodyPr>
          <a:lstStyle/>
          <a:p>
            <a:pPr algn="ctr"/>
            <a:endParaRPr lang="en-GB" sz="1465">
              <a:solidFill>
                <a:schemeClr val="accent2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sp>
        <p:nvSpPr>
          <p:cNvPr id="25" name="Rectangle 24"/>
          <p:cNvSpPr/>
          <p:nvPr userDrawn="1"/>
        </p:nvSpPr>
        <p:spPr>
          <a:xfrm>
            <a:off x="11871327" y="6628903"/>
            <a:ext cx="304800" cy="19050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sp>
        <p:nvSpPr>
          <p:cNvPr id="27" name="Footer Placeholder 4"/>
          <p:cNvSpPr txBox="1"/>
          <p:nvPr userDrawn="1"/>
        </p:nvSpPr>
        <p:spPr>
          <a:xfrm>
            <a:off x="10533001" y="6629717"/>
            <a:ext cx="110832" cy="148963"/>
          </a:xfrm>
          <a:prstGeom prst="rect">
            <a:avLst/>
          </a:prstGeom>
          <a:noFill/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anose="020B0604020202090204" pitchFamily="34" charset="0"/>
                <a:ea typeface="+mn-ea"/>
                <a:cs typeface="Arial" panose="020B060402020209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935" b="0" u="none">
                <a:solidFill>
                  <a:srgbClr val="000000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©</a:t>
            </a:r>
            <a:endParaRPr lang="en-US" sz="935" b="0" u="none">
              <a:solidFill>
                <a:srgbClr val="000000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sp>
        <p:nvSpPr>
          <p:cNvPr id="46" name="TextBox 45"/>
          <p:cNvSpPr txBox="1"/>
          <p:nvPr userDrawn="1"/>
        </p:nvSpPr>
        <p:spPr>
          <a:xfrm>
            <a:off x="11019559" y="6573510"/>
            <a:ext cx="8181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rgbClr val="000000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confidential</a:t>
            </a:r>
            <a:endParaRPr lang="en-US" sz="800">
              <a:solidFill>
                <a:srgbClr val="000000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sp>
        <p:nvSpPr>
          <p:cNvPr id="47" name="Shape 257"/>
          <p:cNvSpPr txBox="1"/>
          <p:nvPr userDrawn="1"/>
        </p:nvSpPr>
        <p:spPr>
          <a:xfrm>
            <a:off x="11826625" y="6569807"/>
            <a:ext cx="346283" cy="259900"/>
          </a:xfrm>
          <a:prstGeom prst="rect">
            <a:avLst/>
          </a:prstGeom>
          <a:noFill/>
        </p:spPr>
        <p:txBody>
          <a:bodyPr vert="horz" lIns="0" tIns="60960" rIns="0" bIns="60960" rtlCol="0" anchor="ctr"/>
          <a:lstStyle>
            <a:defPPr>
              <a:defRPr lang="en-US"/>
            </a:defPPr>
            <a:lvl1pPr algn="ctr">
              <a:defRPr sz="600" b="0" u="none">
                <a:solidFill>
                  <a:schemeClr val="accent2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1pPr>
            <a:lvl2pPr marL="0" marR="0" indent="228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lvl="0"/>
            <a:fld id="{86CB4B4D-7CA3-9044-876B-883B54F8677D}" type="slidenum">
              <a:rPr lang="en-GB" sz="800" noProof="0" smtClean="0">
                <a:solidFill>
                  <a:srgbClr val="000000"/>
                </a:solidFill>
                <a:latin typeface="Arial" panose="020B0604020202090204" pitchFamily="34" charset="0"/>
                <a:cs typeface="Arial" panose="020B0604020202090204" pitchFamily="34" charset="0"/>
                <a:sym typeface="Arial" panose="020B0604020202090204"/>
              </a:rPr>
            </a:fld>
            <a:endParaRPr lang="en-GB" sz="800" noProof="0">
              <a:solidFill>
                <a:srgbClr val="000000"/>
              </a:solidFill>
              <a:latin typeface="Arial" panose="020B0604020202090204" pitchFamily="34" charset="0"/>
              <a:cs typeface="Arial" panose="020B0604020202090204" pitchFamily="34" charset="0"/>
              <a:sym typeface="Arial" panose="020B0604020202090204"/>
            </a:endParaRPr>
          </a:p>
        </p:txBody>
      </p:sp>
      <p:pic>
        <p:nvPicPr>
          <p:cNvPr id="14" name="Image" descr="Image" hidden="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6388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6" name="Picture 15" descr="Logo&#10;&#10;Description automatically generated"/>
          <p:cNvPicPr>
            <a:picLocks noChangeAspect="1"/>
          </p:cNvPicPr>
          <p:nvPr userDrawn="1"/>
        </p:nvPicPr>
        <p:blipFill rotWithShape="1">
          <a:blip r:embed="rId3" cstate="hqprint"/>
          <a:srcRect l="12424" t="22302" r="12183" b="21697"/>
          <a:stretch>
            <a:fillRect/>
          </a:stretch>
        </p:blipFill>
        <p:spPr>
          <a:xfrm>
            <a:off x="10661503" y="6636075"/>
            <a:ext cx="386247" cy="14344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ttom_Arc_Purple">
    <p:bg>
      <p:bgPr>
        <a:solidFill>
          <a:srgbClr val="8D39B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Rectángulo 98"/>
          <p:cNvSpPr/>
          <p:nvPr userDrawn="1"/>
        </p:nvSpPr>
        <p:spPr>
          <a:xfrm>
            <a:off x="0" y="1"/>
            <a:ext cx="12192000" cy="4972051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2800"/>
          </a:p>
        </p:txBody>
      </p:sp>
      <p:pic>
        <p:nvPicPr>
          <p:cNvPr id="97" name="Imagen 8" descr="Imagen 8"/>
          <p:cNvPicPr>
            <a:picLocks noChangeAspect="1"/>
          </p:cNvPicPr>
          <p:nvPr/>
        </p:nvPicPr>
        <p:blipFill>
          <a:blip r:embed="rId2" cstate="email"/>
          <a:stretch>
            <a:fillRect/>
          </a:stretch>
        </p:blipFill>
        <p:spPr>
          <a:xfrm>
            <a:off x="0" y="4559734"/>
            <a:ext cx="12192000" cy="1495839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79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710769" y="717551"/>
            <a:ext cx="5504051" cy="606152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4000" b="1">
                <a:solidFill>
                  <a:schemeClr val="tx1"/>
                </a:solidFill>
                <a:latin typeface="Tenorite" pitchFamily="2" charset="0"/>
              </a:defRPr>
            </a:lvl1pPr>
          </a:lstStyle>
          <a:p>
            <a:r>
              <a:rPr lang="en-US"/>
              <a:t>Click to add title</a:t>
            </a:r>
            <a:endParaRPr lang="en-US"/>
          </a:p>
        </p:txBody>
      </p:sp>
      <p:sp>
        <p:nvSpPr>
          <p:cNvPr id="80" name="Text Placeholder 2"/>
          <p:cNvSpPr>
            <a:spLocks noGrp="1"/>
          </p:cNvSpPr>
          <p:nvPr userDrawn="1">
            <p:ph type="body" idx="35" hasCustomPrompt="1"/>
          </p:nvPr>
        </p:nvSpPr>
        <p:spPr>
          <a:xfrm>
            <a:off x="3728217" y="5962149"/>
            <a:ext cx="4709204" cy="43506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800">
                <a:solidFill>
                  <a:schemeClr val="bg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 cstate="email"/>
          <a:srcRect/>
          <a:stretch>
            <a:fillRect/>
          </a:stretch>
        </p:blipFill>
        <p:spPr>
          <a:xfrm>
            <a:off x="10701193" y="6407151"/>
            <a:ext cx="634999" cy="3175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11516764" y="6438479"/>
            <a:ext cx="402187" cy="226791"/>
          </a:xfrm>
          <a:prstGeom prst="rect">
            <a:avLst/>
          </a:prstGeom>
        </p:spPr>
        <p:txBody>
          <a:bodyPr/>
          <a:lstStyle>
            <a:lvl1pPr>
              <a:defRPr sz="700">
                <a:solidFill>
                  <a:schemeClr val="bg1"/>
                </a:solidFill>
                <a:latin typeface="Tenorite" pitchFamily="2" charset="0"/>
              </a:defRPr>
            </a:lvl1pPr>
          </a:lstStyle>
          <a:p>
            <a:fld id="{86CB4B4D-7CA3-9044-876B-883B54F8677D}" type="slidenum">
              <a:rPr lang="en-US" noProof="0" smtClean="0"/>
            </a:fld>
            <a:endParaRPr lang="en-US" noProof="0"/>
          </a:p>
        </p:txBody>
      </p:sp>
      <p:sp>
        <p:nvSpPr>
          <p:cNvPr id="3" name="Text Placeholder 2"/>
          <p:cNvSpPr>
            <a:spLocks noGrp="1"/>
          </p:cNvSpPr>
          <p:nvPr>
            <p:ph type="body" idx="50" hasCustomPrompt="1"/>
          </p:nvPr>
        </p:nvSpPr>
        <p:spPr>
          <a:xfrm>
            <a:off x="550461" y="2313802"/>
            <a:ext cx="1369779" cy="2182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rgbClr val="9A4CB9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5" name="Text Placeholder 2"/>
          <p:cNvSpPr>
            <a:spLocks noGrp="1"/>
          </p:cNvSpPr>
          <p:nvPr>
            <p:ph type="body" idx="51" hasCustomPrompt="1"/>
          </p:nvPr>
        </p:nvSpPr>
        <p:spPr>
          <a:xfrm>
            <a:off x="533837" y="2778713"/>
            <a:ext cx="1386403" cy="12787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tx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description</a:t>
            </a:r>
            <a:endParaRPr lang="en-US"/>
          </a:p>
        </p:txBody>
      </p:sp>
      <p:sp>
        <p:nvSpPr>
          <p:cNvPr id="6" name="Text Placeholder 2"/>
          <p:cNvSpPr>
            <a:spLocks noGrp="1"/>
          </p:cNvSpPr>
          <p:nvPr>
            <p:ph type="body" idx="63" hasCustomPrompt="1"/>
          </p:nvPr>
        </p:nvSpPr>
        <p:spPr>
          <a:xfrm>
            <a:off x="2433924" y="2313802"/>
            <a:ext cx="1369779" cy="2182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rgbClr val="9A4CB9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7" name="Text Placeholder 2"/>
          <p:cNvSpPr>
            <a:spLocks noGrp="1"/>
          </p:cNvSpPr>
          <p:nvPr>
            <p:ph type="body" idx="64" hasCustomPrompt="1"/>
          </p:nvPr>
        </p:nvSpPr>
        <p:spPr>
          <a:xfrm>
            <a:off x="2417300" y="2778713"/>
            <a:ext cx="1386403" cy="12787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tx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description</a:t>
            </a:r>
            <a:endParaRPr lang="en-US"/>
          </a:p>
        </p:txBody>
      </p:sp>
      <p:sp>
        <p:nvSpPr>
          <p:cNvPr id="8" name="Text Placeholder 2"/>
          <p:cNvSpPr>
            <a:spLocks noGrp="1"/>
          </p:cNvSpPr>
          <p:nvPr>
            <p:ph type="body" idx="66" hasCustomPrompt="1"/>
          </p:nvPr>
        </p:nvSpPr>
        <p:spPr>
          <a:xfrm>
            <a:off x="4505529" y="2313802"/>
            <a:ext cx="1369779" cy="2182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rgbClr val="9A4CB9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9" name="Text Placeholder 2"/>
          <p:cNvSpPr>
            <a:spLocks noGrp="1"/>
          </p:cNvSpPr>
          <p:nvPr>
            <p:ph type="body" idx="67" hasCustomPrompt="1"/>
          </p:nvPr>
        </p:nvSpPr>
        <p:spPr>
          <a:xfrm>
            <a:off x="4488905" y="2778713"/>
            <a:ext cx="1386403" cy="12787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tx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description</a:t>
            </a:r>
            <a:endParaRPr lang="en-US"/>
          </a:p>
        </p:txBody>
      </p:sp>
      <p:sp>
        <p:nvSpPr>
          <p:cNvPr id="10" name="Text Placeholder 2"/>
          <p:cNvSpPr>
            <a:spLocks noGrp="1"/>
          </p:cNvSpPr>
          <p:nvPr>
            <p:ph type="body" idx="69" hasCustomPrompt="1"/>
          </p:nvPr>
        </p:nvSpPr>
        <p:spPr>
          <a:xfrm>
            <a:off x="6377737" y="2313802"/>
            <a:ext cx="1369779" cy="2182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rgbClr val="9A4CB9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11" name="Text Placeholder 2"/>
          <p:cNvSpPr>
            <a:spLocks noGrp="1"/>
          </p:cNvSpPr>
          <p:nvPr>
            <p:ph type="body" idx="70" hasCustomPrompt="1"/>
          </p:nvPr>
        </p:nvSpPr>
        <p:spPr>
          <a:xfrm>
            <a:off x="6361113" y="2778713"/>
            <a:ext cx="1386403" cy="12787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tx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description</a:t>
            </a:r>
            <a:endParaRPr lang="en-US"/>
          </a:p>
        </p:txBody>
      </p:sp>
      <p:sp>
        <p:nvSpPr>
          <p:cNvPr id="12" name="Text Placeholder 2"/>
          <p:cNvSpPr>
            <a:spLocks noGrp="1"/>
          </p:cNvSpPr>
          <p:nvPr>
            <p:ph type="body" idx="72" hasCustomPrompt="1"/>
          </p:nvPr>
        </p:nvSpPr>
        <p:spPr>
          <a:xfrm>
            <a:off x="8177937" y="2313802"/>
            <a:ext cx="1369779" cy="2182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rgbClr val="9A4CB9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13" name="Text Placeholder 2"/>
          <p:cNvSpPr>
            <a:spLocks noGrp="1"/>
          </p:cNvSpPr>
          <p:nvPr>
            <p:ph type="body" idx="73" hasCustomPrompt="1"/>
          </p:nvPr>
        </p:nvSpPr>
        <p:spPr>
          <a:xfrm>
            <a:off x="8161313" y="2778713"/>
            <a:ext cx="1386403" cy="12787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tx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description</a:t>
            </a:r>
            <a:endParaRPr lang="en-US"/>
          </a:p>
        </p:txBody>
      </p:sp>
      <p:sp>
        <p:nvSpPr>
          <p:cNvPr id="14" name="Text Placeholder 2"/>
          <p:cNvSpPr>
            <a:spLocks noGrp="1"/>
          </p:cNvSpPr>
          <p:nvPr>
            <p:ph type="body" idx="75" hasCustomPrompt="1"/>
          </p:nvPr>
        </p:nvSpPr>
        <p:spPr>
          <a:xfrm>
            <a:off x="10194161" y="2313802"/>
            <a:ext cx="1369779" cy="2182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rgbClr val="9A4CB9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15" name="Text Placeholder 2"/>
          <p:cNvSpPr>
            <a:spLocks noGrp="1"/>
          </p:cNvSpPr>
          <p:nvPr>
            <p:ph type="body" idx="76" hasCustomPrompt="1"/>
          </p:nvPr>
        </p:nvSpPr>
        <p:spPr>
          <a:xfrm>
            <a:off x="10177537" y="2778713"/>
            <a:ext cx="1386403" cy="12787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tx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description</a:t>
            </a:r>
            <a:endParaRPr lang="en-US"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02_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6512985"/>
            <a:ext cx="12192000" cy="345016"/>
          </a:xfrm>
          <a:prstGeom prst="rect">
            <a:avLst/>
          </a:prstGeom>
          <a:solidFill>
            <a:schemeClr val="tx2">
              <a:alpha val="5000"/>
            </a:schemeClr>
          </a:solidFill>
          <a:ln w="63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noAutofit/>
          </a:bodyPr>
          <a:lstStyle/>
          <a:p>
            <a:pPr algn="ctr"/>
            <a:endParaRPr lang="en-GB" sz="1465">
              <a:solidFill>
                <a:schemeClr val="accent2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sp>
        <p:nvSpPr>
          <p:cNvPr id="25" name="Rectangle 24"/>
          <p:cNvSpPr/>
          <p:nvPr userDrawn="1"/>
        </p:nvSpPr>
        <p:spPr>
          <a:xfrm>
            <a:off x="11871327" y="6628901"/>
            <a:ext cx="304800" cy="19050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sp>
        <p:nvSpPr>
          <p:cNvPr id="27" name="Footer Placeholder 4"/>
          <p:cNvSpPr txBox="1"/>
          <p:nvPr userDrawn="1"/>
        </p:nvSpPr>
        <p:spPr>
          <a:xfrm>
            <a:off x="10533001" y="6629715"/>
            <a:ext cx="110832" cy="148963"/>
          </a:xfrm>
          <a:prstGeom prst="rect">
            <a:avLst/>
          </a:prstGeom>
          <a:noFill/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anose="020B0604020202090204" pitchFamily="34" charset="0"/>
                <a:ea typeface="+mn-ea"/>
                <a:cs typeface="Arial" panose="020B060402020209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935" b="0" u="none">
                <a:solidFill>
                  <a:srgbClr val="000000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©</a:t>
            </a:r>
            <a:endParaRPr lang="en-US" sz="935" b="0" u="none">
              <a:solidFill>
                <a:srgbClr val="000000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sp>
        <p:nvSpPr>
          <p:cNvPr id="46" name="TextBox 45"/>
          <p:cNvSpPr txBox="1"/>
          <p:nvPr userDrawn="1"/>
        </p:nvSpPr>
        <p:spPr>
          <a:xfrm>
            <a:off x="11019559" y="6573510"/>
            <a:ext cx="8181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rgbClr val="000000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confidential</a:t>
            </a:r>
            <a:endParaRPr lang="en-US" sz="800">
              <a:solidFill>
                <a:srgbClr val="000000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sp>
        <p:nvSpPr>
          <p:cNvPr id="47" name="Shape 257"/>
          <p:cNvSpPr txBox="1"/>
          <p:nvPr userDrawn="1"/>
        </p:nvSpPr>
        <p:spPr>
          <a:xfrm>
            <a:off x="11826625" y="6569807"/>
            <a:ext cx="346283" cy="259900"/>
          </a:xfrm>
          <a:prstGeom prst="rect">
            <a:avLst/>
          </a:prstGeom>
          <a:noFill/>
        </p:spPr>
        <p:txBody>
          <a:bodyPr vert="horz" lIns="0" tIns="60960" rIns="0" bIns="60960" rtlCol="0" anchor="ctr"/>
          <a:lstStyle>
            <a:defPPr>
              <a:defRPr lang="en-US"/>
            </a:defPPr>
            <a:lvl1pPr algn="ctr">
              <a:defRPr sz="600" b="0" u="none">
                <a:solidFill>
                  <a:schemeClr val="accent2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1pPr>
            <a:lvl2pPr marL="0" marR="0" indent="228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lvl="0"/>
            <a:fld id="{86CB4B4D-7CA3-9044-876B-883B54F8677D}" type="slidenum">
              <a:rPr lang="en-GB" sz="800" noProof="0" smtClean="0">
                <a:solidFill>
                  <a:srgbClr val="000000"/>
                </a:solidFill>
                <a:latin typeface="Arial" panose="020B0604020202090204" pitchFamily="34" charset="0"/>
                <a:cs typeface="Arial" panose="020B0604020202090204" pitchFamily="34" charset="0"/>
                <a:sym typeface="Arial" panose="020B0604020202090204"/>
              </a:rPr>
            </a:fld>
            <a:endParaRPr lang="en-GB" sz="800" noProof="0">
              <a:solidFill>
                <a:srgbClr val="000000"/>
              </a:solidFill>
              <a:latin typeface="Arial" panose="020B0604020202090204" pitchFamily="34" charset="0"/>
              <a:cs typeface="Arial" panose="020B0604020202090204" pitchFamily="34" charset="0"/>
              <a:sym typeface="Arial" panose="020B0604020202090204"/>
            </a:endParaRPr>
          </a:p>
        </p:txBody>
      </p:sp>
      <p:pic>
        <p:nvPicPr>
          <p:cNvPr id="14" name="Image" descr="Image" hidden="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6388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6" name="Picture 15" descr="Logo&#10;&#10;Description automatically generated"/>
          <p:cNvPicPr>
            <a:picLocks noChangeAspect="1"/>
          </p:cNvPicPr>
          <p:nvPr userDrawn="1"/>
        </p:nvPicPr>
        <p:blipFill rotWithShape="1">
          <a:blip r:embed="rId3" cstate="hqprint"/>
          <a:srcRect l="12424" t="22302" r="12183" b="21697"/>
          <a:stretch>
            <a:fillRect/>
          </a:stretch>
        </p:blipFill>
        <p:spPr>
          <a:xfrm>
            <a:off x="10661501" y="6636073"/>
            <a:ext cx="386247" cy="143447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768000" y="511139"/>
            <a:ext cx="7920000" cy="980287"/>
          </a:xfrm>
        </p:spPr>
        <p:txBody>
          <a:bodyPr lIns="0" tIns="0" rIns="0" bIns="0" anchor="t"/>
          <a:lstStyle>
            <a:lvl1pPr>
              <a:spcBef>
                <a:spcPts val="0"/>
              </a:spcBef>
              <a:spcAft>
                <a:spcPts val="0"/>
              </a:spcAft>
              <a:defRPr sz="4265" b="1">
                <a:solidFill>
                  <a:schemeClr val="tx2"/>
                </a:solidFill>
              </a:defRPr>
            </a:lvl1pPr>
            <a:lvl2pPr>
              <a:defRPr sz="4265" b="1">
                <a:solidFill>
                  <a:schemeClr val="tx2"/>
                </a:solidFill>
              </a:defRPr>
            </a:lvl2pPr>
            <a:lvl3pPr>
              <a:defRPr sz="4265" b="1">
                <a:solidFill>
                  <a:schemeClr val="tx2"/>
                </a:solidFill>
              </a:defRPr>
            </a:lvl3pPr>
            <a:lvl4pPr>
              <a:defRPr sz="4265" b="1">
                <a:solidFill>
                  <a:schemeClr val="tx2"/>
                </a:solidFill>
              </a:defRPr>
            </a:lvl4pPr>
            <a:lvl5pPr>
              <a:defRPr sz="4265"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Headline goes here</a:t>
            </a:r>
            <a:endParaRPr lang="en-GB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767999" y="1501402"/>
            <a:ext cx="7920000" cy="1170439"/>
          </a:xfrm>
        </p:spPr>
        <p:txBody>
          <a:bodyPr lIns="0" tIns="0" rIns="0" bIns="0"/>
          <a:lstStyle>
            <a:lvl1pPr>
              <a:defRPr sz="1865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Standfirst goes here</a:t>
            </a:r>
            <a:endParaRPr lang="en-GB"/>
          </a:p>
        </p:txBody>
      </p:sp>
      <p:sp>
        <p:nvSpPr>
          <p:cNvPr id="24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767999" y="2683200"/>
            <a:ext cx="7920000" cy="3666067"/>
          </a:xfrm>
        </p:spPr>
        <p:txBody>
          <a:bodyPr lIns="0" tIns="0" rIns="0" bIns="0"/>
          <a:lstStyle>
            <a:lvl1pPr>
              <a:defRPr sz="1400"/>
            </a:lvl1pPr>
            <a:lvl2pPr>
              <a:defRPr sz="1400"/>
            </a:lvl2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3" name="TextBox 2"/>
          <p:cNvSpPr txBox="1"/>
          <p:nvPr userDrawn="1"/>
        </p:nvSpPr>
        <p:spPr>
          <a:xfrm>
            <a:off x="110367" y="6612744"/>
            <a:ext cx="3061525" cy="164212"/>
          </a:xfrm>
          <a:prstGeom prst="rect">
            <a:avLst/>
          </a:prstGeom>
        </p:spPr>
        <p:txBody>
          <a:bodyPr horzOverflow="overflow" wrap="square" lIns="0" tIns="0" rIns="0" bIns="0">
            <a:spAutoFit/>
          </a:bodyPr>
          <a:lstStyle/>
          <a:p>
            <a:pPr algn="l"/>
            <a:r>
              <a:rPr lang="en-US" sz="1065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Wipro impact</a:t>
            </a:r>
            <a:endParaRPr lang="en-US" sz="1065" b="1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4"/>
          <a:srcRect/>
          <a:stretch>
            <a:fillRect/>
          </a:stretch>
        </p:blipFill>
        <p:spPr bwMode="auto">
          <a:xfrm>
            <a:off x="10040123" y="156196"/>
            <a:ext cx="2015255" cy="639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50761" y="84667"/>
            <a:ext cx="1335617" cy="165059"/>
          </a:xfrm>
          <a:prstGeom prst="rect">
            <a:avLst/>
          </a:prstGeom>
        </p:spPr>
        <p:txBody>
          <a:bodyPr wrap="none" lIns="45720" tIns="0" rIns="45720" bIns="0" anchor="ctr" anchorCtr="0">
            <a:noAutofit/>
          </a:bodyPr>
          <a:lstStyle>
            <a:lvl1pPr>
              <a:defRPr lang="en-US" sz="1065" dirty="0"/>
            </a:lvl1pPr>
          </a:lstStyle>
          <a:p>
            <a:pPr marL="0" lvl="0" indent="0" defTabSz="2438400">
              <a:spcBef>
                <a:spcPts val="2665"/>
              </a:spcBef>
              <a:buNone/>
            </a:pPr>
            <a:r>
              <a:rPr lang="en-US"/>
              <a:t>0.0 Section name</a:t>
            </a:r>
            <a:endParaRPr lang="en-US"/>
          </a:p>
        </p:txBody>
      </p:sp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350760" y="345077"/>
            <a:ext cx="11509248" cy="121279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0" tIns="45720" rIns="91440" bIns="45720" numCol="1" rtlCol="0" anchor="t" anchorCtr="0" compatLnSpc="1">
            <a:noAutofit/>
          </a:bodyPr>
          <a:lstStyle>
            <a:lvl1pPr>
              <a:defRPr kumimoji="0" lang="en-US" i="0" strike="noStrike" cap="none" spc="0" normalizeH="0" baseline="0" noProof="0" dirty="0">
                <a:ln>
                  <a:noFill/>
                </a:ln>
                <a:effectLst/>
                <a:uLnTx/>
                <a:uFillTx/>
              </a:defRPr>
            </a:lvl1pPr>
          </a:lstStyle>
          <a:p>
            <a:pPr lvl="0" indent="0">
              <a:spcAft>
                <a:spcPts val="800"/>
              </a:spcAft>
              <a:buClr>
                <a:schemeClr val="tx2"/>
              </a:buClr>
              <a:buFont typeface="Arial" panose="020B0604020202090204" pitchFamily="34" charset="0"/>
            </a:pPr>
            <a:r>
              <a:rPr lang="en-US"/>
              <a:t>Long content single column</a:t>
            </a:r>
            <a:endParaRPr lang="en-US"/>
          </a:p>
        </p:txBody>
      </p:sp>
      <p:sp>
        <p:nvSpPr>
          <p:cNvPr id="25" name="Rectangle 24"/>
          <p:cNvSpPr/>
          <p:nvPr userDrawn="1"/>
        </p:nvSpPr>
        <p:spPr>
          <a:xfrm>
            <a:off x="11871327" y="6633417"/>
            <a:ext cx="304800" cy="19050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sp>
        <p:nvSpPr>
          <p:cNvPr id="27" name="Footer Placeholder 4"/>
          <p:cNvSpPr txBox="1"/>
          <p:nvPr userDrawn="1"/>
        </p:nvSpPr>
        <p:spPr>
          <a:xfrm>
            <a:off x="10533001" y="6634231"/>
            <a:ext cx="110832" cy="148963"/>
          </a:xfrm>
          <a:prstGeom prst="rect">
            <a:avLst/>
          </a:prstGeom>
          <a:noFill/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anose="020B0604020202090204" pitchFamily="34" charset="0"/>
                <a:ea typeface="+mn-ea"/>
                <a:cs typeface="Arial" panose="020B060402020209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935" b="0" u="none">
                <a:solidFill>
                  <a:srgbClr val="000000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©</a:t>
            </a:r>
            <a:endParaRPr lang="en-US" sz="935" b="0" u="none">
              <a:solidFill>
                <a:srgbClr val="000000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sp>
        <p:nvSpPr>
          <p:cNvPr id="46" name="TextBox 45"/>
          <p:cNvSpPr txBox="1"/>
          <p:nvPr userDrawn="1"/>
        </p:nvSpPr>
        <p:spPr>
          <a:xfrm>
            <a:off x="11019559" y="6578026"/>
            <a:ext cx="8181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rgbClr val="000000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confidential</a:t>
            </a:r>
            <a:endParaRPr lang="en-US" sz="800">
              <a:solidFill>
                <a:srgbClr val="000000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sp>
        <p:nvSpPr>
          <p:cNvPr id="47" name="Shape 257"/>
          <p:cNvSpPr txBox="1"/>
          <p:nvPr userDrawn="1"/>
        </p:nvSpPr>
        <p:spPr>
          <a:xfrm>
            <a:off x="11826625" y="6574323"/>
            <a:ext cx="346283" cy="259900"/>
          </a:xfrm>
          <a:prstGeom prst="rect">
            <a:avLst/>
          </a:prstGeom>
          <a:noFill/>
        </p:spPr>
        <p:txBody>
          <a:bodyPr vert="horz" lIns="0" tIns="60960" rIns="0" bIns="60960" rtlCol="0" anchor="ctr"/>
          <a:lstStyle>
            <a:defPPr>
              <a:defRPr lang="en-US"/>
            </a:defPPr>
            <a:lvl1pPr algn="ctr">
              <a:defRPr sz="600" b="0" u="none">
                <a:solidFill>
                  <a:schemeClr val="accent2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1pPr>
            <a:lvl2pPr marL="0" marR="0" indent="228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lvl="0"/>
            <a:fld id="{86CB4B4D-7CA3-9044-876B-883B54F8677D}" type="slidenum">
              <a:rPr lang="en-GB" sz="800" noProof="0" smtClean="0">
                <a:solidFill>
                  <a:srgbClr val="000000"/>
                </a:solidFill>
                <a:latin typeface="Arial" panose="020B0604020202090204" pitchFamily="34" charset="0"/>
                <a:cs typeface="Arial" panose="020B0604020202090204" pitchFamily="34" charset="0"/>
                <a:sym typeface="Arial" panose="020B0604020202090204"/>
              </a:rPr>
            </a:fld>
            <a:endParaRPr lang="en-GB" sz="800" noProof="0">
              <a:solidFill>
                <a:srgbClr val="000000"/>
              </a:solidFill>
              <a:latin typeface="Arial" panose="020B0604020202090204" pitchFamily="34" charset="0"/>
              <a:cs typeface="Arial" panose="020B0604020202090204" pitchFamily="34" charset="0"/>
              <a:sym typeface="Arial" panose="020B0604020202090204"/>
            </a:endParaRPr>
          </a:p>
        </p:txBody>
      </p:sp>
      <p:pic>
        <p:nvPicPr>
          <p:cNvPr id="24" name="Picture 23" descr="Logo&#10;&#10;Description automatically generated"/>
          <p:cNvPicPr>
            <a:picLocks noChangeAspect="1"/>
          </p:cNvPicPr>
          <p:nvPr userDrawn="1"/>
        </p:nvPicPr>
        <p:blipFill rotWithShape="1">
          <a:blip r:embed="rId2"/>
          <a:srcRect l="12424" t="22302" r="12183" b="21697"/>
          <a:stretch>
            <a:fillRect/>
          </a:stretch>
        </p:blipFill>
        <p:spPr>
          <a:xfrm>
            <a:off x="10661501" y="6640589"/>
            <a:ext cx="386247" cy="14344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Cove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6512985"/>
            <a:ext cx="12192000" cy="345016"/>
          </a:xfrm>
          <a:prstGeom prst="rect">
            <a:avLst/>
          </a:prstGeom>
          <a:solidFill>
            <a:schemeClr val="tx2">
              <a:alpha val="5000"/>
            </a:schemeClr>
          </a:solidFill>
          <a:ln w="63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noAutofit/>
          </a:bodyPr>
          <a:lstStyle/>
          <a:p>
            <a:pPr algn="ctr"/>
            <a:endParaRPr lang="en-GB" sz="1465">
              <a:solidFill>
                <a:schemeClr val="accent2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sp>
        <p:nvSpPr>
          <p:cNvPr id="3" name="Footer Placeholder 4"/>
          <p:cNvSpPr txBox="1"/>
          <p:nvPr userDrawn="1"/>
        </p:nvSpPr>
        <p:spPr>
          <a:xfrm>
            <a:off x="10533001" y="6634233"/>
            <a:ext cx="110832" cy="148963"/>
          </a:xfrm>
          <a:prstGeom prst="rect">
            <a:avLst/>
          </a:prstGeom>
          <a:noFill/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anose="020B0604020202090204" pitchFamily="34" charset="0"/>
                <a:ea typeface="+mn-ea"/>
                <a:cs typeface="Arial" panose="020B060402020209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935" b="0" u="none">
                <a:solidFill>
                  <a:srgbClr val="000000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©</a:t>
            </a:r>
            <a:endParaRPr lang="en-US" sz="935" b="0" u="none">
              <a:solidFill>
                <a:srgbClr val="000000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sp>
        <p:nvSpPr>
          <p:cNvPr id="4" name="TextBox 3"/>
          <p:cNvSpPr txBox="1"/>
          <p:nvPr userDrawn="1"/>
        </p:nvSpPr>
        <p:spPr>
          <a:xfrm>
            <a:off x="11019559" y="6578026"/>
            <a:ext cx="8181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rgbClr val="000000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confidential</a:t>
            </a:r>
            <a:endParaRPr lang="en-US" sz="800">
              <a:solidFill>
                <a:srgbClr val="000000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sp>
        <p:nvSpPr>
          <p:cNvPr id="5" name="Shape 257"/>
          <p:cNvSpPr txBox="1"/>
          <p:nvPr userDrawn="1"/>
        </p:nvSpPr>
        <p:spPr>
          <a:xfrm>
            <a:off x="11826625" y="6574323"/>
            <a:ext cx="346283" cy="259900"/>
          </a:xfrm>
          <a:prstGeom prst="rect">
            <a:avLst/>
          </a:prstGeom>
          <a:noFill/>
        </p:spPr>
        <p:txBody>
          <a:bodyPr vert="horz" lIns="0" tIns="60960" rIns="0" bIns="60960" rtlCol="0" anchor="ctr"/>
          <a:lstStyle>
            <a:defPPr>
              <a:defRPr lang="en-US"/>
            </a:defPPr>
            <a:lvl1pPr algn="ctr">
              <a:defRPr sz="600" b="0" u="none">
                <a:solidFill>
                  <a:schemeClr val="accent2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1pPr>
            <a:lvl2pPr marL="0" marR="0" indent="228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lvl="0"/>
            <a:fld id="{86CB4B4D-7CA3-9044-876B-883B54F8677D}" type="slidenum">
              <a:rPr lang="en-GB" sz="800" noProof="0" smtClean="0">
                <a:solidFill>
                  <a:srgbClr val="000000"/>
                </a:solidFill>
                <a:latin typeface="Arial" panose="020B0604020202090204" pitchFamily="34" charset="0"/>
                <a:cs typeface="Arial" panose="020B0604020202090204" pitchFamily="34" charset="0"/>
                <a:sym typeface="Arial" panose="020B0604020202090204"/>
              </a:rPr>
            </a:fld>
            <a:endParaRPr lang="en-GB" sz="800" noProof="0">
              <a:solidFill>
                <a:srgbClr val="000000"/>
              </a:solidFill>
              <a:latin typeface="Arial" panose="020B0604020202090204" pitchFamily="34" charset="0"/>
              <a:cs typeface="Arial" panose="020B0604020202090204" pitchFamily="34" charset="0"/>
              <a:sym typeface="Arial" panose="020B0604020202090204"/>
            </a:endParaRPr>
          </a:p>
        </p:txBody>
      </p:sp>
      <p:pic>
        <p:nvPicPr>
          <p:cNvPr id="6" name="Picture 5" descr="Logo&#10;&#10;Description automatically generated"/>
          <p:cNvPicPr>
            <a:picLocks noChangeAspect="1"/>
          </p:cNvPicPr>
          <p:nvPr userDrawn="1"/>
        </p:nvPicPr>
        <p:blipFill rotWithShape="1">
          <a:blip r:embed="rId2" cstate="hqprint"/>
          <a:srcRect l="12424" t="22302" r="12183" b="21697"/>
          <a:stretch>
            <a:fillRect/>
          </a:stretch>
        </p:blipFill>
        <p:spPr>
          <a:xfrm>
            <a:off x="10661503" y="6640591"/>
            <a:ext cx="386247" cy="14344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vider_Wipro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 userDrawn="1"/>
        </p:nvPicPr>
        <p:blipFill>
          <a:blip r:embed="rId2" cstate="email"/>
          <a:srcRect/>
          <a:stretch>
            <a:fillRect/>
          </a:stretch>
        </p:blipFill>
        <p:spPr>
          <a:xfrm>
            <a:off x="740" y="833"/>
            <a:ext cx="12190520" cy="6857167"/>
          </a:xfrm>
          <a:prstGeom prst="rect">
            <a:avLst/>
          </a:prstGeom>
        </p:spPr>
      </p:pic>
      <p:cxnSp>
        <p:nvCxnSpPr>
          <p:cNvPr id="9" name="Straight Connector 9"/>
          <p:cNvCxnSpPr/>
          <p:nvPr userDrawn="1"/>
        </p:nvCxnSpPr>
        <p:spPr>
          <a:xfrm>
            <a:off x="1011491" y="-7916"/>
            <a:ext cx="0" cy="2394044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1200150" y="1606551"/>
            <a:ext cx="3621232" cy="831849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800" b="1">
                <a:solidFill>
                  <a:schemeClr val="bg1"/>
                </a:solidFill>
                <a:latin typeface="Tenorite" pitchFamily="2" charset="0"/>
              </a:defRPr>
            </a:lvl1pPr>
          </a:lstStyle>
          <a:p>
            <a:r>
              <a:rPr lang="en-US"/>
              <a:t>Click to add </a:t>
            </a:r>
            <a:br>
              <a:rPr lang="en-US"/>
            </a:br>
            <a:r>
              <a:rPr lang="en-US"/>
              <a:t>section title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51" hasCustomPrompt="1"/>
          </p:nvPr>
        </p:nvSpPr>
        <p:spPr>
          <a:xfrm rot="16200000">
            <a:off x="-287193" y="1287878"/>
            <a:ext cx="2085771" cy="33236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 cstate="email"/>
          <a:srcRect/>
          <a:stretch>
            <a:fillRect/>
          </a:stretch>
        </p:blipFill>
        <p:spPr>
          <a:xfrm>
            <a:off x="10947539" y="6212624"/>
            <a:ext cx="960550" cy="48027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8" name="Text Placeholder 7"/>
          <p:cNvSpPr>
            <a:spLocks noGrp="1"/>
          </p:cNvSpPr>
          <p:nvPr>
            <p:ph type="body" sz="quarter" idx="52" hasCustomPrompt="1"/>
          </p:nvPr>
        </p:nvSpPr>
        <p:spPr>
          <a:xfrm>
            <a:off x="5352585" y="1606551"/>
            <a:ext cx="8251903" cy="40941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9500" b="0" spc="-300">
                <a:solidFill>
                  <a:schemeClr val="bg1"/>
                </a:solidFill>
                <a:latin typeface="Tenorite" pitchFamily="2" charset="0"/>
              </a:defRPr>
            </a:lvl1pPr>
          </a:lstStyle>
          <a:p>
            <a:pPr lvl="0"/>
            <a:r>
              <a:rPr lang="en-US"/>
              <a:t>##.</a:t>
            </a:r>
            <a:endParaRPr lang="en-US"/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"/>
          <p:cNvSpPr>
            <a:spLocks noGrp="1"/>
          </p:cNvSpPr>
          <p:nvPr>
            <p:ph type="body" sz="quarter" idx="10" hasCustomPrompt="1"/>
          </p:nvPr>
        </p:nvSpPr>
        <p:spPr>
          <a:xfrm>
            <a:off x="503868" y="1620000"/>
            <a:ext cx="11183565" cy="4716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First level</a:t>
            </a:r>
            <a:endParaRPr lang="en-US" noProof="0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>
          <a:xfrm>
            <a:off x="503870" y="504000"/>
            <a:ext cx="11183564" cy="369332"/>
          </a:xfrm>
        </p:spPr>
        <p:txBody>
          <a:bodyPr/>
          <a:lstStyle/>
          <a:p>
            <a:r>
              <a:rPr lang="en-US" noProof="0"/>
              <a:t>Insert page title (sentence case)</a:t>
            </a:r>
            <a:endParaRPr lang="en-US"/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_Wipro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40" y="833"/>
            <a:ext cx="12190519" cy="6857167"/>
          </a:xfrm>
          <a:prstGeom prst="rect">
            <a:avLst/>
          </a:prstGeom>
        </p:spPr>
      </p:pic>
      <p:cxnSp>
        <p:nvCxnSpPr>
          <p:cNvPr id="9" name="Straight Connector 9"/>
          <p:cNvCxnSpPr/>
          <p:nvPr userDrawn="1"/>
        </p:nvCxnSpPr>
        <p:spPr>
          <a:xfrm>
            <a:off x="1011491" y="-7916"/>
            <a:ext cx="0" cy="2394044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1200150" y="1606551"/>
            <a:ext cx="3621232" cy="831849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2800" b="1">
                <a:solidFill>
                  <a:schemeClr val="bg1"/>
                </a:solidFill>
                <a:latin typeface="Tenorite" pitchFamily="2" charset="0"/>
              </a:defRPr>
            </a:lvl1pPr>
          </a:lstStyle>
          <a:p>
            <a:r>
              <a:rPr lang="en-US"/>
              <a:t>Click to add </a:t>
            </a:r>
            <a:br>
              <a:rPr lang="en-US"/>
            </a:br>
            <a:r>
              <a:rPr lang="en-US"/>
              <a:t>section title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51" hasCustomPrompt="1"/>
          </p:nvPr>
        </p:nvSpPr>
        <p:spPr>
          <a:xfrm rot="16200000">
            <a:off x="-287193" y="1287878"/>
            <a:ext cx="2085771" cy="33236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52" hasCustomPrompt="1"/>
          </p:nvPr>
        </p:nvSpPr>
        <p:spPr>
          <a:xfrm>
            <a:off x="5352585" y="1606551"/>
            <a:ext cx="8251903" cy="409416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9500" b="0" spc="-300">
                <a:solidFill>
                  <a:schemeClr val="bg1"/>
                </a:solidFill>
                <a:latin typeface="Tenorite" pitchFamily="2" charset="0"/>
              </a:defRPr>
            </a:lvl1pPr>
          </a:lstStyle>
          <a:p>
            <a:pPr lvl="0"/>
            <a:r>
              <a:rPr lang="en-US"/>
              <a:t>##.</a:t>
            </a:r>
            <a:endParaRPr lang="en-US"/>
          </a:p>
        </p:txBody>
      </p:sp>
      <p:sp>
        <p:nvSpPr>
          <p:cNvPr id="7" name="Freeform 5"/>
          <p:cNvSpPr>
            <a:spLocks noEditPoints="1"/>
          </p:cNvSpPr>
          <p:nvPr userDrawn="1"/>
        </p:nvSpPr>
        <p:spPr bwMode="auto">
          <a:xfrm>
            <a:off x="11074081" y="6320972"/>
            <a:ext cx="711519" cy="263490"/>
          </a:xfrm>
          <a:custGeom>
            <a:avLst/>
            <a:gdLst>
              <a:gd name="T0" fmla="*/ 698 w 1799"/>
              <a:gd name="T1" fmla="*/ 158 h 664"/>
              <a:gd name="T2" fmla="*/ 610 w 1799"/>
              <a:gd name="T3" fmla="*/ 496 h 664"/>
              <a:gd name="T4" fmla="*/ 664 w 1799"/>
              <a:gd name="T5" fmla="*/ 7 h 664"/>
              <a:gd name="T6" fmla="*/ 638 w 1799"/>
              <a:gd name="T7" fmla="*/ 105 h 664"/>
              <a:gd name="T8" fmla="*/ 664 w 1799"/>
              <a:gd name="T9" fmla="*/ 7 h 664"/>
              <a:gd name="T10" fmla="*/ 907 w 1799"/>
              <a:gd name="T11" fmla="*/ 491 h 664"/>
              <a:gd name="T12" fmla="*/ 863 w 1799"/>
              <a:gd name="T13" fmla="*/ 664 h 664"/>
              <a:gd name="T14" fmla="*/ 777 w 1799"/>
              <a:gd name="T15" fmla="*/ 158 h 664"/>
              <a:gd name="T16" fmla="*/ 862 w 1799"/>
              <a:gd name="T17" fmla="*/ 205 h 664"/>
              <a:gd name="T18" fmla="*/ 969 w 1799"/>
              <a:gd name="T19" fmla="*/ 151 h 664"/>
              <a:gd name="T20" fmla="*/ 1082 w 1799"/>
              <a:gd name="T21" fmla="*/ 199 h 664"/>
              <a:gd name="T22" fmla="*/ 1131 w 1799"/>
              <a:gd name="T23" fmla="*/ 327 h 664"/>
              <a:gd name="T24" fmla="*/ 1081 w 1799"/>
              <a:gd name="T25" fmla="*/ 455 h 664"/>
              <a:gd name="T26" fmla="*/ 969 w 1799"/>
              <a:gd name="T27" fmla="*/ 503 h 664"/>
              <a:gd name="T28" fmla="*/ 988 w 1799"/>
              <a:gd name="T29" fmla="*/ 414 h 664"/>
              <a:gd name="T30" fmla="*/ 1038 w 1799"/>
              <a:gd name="T31" fmla="*/ 364 h 664"/>
              <a:gd name="T32" fmla="*/ 1038 w 1799"/>
              <a:gd name="T33" fmla="*/ 289 h 664"/>
              <a:gd name="T34" fmla="*/ 988 w 1799"/>
              <a:gd name="T35" fmla="*/ 239 h 664"/>
              <a:gd name="T36" fmla="*/ 915 w 1799"/>
              <a:gd name="T37" fmla="*/ 239 h 664"/>
              <a:gd name="T38" fmla="*/ 865 w 1799"/>
              <a:gd name="T39" fmla="*/ 289 h 664"/>
              <a:gd name="T40" fmla="*/ 865 w 1799"/>
              <a:gd name="T41" fmla="*/ 364 h 664"/>
              <a:gd name="T42" fmla="*/ 915 w 1799"/>
              <a:gd name="T43" fmla="*/ 414 h 664"/>
              <a:gd name="T44" fmla="*/ 1194 w 1799"/>
              <a:gd name="T45" fmla="*/ 158 h 664"/>
              <a:gd name="T46" fmla="*/ 1279 w 1799"/>
              <a:gd name="T47" fmla="*/ 210 h 664"/>
              <a:gd name="T48" fmla="*/ 1372 w 1799"/>
              <a:gd name="T49" fmla="*/ 152 h 664"/>
              <a:gd name="T50" fmla="*/ 1429 w 1799"/>
              <a:gd name="T51" fmla="*/ 165 h 664"/>
              <a:gd name="T52" fmla="*/ 1379 w 1799"/>
              <a:gd name="T53" fmla="*/ 242 h 664"/>
              <a:gd name="T54" fmla="*/ 1299 w 1799"/>
              <a:gd name="T55" fmla="*/ 257 h 664"/>
              <a:gd name="T56" fmla="*/ 1279 w 1799"/>
              <a:gd name="T57" fmla="*/ 496 h 664"/>
              <a:gd name="T58" fmla="*/ 1194 w 1799"/>
              <a:gd name="T59" fmla="*/ 158 h 664"/>
              <a:gd name="T60" fmla="*/ 1549 w 1799"/>
              <a:gd name="T61" fmla="*/ 489 h 664"/>
              <a:gd name="T62" fmla="*/ 1455 w 1799"/>
              <a:gd name="T63" fmla="*/ 395 h 664"/>
              <a:gd name="T64" fmla="*/ 1455 w 1799"/>
              <a:gd name="T65" fmla="*/ 258 h 664"/>
              <a:gd name="T66" fmla="*/ 1549 w 1799"/>
              <a:gd name="T67" fmla="*/ 165 h 664"/>
              <a:gd name="T68" fmla="*/ 1690 w 1799"/>
              <a:gd name="T69" fmla="*/ 165 h 664"/>
              <a:gd name="T70" fmla="*/ 1785 w 1799"/>
              <a:gd name="T71" fmla="*/ 258 h 664"/>
              <a:gd name="T72" fmla="*/ 1785 w 1799"/>
              <a:gd name="T73" fmla="*/ 395 h 664"/>
              <a:gd name="T74" fmla="*/ 1691 w 1799"/>
              <a:gd name="T75" fmla="*/ 489 h 664"/>
              <a:gd name="T76" fmla="*/ 1620 w 1799"/>
              <a:gd name="T77" fmla="*/ 421 h 664"/>
              <a:gd name="T78" fmla="*/ 1686 w 1799"/>
              <a:gd name="T79" fmla="*/ 393 h 664"/>
              <a:gd name="T80" fmla="*/ 1713 w 1799"/>
              <a:gd name="T81" fmla="*/ 326 h 664"/>
              <a:gd name="T82" fmla="*/ 1686 w 1799"/>
              <a:gd name="T83" fmla="*/ 259 h 664"/>
              <a:gd name="T84" fmla="*/ 1620 w 1799"/>
              <a:gd name="T85" fmla="*/ 232 h 664"/>
              <a:gd name="T86" fmla="*/ 1555 w 1799"/>
              <a:gd name="T87" fmla="*/ 259 h 664"/>
              <a:gd name="T88" fmla="*/ 1528 w 1799"/>
              <a:gd name="T89" fmla="*/ 326 h 664"/>
              <a:gd name="T90" fmla="*/ 1555 w 1799"/>
              <a:gd name="T91" fmla="*/ 393 h 664"/>
              <a:gd name="T92" fmla="*/ 1620 w 1799"/>
              <a:gd name="T93" fmla="*/ 421 h 664"/>
              <a:gd name="T94" fmla="*/ 88 w 1799"/>
              <a:gd name="T95" fmla="*/ 158 h 664"/>
              <a:gd name="T96" fmla="*/ 236 w 1799"/>
              <a:gd name="T97" fmla="*/ 158 h 664"/>
              <a:gd name="T98" fmla="*/ 392 w 1799"/>
              <a:gd name="T99" fmla="*/ 373 h 664"/>
              <a:gd name="T100" fmla="*/ 550 w 1799"/>
              <a:gd name="T101" fmla="*/ 158 h 664"/>
              <a:gd name="T102" fmla="*/ 354 w 1799"/>
              <a:gd name="T103" fmla="*/ 495 h 664"/>
              <a:gd name="T104" fmla="*/ 192 w 1799"/>
              <a:gd name="T105" fmla="*/ 495 h 664"/>
              <a:gd name="T106" fmla="*/ 0 w 1799"/>
              <a:gd name="T107" fmla="*/ 158 h 6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799" h="664">
                <a:moveTo>
                  <a:pt x="610" y="158"/>
                </a:moveTo>
                <a:cubicBezTo>
                  <a:pt x="698" y="158"/>
                  <a:pt x="698" y="158"/>
                  <a:pt x="698" y="158"/>
                </a:cubicBezTo>
                <a:cubicBezTo>
                  <a:pt x="698" y="496"/>
                  <a:pt x="698" y="496"/>
                  <a:pt x="698" y="496"/>
                </a:cubicBezTo>
                <a:cubicBezTo>
                  <a:pt x="610" y="496"/>
                  <a:pt x="610" y="496"/>
                  <a:pt x="610" y="496"/>
                </a:cubicBezTo>
                <a:lnTo>
                  <a:pt x="610" y="158"/>
                </a:lnTo>
                <a:close/>
                <a:moveTo>
                  <a:pt x="664" y="7"/>
                </a:moveTo>
                <a:cubicBezTo>
                  <a:pt x="637" y="0"/>
                  <a:pt x="609" y="16"/>
                  <a:pt x="602" y="43"/>
                </a:cubicBezTo>
                <a:cubicBezTo>
                  <a:pt x="595" y="70"/>
                  <a:pt x="611" y="98"/>
                  <a:pt x="638" y="105"/>
                </a:cubicBezTo>
                <a:cubicBezTo>
                  <a:pt x="665" y="112"/>
                  <a:pt x="693" y="96"/>
                  <a:pt x="700" y="69"/>
                </a:cubicBezTo>
                <a:cubicBezTo>
                  <a:pt x="707" y="42"/>
                  <a:pt x="691" y="14"/>
                  <a:pt x="664" y="7"/>
                </a:cubicBezTo>
                <a:close/>
                <a:moveTo>
                  <a:pt x="969" y="503"/>
                </a:moveTo>
                <a:cubicBezTo>
                  <a:pt x="946" y="503"/>
                  <a:pt x="926" y="499"/>
                  <a:pt x="907" y="491"/>
                </a:cubicBezTo>
                <a:cubicBezTo>
                  <a:pt x="889" y="482"/>
                  <a:pt x="874" y="470"/>
                  <a:pt x="863" y="455"/>
                </a:cubicBezTo>
                <a:cubicBezTo>
                  <a:pt x="863" y="664"/>
                  <a:pt x="863" y="664"/>
                  <a:pt x="863" y="664"/>
                </a:cubicBezTo>
                <a:cubicBezTo>
                  <a:pt x="777" y="664"/>
                  <a:pt x="777" y="664"/>
                  <a:pt x="777" y="664"/>
                </a:cubicBezTo>
                <a:cubicBezTo>
                  <a:pt x="777" y="158"/>
                  <a:pt x="777" y="158"/>
                  <a:pt x="777" y="158"/>
                </a:cubicBezTo>
                <a:cubicBezTo>
                  <a:pt x="862" y="158"/>
                  <a:pt x="862" y="158"/>
                  <a:pt x="862" y="158"/>
                </a:cubicBezTo>
                <a:cubicBezTo>
                  <a:pt x="862" y="205"/>
                  <a:pt x="862" y="205"/>
                  <a:pt x="862" y="205"/>
                </a:cubicBezTo>
                <a:cubicBezTo>
                  <a:pt x="874" y="188"/>
                  <a:pt x="888" y="175"/>
                  <a:pt x="907" y="166"/>
                </a:cubicBezTo>
                <a:cubicBezTo>
                  <a:pt x="925" y="156"/>
                  <a:pt x="946" y="151"/>
                  <a:pt x="969" y="151"/>
                </a:cubicBezTo>
                <a:cubicBezTo>
                  <a:pt x="990" y="151"/>
                  <a:pt x="1010" y="155"/>
                  <a:pt x="1030" y="163"/>
                </a:cubicBezTo>
                <a:cubicBezTo>
                  <a:pt x="1050" y="172"/>
                  <a:pt x="1067" y="183"/>
                  <a:pt x="1082" y="199"/>
                </a:cubicBezTo>
                <a:cubicBezTo>
                  <a:pt x="1097" y="214"/>
                  <a:pt x="1109" y="233"/>
                  <a:pt x="1118" y="254"/>
                </a:cubicBezTo>
                <a:cubicBezTo>
                  <a:pt x="1127" y="276"/>
                  <a:pt x="1131" y="300"/>
                  <a:pt x="1131" y="327"/>
                </a:cubicBezTo>
                <a:cubicBezTo>
                  <a:pt x="1131" y="354"/>
                  <a:pt x="1127" y="378"/>
                  <a:pt x="1118" y="400"/>
                </a:cubicBezTo>
                <a:cubicBezTo>
                  <a:pt x="1108" y="421"/>
                  <a:pt x="1096" y="440"/>
                  <a:pt x="1081" y="455"/>
                </a:cubicBezTo>
                <a:cubicBezTo>
                  <a:pt x="1066" y="471"/>
                  <a:pt x="1049" y="482"/>
                  <a:pt x="1030" y="491"/>
                </a:cubicBezTo>
                <a:cubicBezTo>
                  <a:pt x="1010" y="499"/>
                  <a:pt x="990" y="503"/>
                  <a:pt x="969" y="503"/>
                </a:cubicBezTo>
                <a:close/>
                <a:moveTo>
                  <a:pt x="952" y="421"/>
                </a:moveTo>
                <a:cubicBezTo>
                  <a:pt x="965" y="421"/>
                  <a:pt x="977" y="419"/>
                  <a:pt x="988" y="414"/>
                </a:cubicBezTo>
                <a:cubicBezTo>
                  <a:pt x="999" y="409"/>
                  <a:pt x="1009" y="402"/>
                  <a:pt x="1018" y="394"/>
                </a:cubicBezTo>
                <a:cubicBezTo>
                  <a:pt x="1026" y="385"/>
                  <a:pt x="1033" y="375"/>
                  <a:pt x="1038" y="364"/>
                </a:cubicBezTo>
                <a:cubicBezTo>
                  <a:pt x="1043" y="352"/>
                  <a:pt x="1045" y="340"/>
                  <a:pt x="1045" y="326"/>
                </a:cubicBezTo>
                <a:cubicBezTo>
                  <a:pt x="1045" y="313"/>
                  <a:pt x="1043" y="301"/>
                  <a:pt x="1038" y="289"/>
                </a:cubicBezTo>
                <a:cubicBezTo>
                  <a:pt x="1033" y="278"/>
                  <a:pt x="1026" y="268"/>
                  <a:pt x="1018" y="259"/>
                </a:cubicBezTo>
                <a:cubicBezTo>
                  <a:pt x="1009" y="251"/>
                  <a:pt x="999" y="244"/>
                  <a:pt x="988" y="239"/>
                </a:cubicBezTo>
                <a:cubicBezTo>
                  <a:pt x="977" y="234"/>
                  <a:pt x="965" y="231"/>
                  <a:pt x="952" y="231"/>
                </a:cubicBezTo>
                <a:cubicBezTo>
                  <a:pt x="938" y="231"/>
                  <a:pt x="926" y="234"/>
                  <a:pt x="915" y="239"/>
                </a:cubicBezTo>
                <a:cubicBezTo>
                  <a:pt x="903" y="244"/>
                  <a:pt x="893" y="251"/>
                  <a:pt x="885" y="259"/>
                </a:cubicBezTo>
                <a:cubicBezTo>
                  <a:pt x="877" y="268"/>
                  <a:pt x="870" y="278"/>
                  <a:pt x="865" y="289"/>
                </a:cubicBezTo>
                <a:cubicBezTo>
                  <a:pt x="860" y="301"/>
                  <a:pt x="858" y="313"/>
                  <a:pt x="858" y="326"/>
                </a:cubicBezTo>
                <a:cubicBezTo>
                  <a:pt x="858" y="340"/>
                  <a:pt x="860" y="352"/>
                  <a:pt x="865" y="364"/>
                </a:cubicBezTo>
                <a:cubicBezTo>
                  <a:pt x="870" y="375"/>
                  <a:pt x="877" y="385"/>
                  <a:pt x="885" y="394"/>
                </a:cubicBezTo>
                <a:cubicBezTo>
                  <a:pt x="893" y="402"/>
                  <a:pt x="903" y="409"/>
                  <a:pt x="915" y="414"/>
                </a:cubicBezTo>
                <a:cubicBezTo>
                  <a:pt x="926" y="419"/>
                  <a:pt x="938" y="421"/>
                  <a:pt x="952" y="421"/>
                </a:cubicBezTo>
                <a:close/>
                <a:moveTo>
                  <a:pt x="1194" y="158"/>
                </a:moveTo>
                <a:cubicBezTo>
                  <a:pt x="1279" y="158"/>
                  <a:pt x="1279" y="158"/>
                  <a:pt x="1279" y="158"/>
                </a:cubicBezTo>
                <a:cubicBezTo>
                  <a:pt x="1279" y="210"/>
                  <a:pt x="1279" y="210"/>
                  <a:pt x="1279" y="210"/>
                </a:cubicBezTo>
                <a:cubicBezTo>
                  <a:pt x="1287" y="190"/>
                  <a:pt x="1299" y="175"/>
                  <a:pt x="1315" y="166"/>
                </a:cubicBezTo>
                <a:cubicBezTo>
                  <a:pt x="1331" y="157"/>
                  <a:pt x="1350" y="152"/>
                  <a:pt x="1372" y="152"/>
                </a:cubicBezTo>
                <a:cubicBezTo>
                  <a:pt x="1383" y="152"/>
                  <a:pt x="1394" y="153"/>
                  <a:pt x="1403" y="156"/>
                </a:cubicBezTo>
                <a:cubicBezTo>
                  <a:pt x="1413" y="158"/>
                  <a:pt x="1422" y="161"/>
                  <a:pt x="1429" y="165"/>
                </a:cubicBezTo>
                <a:cubicBezTo>
                  <a:pt x="1397" y="250"/>
                  <a:pt x="1397" y="250"/>
                  <a:pt x="1397" y="250"/>
                </a:cubicBezTo>
                <a:cubicBezTo>
                  <a:pt x="1393" y="247"/>
                  <a:pt x="1387" y="244"/>
                  <a:pt x="1379" y="242"/>
                </a:cubicBezTo>
                <a:cubicBezTo>
                  <a:pt x="1371" y="239"/>
                  <a:pt x="1362" y="238"/>
                  <a:pt x="1352" y="238"/>
                </a:cubicBezTo>
                <a:cubicBezTo>
                  <a:pt x="1330" y="238"/>
                  <a:pt x="1313" y="244"/>
                  <a:pt x="1299" y="257"/>
                </a:cubicBezTo>
                <a:cubicBezTo>
                  <a:pt x="1286" y="269"/>
                  <a:pt x="1279" y="289"/>
                  <a:pt x="1279" y="318"/>
                </a:cubicBezTo>
                <a:cubicBezTo>
                  <a:pt x="1279" y="496"/>
                  <a:pt x="1279" y="496"/>
                  <a:pt x="1279" y="496"/>
                </a:cubicBezTo>
                <a:cubicBezTo>
                  <a:pt x="1194" y="496"/>
                  <a:pt x="1194" y="496"/>
                  <a:pt x="1194" y="496"/>
                </a:cubicBezTo>
                <a:lnTo>
                  <a:pt x="1194" y="158"/>
                </a:lnTo>
                <a:close/>
                <a:moveTo>
                  <a:pt x="1620" y="503"/>
                </a:moveTo>
                <a:cubicBezTo>
                  <a:pt x="1594" y="503"/>
                  <a:pt x="1571" y="498"/>
                  <a:pt x="1549" y="489"/>
                </a:cubicBezTo>
                <a:cubicBezTo>
                  <a:pt x="1527" y="480"/>
                  <a:pt x="1508" y="467"/>
                  <a:pt x="1492" y="451"/>
                </a:cubicBezTo>
                <a:cubicBezTo>
                  <a:pt x="1476" y="435"/>
                  <a:pt x="1464" y="416"/>
                  <a:pt x="1455" y="395"/>
                </a:cubicBezTo>
                <a:cubicBezTo>
                  <a:pt x="1446" y="374"/>
                  <a:pt x="1441" y="351"/>
                  <a:pt x="1441" y="327"/>
                </a:cubicBezTo>
                <a:cubicBezTo>
                  <a:pt x="1441" y="303"/>
                  <a:pt x="1446" y="280"/>
                  <a:pt x="1455" y="258"/>
                </a:cubicBezTo>
                <a:cubicBezTo>
                  <a:pt x="1464" y="237"/>
                  <a:pt x="1476" y="218"/>
                  <a:pt x="1492" y="202"/>
                </a:cubicBezTo>
                <a:cubicBezTo>
                  <a:pt x="1508" y="187"/>
                  <a:pt x="1527" y="174"/>
                  <a:pt x="1549" y="165"/>
                </a:cubicBezTo>
                <a:cubicBezTo>
                  <a:pt x="1571" y="156"/>
                  <a:pt x="1594" y="151"/>
                  <a:pt x="1620" y="151"/>
                </a:cubicBezTo>
                <a:cubicBezTo>
                  <a:pt x="1645" y="151"/>
                  <a:pt x="1668" y="156"/>
                  <a:pt x="1690" y="165"/>
                </a:cubicBezTo>
                <a:cubicBezTo>
                  <a:pt x="1712" y="174"/>
                  <a:pt x="1731" y="187"/>
                  <a:pt x="1747" y="202"/>
                </a:cubicBezTo>
                <a:cubicBezTo>
                  <a:pt x="1763" y="218"/>
                  <a:pt x="1776" y="237"/>
                  <a:pt x="1785" y="258"/>
                </a:cubicBezTo>
                <a:cubicBezTo>
                  <a:pt x="1794" y="280"/>
                  <a:pt x="1799" y="303"/>
                  <a:pt x="1799" y="327"/>
                </a:cubicBezTo>
                <a:cubicBezTo>
                  <a:pt x="1799" y="351"/>
                  <a:pt x="1794" y="374"/>
                  <a:pt x="1785" y="395"/>
                </a:cubicBezTo>
                <a:cubicBezTo>
                  <a:pt x="1776" y="416"/>
                  <a:pt x="1763" y="435"/>
                  <a:pt x="1747" y="451"/>
                </a:cubicBezTo>
                <a:cubicBezTo>
                  <a:pt x="1731" y="467"/>
                  <a:pt x="1713" y="480"/>
                  <a:pt x="1691" y="489"/>
                </a:cubicBezTo>
                <a:cubicBezTo>
                  <a:pt x="1669" y="498"/>
                  <a:pt x="1645" y="503"/>
                  <a:pt x="1620" y="503"/>
                </a:cubicBezTo>
                <a:close/>
                <a:moveTo>
                  <a:pt x="1620" y="421"/>
                </a:moveTo>
                <a:cubicBezTo>
                  <a:pt x="1633" y="421"/>
                  <a:pt x="1645" y="418"/>
                  <a:pt x="1657" y="413"/>
                </a:cubicBezTo>
                <a:cubicBezTo>
                  <a:pt x="1668" y="408"/>
                  <a:pt x="1678" y="402"/>
                  <a:pt x="1686" y="393"/>
                </a:cubicBezTo>
                <a:cubicBezTo>
                  <a:pt x="1694" y="385"/>
                  <a:pt x="1701" y="375"/>
                  <a:pt x="1706" y="364"/>
                </a:cubicBezTo>
                <a:cubicBezTo>
                  <a:pt x="1711" y="352"/>
                  <a:pt x="1713" y="340"/>
                  <a:pt x="1713" y="326"/>
                </a:cubicBezTo>
                <a:cubicBezTo>
                  <a:pt x="1713" y="313"/>
                  <a:pt x="1711" y="301"/>
                  <a:pt x="1706" y="289"/>
                </a:cubicBezTo>
                <a:cubicBezTo>
                  <a:pt x="1701" y="278"/>
                  <a:pt x="1694" y="268"/>
                  <a:pt x="1686" y="259"/>
                </a:cubicBezTo>
                <a:cubicBezTo>
                  <a:pt x="1678" y="251"/>
                  <a:pt x="1668" y="244"/>
                  <a:pt x="1657" y="239"/>
                </a:cubicBezTo>
                <a:cubicBezTo>
                  <a:pt x="1645" y="234"/>
                  <a:pt x="1633" y="232"/>
                  <a:pt x="1620" y="232"/>
                </a:cubicBezTo>
                <a:cubicBezTo>
                  <a:pt x="1607" y="232"/>
                  <a:pt x="1595" y="234"/>
                  <a:pt x="1584" y="239"/>
                </a:cubicBezTo>
                <a:cubicBezTo>
                  <a:pt x="1573" y="244"/>
                  <a:pt x="1563" y="251"/>
                  <a:pt x="1555" y="259"/>
                </a:cubicBezTo>
                <a:cubicBezTo>
                  <a:pt x="1546" y="268"/>
                  <a:pt x="1540" y="278"/>
                  <a:pt x="1535" y="289"/>
                </a:cubicBezTo>
                <a:cubicBezTo>
                  <a:pt x="1530" y="301"/>
                  <a:pt x="1528" y="313"/>
                  <a:pt x="1528" y="326"/>
                </a:cubicBezTo>
                <a:cubicBezTo>
                  <a:pt x="1528" y="340"/>
                  <a:pt x="1530" y="352"/>
                  <a:pt x="1535" y="364"/>
                </a:cubicBezTo>
                <a:cubicBezTo>
                  <a:pt x="1540" y="375"/>
                  <a:pt x="1546" y="385"/>
                  <a:pt x="1555" y="393"/>
                </a:cubicBezTo>
                <a:cubicBezTo>
                  <a:pt x="1563" y="402"/>
                  <a:pt x="1573" y="408"/>
                  <a:pt x="1584" y="413"/>
                </a:cubicBezTo>
                <a:cubicBezTo>
                  <a:pt x="1595" y="418"/>
                  <a:pt x="1607" y="421"/>
                  <a:pt x="1620" y="421"/>
                </a:cubicBezTo>
                <a:close/>
                <a:moveTo>
                  <a:pt x="0" y="158"/>
                </a:moveTo>
                <a:cubicBezTo>
                  <a:pt x="88" y="158"/>
                  <a:pt x="88" y="158"/>
                  <a:pt x="88" y="158"/>
                </a:cubicBezTo>
                <a:cubicBezTo>
                  <a:pt x="156" y="373"/>
                  <a:pt x="156" y="373"/>
                  <a:pt x="156" y="373"/>
                </a:cubicBezTo>
                <a:cubicBezTo>
                  <a:pt x="236" y="158"/>
                  <a:pt x="236" y="158"/>
                  <a:pt x="236" y="158"/>
                </a:cubicBezTo>
                <a:cubicBezTo>
                  <a:pt x="313" y="158"/>
                  <a:pt x="313" y="158"/>
                  <a:pt x="313" y="158"/>
                </a:cubicBezTo>
                <a:cubicBezTo>
                  <a:pt x="392" y="373"/>
                  <a:pt x="392" y="373"/>
                  <a:pt x="392" y="373"/>
                </a:cubicBezTo>
                <a:cubicBezTo>
                  <a:pt x="462" y="158"/>
                  <a:pt x="462" y="158"/>
                  <a:pt x="462" y="158"/>
                </a:cubicBezTo>
                <a:cubicBezTo>
                  <a:pt x="550" y="158"/>
                  <a:pt x="550" y="158"/>
                  <a:pt x="550" y="158"/>
                </a:cubicBezTo>
                <a:cubicBezTo>
                  <a:pt x="435" y="495"/>
                  <a:pt x="435" y="495"/>
                  <a:pt x="435" y="495"/>
                </a:cubicBezTo>
                <a:cubicBezTo>
                  <a:pt x="354" y="495"/>
                  <a:pt x="354" y="495"/>
                  <a:pt x="354" y="495"/>
                </a:cubicBezTo>
                <a:cubicBezTo>
                  <a:pt x="274" y="275"/>
                  <a:pt x="274" y="275"/>
                  <a:pt x="274" y="275"/>
                </a:cubicBezTo>
                <a:cubicBezTo>
                  <a:pt x="192" y="495"/>
                  <a:pt x="192" y="495"/>
                  <a:pt x="192" y="495"/>
                </a:cubicBezTo>
                <a:cubicBezTo>
                  <a:pt x="110" y="495"/>
                  <a:pt x="110" y="495"/>
                  <a:pt x="110" y="495"/>
                </a:cubicBezTo>
                <a:lnTo>
                  <a:pt x="0" y="15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_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41" y="447"/>
            <a:ext cx="12190519" cy="685716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" name="Straight Connector 9"/>
          <p:cNvCxnSpPr/>
          <p:nvPr userDrawn="1"/>
        </p:nvCxnSpPr>
        <p:spPr>
          <a:xfrm>
            <a:off x="1011491" y="-7916"/>
            <a:ext cx="0" cy="2394044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/>
          <p:cNvSpPr>
            <a:spLocks noGrp="1"/>
          </p:cNvSpPr>
          <p:nvPr>
            <p:ph type="body" idx="51" hasCustomPrompt="1"/>
          </p:nvPr>
        </p:nvSpPr>
        <p:spPr>
          <a:xfrm rot="16200000">
            <a:off x="-287193" y="1287878"/>
            <a:ext cx="2085771" cy="33236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200150" y="1606551"/>
            <a:ext cx="3621232" cy="831849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2800" b="1">
                <a:solidFill>
                  <a:schemeClr val="bg1"/>
                </a:solidFill>
                <a:latin typeface="Tenorite" pitchFamily="2" charset="0"/>
              </a:defRPr>
            </a:lvl1pPr>
          </a:lstStyle>
          <a:p>
            <a:r>
              <a:rPr lang="en-US"/>
              <a:t>Click to add </a:t>
            </a:r>
            <a:br>
              <a:rPr lang="en-US"/>
            </a:br>
            <a:r>
              <a:rPr lang="en-US"/>
              <a:t>section title</a:t>
            </a:r>
            <a:endParaRPr lang="en-US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52" hasCustomPrompt="1"/>
          </p:nvPr>
        </p:nvSpPr>
        <p:spPr>
          <a:xfrm>
            <a:off x="5352585" y="1606551"/>
            <a:ext cx="8251903" cy="409416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9500" b="0" spc="-300">
                <a:solidFill>
                  <a:schemeClr val="bg1"/>
                </a:solidFill>
                <a:latin typeface="Tenorite" pitchFamily="2" charset="0"/>
              </a:defRPr>
            </a:lvl1pPr>
          </a:lstStyle>
          <a:p>
            <a:pPr lvl="0"/>
            <a:r>
              <a:rPr lang="en-US"/>
              <a:t>##.</a:t>
            </a:r>
            <a:endParaRPr lang="en-US"/>
          </a:p>
        </p:txBody>
      </p:sp>
      <p:sp>
        <p:nvSpPr>
          <p:cNvPr id="7" name="Freeform 5"/>
          <p:cNvSpPr>
            <a:spLocks noEditPoints="1"/>
          </p:cNvSpPr>
          <p:nvPr userDrawn="1"/>
        </p:nvSpPr>
        <p:spPr bwMode="auto">
          <a:xfrm>
            <a:off x="11074081" y="6320972"/>
            <a:ext cx="711519" cy="263490"/>
          </a:xfrm>
          <a:custGeom>
            <a:avLst/>
            <a:gdLst>
              <a:gd name="T0" fmla="*/ 698 w 1799"/>
              <a:gd name="T1" fmla="*/ 158 h 664"/>
              <a:gd name="T2" fmla="*/ 610 w 1799"/>
              <a:gd name="T3" fmla="*/ 496 h 664"/>
              <a:gd name="T4" fmla="*/ 664 w 1799"/>
              <a:gd name="T5" fmla="*/ 7 h 664"/>
              <a:gd name="T6" fmla="*/ 638 w 1799"/>
              <a:gd name="T7" fmla="*/ 105 h 664"/>
              <a:gd name="T8" fmla="*/ 664 w 1799"/>
              <a:gd name="T9" fmla="*/ 7 h 664"/>
              <a:gd name="T10" fmla="*/ 907 w 1799"/>
              <a:gd name="T11" fmla="*/ 491 h 664"/>
              <a:gd name="T12" fmla="*/ 863 w 1799"/>
              <a:gd name="T13" fmla="*/ 664 h 664"/>
              <a:gd name="T14" fmla="*/ 777 w 1799"/>
              <a:gd name="T15" fmla="*/ 158 h 664"/>
              <a:gd name="T16" fmla="*/ 862 w 1799"/>
              <a:gd name="T17" fmla="*/ 205 h 664"/>
              <a:gd name="T18" fmla="*/ 969 w 1799"/>
              <a:gd name="T19" fmla="*/ 151 h 664"/>
              <a:gd name="T20" fmla="*/ 1082 w 1799"/>
              <a:gd name="T21" fmla="*/ 199 h 664"/>
              <a:gd name="T22" fmla="*/ 1131 w 1799"/>
              <a:gd name="T23" fmla="*/ 327 h 664"/>
              <a:gd name="T24" fmla="*/ 1081 w 1799"/>
              <a:gd name="T25" fmla="*/ 455 h 664"/>
              <a:gd name="T26" fmla="*/ 969 w 1799"/>
              <a:gd name="T27" fmla="*/ 503 h 664"/>
              <a:gd name="T28" fmla="*/ 988 w 1799"/>
              <a:gd name="T29" fmla="*/ 414 h 664"/>
              <a:gd name="T30" fmla="*/ 1038 w 1799"/>
              <a:gd name="T31" fmla="*/ 364 h 664"/>
              <a:gd name="T32" fmla="*/ 1038 w 1799"/>
              <a:gd name="T33" fmla="*/ 289 h 664"/>
              <a:gd name="T34" fmla="*/ 988 w 1799"/>
              <a:gd name="T35" fmla="*/ 239 h 664"/>
              <a:gd name="T36" fmla="*/ 915 w 1799"/>
              <a:gd name="T37" fmla="*/ 239 h 664"/>
              <a:gd name="T38" fmla="*/ 865 w 1799"/>
              <a:gd name="T39" fmla="*/ 289 h 664"/>
              <a:gd name="T40" fmla="*/ 865 w 1799"/>
              <a:gd name="T41" fmla="*/ 364 h 664"/>
              <a:gd name="T42" fmla="*/ 915 w 1799"/>
              <a:gd name="T43" fmla="*/ 414 h 664"/>
              <a:gd name="T44" fmla="*/ 1194 w 1799"/>
              <a:gd name="T45" fmla="*/ 158 h 664"/>
              <a:gd name="T46" fmla="*/ 1279 w 1799"/>
              <a:gd name="T47" fmla="*/ 210 h 664"/>
              <a:gd name="T48" fmla="*/ 1372 w 1799"/>
              <a:gd name="T49" fmla="*/ 152 h 664"/>
              <a:gd name="T50" fmla="*/ 1429 w 1799"/>
              <a:gd name="T51" fmla="*/ 165 h 664"/>
              <a:gd name="T52" fmla="*/ 1379 w 1799"/>
              <a:gd name="T53" fmla="*/ 242 h 664"/>
              <a:gd name="T54" fmla="*/ 1299 w 1799"/>
              <a:gd name="T55" fmla="*/ 257 h 664"/>
              <a:gd name="T56" fmla="*/ 1279 w 1799"/>
              <a:gd name="T57" fmla="*/ 496 h 664"/>
              <a:gd name="T58" fmla="*/ 1194 w 1799"/>
              <a:gd name="T59" fmla="*/ 158 h 664"/>
              <a:gd name="T60" fmla="*/ 1549 w 1799"/>
              <a:gd name="T61" fmla="*/ 489 h 664"/>
              <a:gd name="T62" fmla="*/ 1455 w 1799"/>
              <a:gd name="T63" fmla="*/ 395 h 664"/>
              <a:gd name="T64" fmla="*/ 1455 w 1799"/>
              <a:gd name="T65" fmla="*/ 258 h 664"/>
              <a:gd name="T66" fmla="*/ 1549 w 1799"/>
              <a:gd name="T67" fmla="*/ 165 h 664"/>
              <a:gd name="T68" fmla="*/ 1690 w 1799"/>
              <a:gd name="T69" fmla="*/ 165 h 664"/>
              <a:gd name="T70" fmla="*/ 1785 w 1799"/>
              <a:gd name="T71" fmla="*/ 258 h 664"/>
              <a:gd name="T72" fmla="*/ 1785 w 1799"/>
              <a:gd name="T73" fmla="*/ 395 h 664"/>
              <a:gd name="T74" fmla="*/ 1691 w 1799"/>
              <a:gd name="T75" fmla="*/ 489 h 664"/>
              <a:gd name="T76" fmla="*/ 1620 w 1799"/>
              <a:gd name="T77" fmla="*/ 421 h 664"/>
              <a:gd name="T78" fmla="*/ 1686 w 1799"/>
              <a:gd name="T79" fmla="*/ 393 h 664"/>
              <a:gd name="T80" fmla="*/ 1713 w 1799"/>
              <a:gd name="T81" fmla="*/ 326 h 664"/>
              <a:gd name="T82" fmla="*/ 1686 w 1799"/>
              <a:gd name="T83" fmla="*/ 259 h 664"/>
              <a:gd name="T84" fmla="*/ 1620 w 1799"/>
              <a:gd name="T85" fmla="*/ 232 h 664"/>
              <a:gd name="T86" fmla="*/ 1555 w 1799"/>
              <a:gd name="T87" fmla="*/ 259 h 664"/>
              <a:gd name="T88" fmla="*/ 1528 w 1799"/>
              <a:gd name="T89" fmla="*/ 326 h 664"/>
              <a:gd name="T90" fmla="*/ 1555 w 1799"/>
              <a:gd name="T91" fmla="*/ 393 h 664"/>
              <a:gd name="T92" fmla="*/ 1620 w 1799"/>
              <a:gd name="T93" fmla="*/ 421 h 664"/>
              <a:gd name="T94" fmla="*/ 88 w 1799"/>
              <a:gd name="T95" fmla="*/ 158 h 664"/>
              <a:gd name="T96" fmla="*/ 236 w 1799"/>
              <a:gd name="T97" fmla="*/ 158 h 664"/>
              <a:gd name="T98" fmla="*/ 392 w 1799"/>
              <a:gd name="T99" fmla="*/ 373 h 664"/>
              <a:gd name="T100" fmla="*/ 550 w 1799"/>
              <a:gd name="T101" fmla="*/ 158 h 664"/>
              <a:gd name="T102" fmla="*/ 354 w 1799"/>
              <a:gd name="T103" fmla="*/ 495 h 664"/>
              <a:gd name="T104" fmla="*/ 192 w 1799"/>
              <a:gd name="T105" fmla="*/ 495 h 664"/>
              <a:gd name="T106" fmla="*/ 0 w 1799"/>
              <a:gd name="T107" fmla="*/ 158 h 6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799" h="664">
                <a:moveTo>
                  <a:pt x="610" y="158"/>
                </a:moveTo>
                <a:cubicBezTo>
                  <a:pt x="698" y="158"/>
                  <a:pt x="698" y="158"/>
                  <a:pt x="698" y="158"/>
                </a:cubicBezTo>
                <a:cubicBezTo>
                  <a:pt x="698" y="496"/>
                  <a:pt x="698" y="496"/>
                  <a:pt x="698" y="496"/>
                </a:cubicBezTo>
                <a:cubicBezTo>
                  <a:pt x="610" y="496"/>
                  <a:pt x="610" y="496"/>
                  <a:pt x="610" y="496"/>
                </a:cubicBezTo>
                <a:lnTo>
                  <a:pt x="610" y="158"/>
                </a:lnTo>
                <a:close/>
                <a:moveTo>
                  <a:pt x="664" y="7"/>
                </a:moveTo>
                <a:cubicBezTo>
                  <a:pt x="637" y="0"/>
                  <a:pt x="609" y="16"/>
                  <a:pt x="602" y="43"/>
                </a:cubicBezTo>
                <a:cubicBezTo>
                  <a:pt x="595" y="70"/>
                  <a:pt x="611" y="98"/>
                  <a:pt x="638" y="105"/>
                </a:cubicBezTo>
                <a:cubicBezTo>
                  <a:pt x="665" y="112"/>
                  <a:pt x="693" y="96"/>
                  <a:pt x="700" y="69"/>
                </a:cubicBezTo>
                <a:cubicBezTo>
                  <a:pt x="707" y="42"/>
                  <a:pt x="691" y="14"/>
                  <a:pt x="664" y="7"/>
                </a:cubicBezTo>
                <a:close/>
                <a:moveTo>
                  <a:pt x="969" y="503"/>
                </a:moveTo>
                <a:cubicBezTo>
                  <a:pt x="946" y="503"/>
                  <a:pt x="926" y="499"/>
                  <a:pt x="907" y="491"/>
                </a:cubicBezTo>
                <a:cubicBezTo>
                  <a:pt x="889" y="482"/>
                  <a:pt x="874" y="470"/>
                  <a:pt x="863" y="455"/>
                </a:cubicBezTo>
                <a:cubicBezTo>
                  <a:pt x="863" y="664"/>
                  <a:pt x="863" y="664"/>
                  <a:pt x="863" y="664"/>
                </a:cubicBezTo>
                <a:cubicBezTo>
                  <a:pt x="777" y="664"/>
                  <a:pt x="777" y="664"/>
                  <a:pt x="777" y="664"/>
                </a:cubicBezTo>
                <a:cubicBezTo>
                  <a:pt x="777" y="158"/>
                  <a:pt x="777" y="158"/>
                  <a:pt x="777" y="158"/>
                </a:cubicBezTo>
                <a:cubicBezTo>
                  <a:pt x="862" y="158"/>
                  <a:pt x="862" y="158"/>
                  <a:pt x="862" y="158"/>
                </a:cubicBezTo>
                <a:cubicBezTo>
                  <a:pt x="862" y="205"/>
                  <a:pt x="862" y="205"/>
                  <a:pt x="862" y="205"/>
                </a:cubicBezTo>
                <a:cubicBezTo>
                  <a:pt x="874" y="188"/>
                  <a:pt x="888" y="175"/>
                  <a:pt x="907" y="166"/>
                </a:cubicBezTo>
                <a:cubicBezTo>
                  <a:pt x="925" y="156"/>
                  <a:pt x="946" y="151"/>
                  <a:pt x="969" y="151"/>
                </a:cubicBezTo>
                <a:cubicBezTo>
                  <a:pt x="990" y="151"/>
                  <a:pt x="1010" y="155"/>
                  <a:pt x="1030" y="163"/>
                </a:cubicBezTo>
                <a:cubicBezTo>
                  <a:pt x="1050" y="172"/>
                  <a:pt x="1067" y="183"/>
                  <a:pt x="1082" y="199"/>
                </a:cubicBezTo>
                <a:cubicBezTo>
                  <a:pt x="1097" y="214"/>
                  <a:pt x="1109" y="233"/>
                  <a:pt x="1118" y="254"/>
                </a:cubicBezTo>
                <a:cubicBezTo>
                  <a:pt x="1127" y="276"/>
                  <a:pt x="1131" y="300"/>
                  <a:pt x="1131" y="327"/>
                </a:cubicBezTo>
                <a:cubicBezTo>
                  <a:pt x="1131" y="354"/>
                  <a:pt x="1127" y="378"/>
                  <a:pt x="1118" y="400"/>
                </a:cubicBezTo>
                <a:cubicBezTo>
                  <a:pt x="1108" y="421"/>
                  <a:pt x="1096" y="440"/>
                  <a:pt x="1081" y="455"/>
                </a:cubicBezTo>
                <a:cubicBezTo>
                  <a:pt x="1066" y="471"/>
                  <a:pt x="1049" y="482"/>
                  <a:pt x="1030" y="491"/>
                </a:cubicBezTo>
                <a:cubicBezTo>
                  <a:pt x="1010" y="499"/>
                  <a:pt x="990" y="503"/>
                  <a:pt x="969" y="503"/>
                </a:cubicBezTo>
                <a:close/>
                <a:moveTo>
                  <a:pt x="952" y="421"/>
                </a:moveTo>
                <a:cubicBezTo>
                  <a:pt x="965" y="421"/>
                  <a:pt x="977" y="419"/>
                  <a:pt x="988" y="414"/>
                </a:cubicBezTo>
                <a:cubicBezTo>
                  <a:pt x="999" y="409"/>
                  <a:pt x="1009" y="402"/>
                  <a:pt x="1018" y="394"/>
                </a:cubicBezTo>
                <a:cubicBezTo>
                  <a:pt x="1026" y="385"/>
                  <a:pt x="1033" y="375"/>
                  <a:pt x="1038" y="364"/>
                </a:cubicBezTo>
                <a:cubicBezTo>
                  <a:pt x="1043" y="352"/>
                  <a:pt x="1045" y="340"/>
                  <a:pt x="1045" y="326"/>
                </a:cubicBezTo>
                <a:cubicBezTo>
                  <a:pt x="1045" y="313"/>
                  <a:pt x="1043" y="301"/>
                  <a:pt x="1038" y="289"/>
                </a:cubicBezTo>
                <a:cubicBezTo>
                  <a:pt x="1033" y="278"/>
                  <a:pt x="1026" y="268"/>
                  <a:pt x="1018" y="259"/>
                </a:cubicBezTo>
                <a:cubicBezTo>
                  <a:pt x="1009" y="251"/>
                  <a:pt x="999" y="244"/>
                  <a:pt x="988" y="239"/>
                </a:cubicBezTo>
                <a:cubicBezTo>
                  <a:pt x="977" y="234"/>
                  <a:pt x="965" y="231"/>
                  <a:pt x="952" y="231"/>
                </a:cubicBezTo>
                <a:cubicBezTo>
                  <a:pt x="938" y="231"/>
                  <a:pt x="926" y="234"/>
                  <a:pt x="915" y="239"/>
                </a:cubicBezTo>
                <a:cubicBezTo>
                  <a:pt x="903" y="244"/>
                  <a:pt x="893" y="251"/>
                  <a:pt x="885" y="259"/>
                </a:cubicBezTo>
                <a:cubicBezTo>
                  <a:pt x="877" y="268"/>
                  <a:pt x="870" y="278"/>
                  <a:pt x="865" y="289"/>
                </a:cubicBezTo>
                <a:cubicBezTo>
                  <a:pt x="860" y="301"/>
                  <a:pt x="858" y="313"/>
                  <a:pt x="858" y="326"/>
                </a:cubicBezTo>
                <a:cubicBezTo>
                  <a:pt x="858" y="340"/>
                  <a:pt x="860" y="352"/>
                  <a:pt x="865" y="364"/>
                </a:cubicBezTo>
                <a:cubicBezTo>
                  <a:pt x="870" y="375"/>
                  <a:pt x="877" y="385"/>
                  <a:pt x="885" y="394"/>
                </a:cubicBezTo>
                <a:cubicBezTo>
                  <a:pt x="893" y="402"/>
                  <a:pt x="903" y="409"/>
                  <a:pt x="915" y="414"/>
                </a:cubicBezTo>
                <a:cubicBezTo>
                  <a:pt x="926" y="419"/>
                  <a:pt x="938" y="421"/>
                  <a:pt x="952" y="421"/>
                </a:cubicBezTo>
                <a:close/>
                <a:moveTo>
                  <a:pt x="1194" y="158"/>
                </a:moveTo>
                <a:cubicBezTo>
                  <a:pt x="1279" y="158"/>
                  <a:pt x="1279" y="158"/>
                  <a:pt x="1279" y="158"/>
                </a:cubicBezTo>
                <a:cubicBezTo>
                  <a:pt x="1279" y="210"/>
                  <a:pt x="1279" y="210"/>
                  <a:pt x="1279" y="210"/>
                </a:cubicBezTo>
                <a:cubicBezTo>
                  <a:pt x="1287" y="190"/>
                  <a:pt x="1299" y="175"/>
                  <a:pt x="1315" y="166"/>
                </a:cubicBezTo>
                <a:cubicBezTo>
                  <a:pt x="1331" y="157"/>
                  <a:pt x="1350" y="152"/>
                  <a:pt x="1372" y="152"/>
                </a:cubicBezTo>
                <a:cubicBezTo>
                  <a:pt x="1383" y="152"/>
                  <a:pt x="1394" y="153"/>
                  <a:pt x="1403" y="156"/>
                </a:cubicBezTo>
                <a:cubicBezTo>
                  <a:pt x="1413" y="158"/>
                  <a:pt x="1422" y="161"/>
                  <a:pt x="1429" y="165"/>
                </a:cubicBezTo>
                <a:cubicBezTo>
                  <a:pt x="1397" y="250"/>
                  <a:pt x="1397" y="250"/>
                  <a:pt x="1397" y="250"/>
                </a:cubicBezTo>
                <a:cubicBezTo>
                  <a:pt x="1393" y="247"/>
                  <a:pt x="1387" y="244"/>
                  <a:pt x="1379" y="242"/>
                </a:cubicBezTo>
                <a:cubicBezTo>
                  <a:pt x="1371" y="239"/>
                  <a:pt x="1362" y="238"/>
                  <a:pt x="1352" y="238"/>
                </a:cubicBezTo>
                <a:cubicBezTo>
                  <a:pt x="1330" y="238"/>
                  <a:pt x="1313" y="244"/>
                  <a:pt x="1299" y="257"/>
                </a:cubicBezTo>
                <a:cubicBezTo>
                  <a:pt x="1286" y="269"/>
                  <a:pt x="1279" y="289"/>
                  <a:pt x="1279" y="318"/>
                </a:cubicBezTo>
                <a:cubicBezTo>
                  <a:pt x="1279" y="496"/>
                  <a:pt x="1279" y="496"/>
                  <a:pt x="1279" y="496"/>
                </a:cubicBezTo>
                <a:cubicBezTo>
                  <a:pt x="1194" y="496"/>
                  <a:pt x="1194" y="496"/>
                  <a:pt x="1194" y="496"/>
                </a:cubicBezTo>
                <a:lnTo>
                  <a:pt x="1194" y="158"/>
                </a:lnTo>
                <a:close/>
                <a:moveTo>
                  <a:pt x="1620" y="503"/>
                </a:moveTo>
                <a:cubicBezTo>
                  <a:pt x="1594" y="503"/>
                  <a:pt x="1571" y="498"/>
                  <a:pt x="1549" y="489"/>
                </a:cubicBezTo>
                <a:cubicBezTo>
                  <a:pt x="1527" y="480"/>
                  <a:pt x="1508" y="467"/>
                  <a:pt x="1492" y="451"/>
                </a:cubicBezTo>
                <a:cubicBezTo>
                  <a:pt x="1476" y="435"/>
                  <a:pt x="1464" y="416"/>
                  <a:pt x="1455" y="395"/>
                </a:cubicBezTo>
                <a:cubicBezTo>
                  <a:pt x="1446" y="374"/>
                  <a:pt x="1441" y="351"/>
                  <a:pt x="1441" y="327"/>
                </a:cubicBezTo>
                <a:cubicBezTo>
                  <a:pt x="1441" y="303"/>
                  <a:pt x="1446" y="280"/>
                  <a:pt x="1455" y="258"/>
                </a:cubicBezTo>
                <a:cubicBezTo>
                  <a:pt x="1464" y="237"/>
                  <a:pt x="1476" y="218"/>
                  <a:pt x="1492" y="202"/>
                </a:cubicBezTo>
                <a:cubicBezTo>
                  <a:pt x="1508" y="187"/>
                  <a:pt x="1527" y="174"/>
                  <a:pt x="1549" y="165"/>
                </a:cubicBezTo>
                <a:cubicBezTo>
                  <a:pt x="1571" y="156"/>
                  <a:pt x="1594" y="151"/>
                  <a:pt x="1620" y="151"/>
                </a:cubicBezTo>
                <a:cubicBezTo>
                  <a:pt x="1645" y="151"/>
                  <a:pt x="1668" y="156"/>
                  <a:pt x="1690" y="165"/>
                </a:cubicBezTo>
                <a:cubicBezTo>
                  <a:pt x="1712" y="174"/>
                  <a:pt x="1731" y="187"/>
                  <a:pt x="1747" y="202"/>
                </a:cubicBezTo>
                <a:cubicBezTo>
                  <a:pt x="1763" y="218"/>
                  <a:pt x="1776" y="237"/>
                  <a:pt x="1785" y="258"/>
                </a:cubicBezTo>
                <a:cubicBezTo>
                  <a:pt x="1794" y="280"/>
                  <a:pt x="1799" y="303"/>
                  <a:pt x="1799" y="327"/>
                </a:cubicBezTo>
                <a:cubicBezTo>
                  <a:pt x="1799" y="351"/>
                  <a:pt x="1794" y="374"/>
                  <a:pt x="1785" y="395"/>
                </a:cubicBezTo>
                <a:cubicBezTo>
                  <a:pt x="1776" y="416"/>
                  <a:pt x="1763" y="435"/>
                  <a:pt x="1747" y="451"/>
                </a:cubicBezTo>
                <a:cubicBezTo>
                  <a:pt x="1731" y="467"/>
                  <a:pt x="1713" y="480"/>
                  <a:pt x="1691" y="489"/>
                </a:cubicBezTo>
                <a:cubicBezTo>
                  <a:pt x="1669" y="498"/>
                  <a:pt x="1645" y="503"/>
                  <a:pt x="1620" y="503"/>
                </a:cubicBezTo>
                <a:close/>
                <a:moveTo>
                  <a:pt x="1620" y="421"/>
                </a:moveTo>
                <a:cubicBezTo>
                  <a:pt x="1633" y="421"/>
                  <a:pt x="1645" y="418"/>
                  <a:pt x="1657" y="413"/>
                </a:cubicBezTo>
                <a:cubicBezTo>
                  <a:pt x="1668" y="408"/>
                  <a:pt x="1678" y="402"/>
                  <a:pt x="1686" y="393"/>
                </a:cubicBezTo>
                <a:cubicBezTo>
                  <a:pt x="1694" y="385"/>
                  <a:pt x="1701" y="375"/>
                  <a:pt x="1706" y="364"/>
                </a:cubicBezTo>
                <a:cubicBezTo>
                  <a:pt x="1711" y="352"/>
                  <a:pt x="1713" y="340"/>
                  <a:pt x="1713" y="326"/>
                </a:cubicBezTo>
                <a:cubicBezTo>
                  <a:pt x="1713" y="313"/>
                  <a:pt x="1711" y="301"/>
                  <a:pt x="1706" y="289"/>
                </a:cubicBezTo>
                <a:cubicBezTo>
                  <a:pt x="1701" y="278"/>
                  <a:pt x="1694" y="268"/>
                  <a:pt x="1686" y="259"/>
                </a:cubicBezTo>
                <a:cubicBezTo>
                  <a:pt x="1678" y="251"/>
                  <a:pt x="1668" y="244"/>
                  <a:pt x="1657" y="239"/>
                </a:cubicBezTo>
                <a:cubicBezTo>
                  <a:pt x="1645" y="234"/>
                  <a:pt x="1633" y="232"/>
                  <a:pt x="1620" y="232"/>
                </a:cubicBezTo>
                <a:cubicBezTo>
                  <a:pt x="1607" y="232"/>
                  <a:pt x="1595" y="234"/>
                  <a:pt x="1584" y="239"/>
                </a:cubicBezTo>
                <a:cubicBezTo>
                  <a:pt x="1573" y="244"/>
                  <a:pt x="1563" y="251"/>
                  <a:pt x="1555" y="259"/>
                </a:cubicBezTo>
                <a:cubicBezTo>
                  <a:pt x="1546" y="268"/>
                  <a:pt x="1540" y="278"/>
                  <a:pt x="1535" y="289"/>
                </a:cubicBezTo>
                <a:cubicBezTo>
                  <a:pt x="1530" y="301"/>
                  <a:pt x="1528" y="313"/>
                  <a:pt x="1528" y="326"/>
                </a:cubicBezTo>
                <a:cubicBezTo>
                  <a:pt x="1528" y="340"/>
                  <a:pt x="1530" y="352"/>
                  <a:pt x="1535" y="364"/>
                </a:cubicBezTo>
                <a:cubicBezTo>
                  <a:pt x="1540" y="375"/>
                  <a:pt x="1546" y="385"/>
                  <a:pt x="1555" y="393"/>
                </a:cubicBezTo>
                <a:cubicBezTo>
                  <a:pt x="1563" y="402"/>
                  <a:pt x="1573" y="408"/>
                  <a:pt x="1584" y="413"/>
                </a:cubicBezTo>
                <a:cubicBezTo>
                  <a:pt x="1595" y="418"/>
                  <a:pt x="1607" y="421"/>
                  <a:pt x="1620" y="421"/>
                </a:cubicBezTo>
                <a:close/>
                <a:moveTo>
                  <a:pt x="0" y="158"/>
                </a:moveTo>
                <a:cubicBezTo>
                  <a:pt x="88" y="158"/>
                  <a:pt x="88" y="158"/>
                  <a:pt x="88" y="158"/>
                </a:cubicBezTo>
                <a:cubicBezTo>
                  <a:pt x="156" y="373"/>
                  <a:pt x="156" y="373"/>
                  <a:pt x="156" y="373"/>
                </a:cubicBezTo>
                <a:cubicBezTo>
                  <a:pt x="236" y="158"/>
                  <a:pt x="236" y="158"/>
                  <a:pt x="236" y="158"/>
                </a:cubicBezTo>
                <a:cubicBezTo>
                  <a:pt x="313" y="158"/>
                  <a:pt x="313" y="158"/>
                  <a:pt x="313" y="158"/>
                </a:cubicBezTo>
                <a:cubicBezTo>
                  <a:pt x="392" y="373"/>
                  <a:pt x="392" y="373"/>
                  <a:pt x="392" y="373"/>
                </a:cubicBezTo>
                <a:cubicBezTo>
                  <a:pt x="462" y="158"/>
                  <a:pt x="462" y="158"/>
                  <a:pt x="462" y="158"/>
                </a:cubicBezTo>
                <a:cubicBezTo>
                  <a:pt x="550" y="158"/>
                  <a:pt x="550" y="158"/>
                  <a:pt x="550" y="158"/>
                </a:cubicBezTo>
                <a:cubicBezTo>
                  <a:pt x="435" y="495"/>
                  <a:pt x="435" y="495"/>
                  <a:pt x="435" y="495"/>
                </a:cubicBezTo>
                <a:cubicBezTo>
                  <a:pt x="354" y="495"/>
                  <a:pt x="354" y="495"/>
                  <a:pt x="354" y="495"/>
                </a:cubicBezTo>
                <a:cubicBezTo>
                  <a:pt x="274" y="275"/>
                  <a:pt x="274" y="275"/>
                  <a:pt x="274" y="275"/>
                </a:cubicBezTo>
                <a:cubicBezTo>
                  <a:pt x="192" y="495"/>
                  <a:pt x="192" y="495"/>
                  <a:pt x="192" y="495"/>
                </a:cubicBezTo>
                <a:cubicBezTo>
                  <a:pt x="110" y="495"/>
                  <a:pt x="110" y="495"/>
                  <a:pt x="110" y="495"/>
                </a:cubicBezTo>
                <a:lnTo>
                  <a:pt x="0" y="15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_Vio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41" y="447"/>
            <a:ext cx="12190519" cy="6857166"/>
          </a:xfrm>
          <a:prstGeom prst="rect">
            <a:avLst/>
          </a:prstGeom>
        </p:spPr>
      </p:pic>
      <p:cxnSp>
        <p:nvCxnSpPr>
          <p:cNvPr id="9" name="Straight Connector 9"/>
          <p:cNvCxnSpPr/>
          <p:nvPr userDrawn="1"/>
        </p:nvCxnSpPr>
        <p:spPr>
          <a:xfrm>
            <a:off x="1011491" y="-7916"/>
            <a:ext cx="0" cy="2394044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2"/>
          <p:cNvSpPr>
            <a:spLocks noGrp="1"/>
          </p:cNvSpPr>
          <p:nvPr>
            <p:ph type="body" idx="51" hasCustomPrompt="1"/>
          </p:nvPr>
        </p:nvSpPr>
        <p:spPr>
          <a:xfrm rot="16200000">
            <a:off x="-287193" y="1287878"/>
            <a:ext cx="2085771" cy="33236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200150" y="1606551"/>
            <a:ext cx="3621232" cy="831849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2800" b="1">
                <a:solidFill>
                  <a:schemeClr val="bg1"/>
                </a:solidFill>
                <a:latin typeface="Tenorite" pitchFamily="2" charset="0"/>
              </a:defRPr>
            </a:lvl1pPr>
          </a:lstStyle>
          <a:p>
            <a:r>
              <a:rPr lang="en-US"/>
              <a:t>Click to add </a:t>
            </a:r>
            <a:br>
              <a:rPr lang="en-US"/>
            </a:br>
            <a:r>
              <a:rPr lang="en-US"/>
              <a:t>section title</a:t>
            </a:r>
            <a:endParaRPr lang="en-US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52" hasCustomPrompt="1"/>
          </p:nvPr>
        </p:nvSpPr>
        <p:spPr>
          <a:xfrm>
            <a:off x="5352585" y="1606551"/>
            <a:ext cx="8251903" cy="409416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9500" b="0" spc="-300">
                <a:solidFill>
                  <a:schemeClr val="bg1"/>
                </a:solidFill>
                <a:latin typeface="Tenorite" pitchFamily="2" charset="0"/>
              </a:defRPr>
            </a:lvl1pPr>
          </a:lstStyle>
          <a:p>
            <a:pPr lvl="0"/>
            <a:r>
              <a:rPr lang="en-US"/>
              <a:t>##.</a:t>
            </a:r>
            <a:endParaRPr lang="en-US"/>
          </a:p>
        </p:txBody>
      </p:sp>
      <p:sp>
        <p:nvSpPr>
          <p:cNvPr id="7" name="Freeform 5"/>
          <p:cNvSpPr>
            <a:spLocks noEditPoints="1"/>
          </p:cNvSpPr>
          <p:nvPr userDrawn="1"/>
        </p:nvSpPr>
        <p:spPr bwMode="auto">
          <a:xfrm>
            <a:off x="11074081" y="6320972"/>
            <a:ext cx="711519" cy="263490"/>
          </a:xfrm>
          <a:custGeom>
            <a:avLst/>
            <a:gdLst>
              <a:gd name="T0" fmla="*/ 698 w 1799"/>
              <a:gd name="T1" fmla="*/ 158 h 664"/>
              <a:gd name="T2" fmla="*/ 610 w 1799"/>
              <a:gd name="T3" fmla="*/ 496 h 664"/>
              <a:gd name="T4" fmla="*/ 664 w 1799"/>
              <a:gd name="T5" fmla="*/ 7 h 664"/>
              <a:gd name="T6" fmla="*/ 638 w 1799"/>
              <a:gd name="T7" fmla="*/ 105 h 664"/>
              <a:gd name="T8" fmla="*/ 664 w 1799"/>
              <a:gd name="T9" fmla="*/ 7 h 664"/>
              <a:gd name="T10" fmla="*/ 907 w 1799"/>
              <a:gd name="T11" fmla="*/ 491 h 664"/>
              <a:gd name="T12" fmla="*/ 863 w 1799"/>
              <a:gd name="T13" fmla="*/ 664 h 664"/>
              <a:gd name="T14" fmla="*/ 777 w 1799"/>
              <a:gd name="T15" fmla="*/ 158 h 664"/>
              <a:gd name="T16" fmla="*/ 862 w 1799"/>
              <a:gd name="T17" fmla="*/ 205 h 664"/>
              <a:gd name="T18" fmla="*/ 969 w 1799"/>
              <a:gd name="T19" fmla="*/ 151 h 664"/>
              <a:gd name="T20" fmla="*/ 1082 w 1799"/>
              <a:gd name="T21" fmla="*/ 199 h 664"/>
              <a:gd name="T22" fmla="*/ 1131 w 1799"/>
              <a:gd name="T23" fmla="*/ 327 h 664"/>
              <a:gd name="T24" fmla="*/ 1081 w 1799"/>
              <a:gd name="T25" fmla="*/ 455 h 664"/>
              <a:gd name="T26" fmla="*/ 969 w 1799"/>
              <a:gd name="T27" fmla="*/ 503 h 664"/>
              <a:gd name="T28" fmla="*/ 988 w 1799"/>
              <a:gd name="T29" fmla="*/ 414 h 664"/>
              <a:gd name="T30" fmla="*/ 1038 w 1799"/>
              <a:gd name="T31" fmla="*/ 364 h 664"/>
              <a:gd name="T32" fmla="*/ 1038 w 1799"/>
              <a:gd name="T33" fmla="*/ 289 h 664"/>
              <a:gd name="T34" fmla="*/ 988 w 1799"/>
              <a:gd name="T35" fmla="*/ 239 h 664"/>
              <a:gd name="T36" fmla="*/ 915 w 1799"/>
              <a:gd name="T37" fmla="*/ 239 h 664"/>
              <a:gd name="T38" fmla="*/ 865 w 1799"/>
              <a:gd name="T39" fmla="*/ 289 h 664"/>
              <a:gd name="T40" fmla="*/ 865 w 1799"/>
              <a:gd name="T41" fmla="*/ 364 h 664"/>
              <a:gd name="T42" fmla="*/ 915 w 1799"/>
              <a:gd name="T43" fmla="*/ 414 h 664"/>
              <a:gd name="T44" fmla="*/ 1194 w 1799"/>
              <a:gd name="T45" fmla="*/ 158 h 664"/>
              <a:gd name="T46" fmla="*/ 1279 w 1799"/>
              <a:gd name="T47" fmla="*/ 210 h 664"/>
              <a:gd name="T48" fmla="*/ 1372 w 1799"/>
              <a:gd name="T49" fmla="*/ 152 h 664"/>
              <a:gd name="T50" fmla="*/ 1429 w 1799"/>
              <a:gd name="T51" fmla="*/ 165 h 664"/>
              <a:gd name="T52" fmla="*/ 1379 w 1799"/>
              <a:gd name="T53" fmla="*/ 242 h 664"/>
              <a:gd name="T54" fmla="*/ 1299 w 1799"/>
              <a:gd name="T55" fmla="*/ 257 h 664"/>
              <a:gd name="T56" fmla="*/ 1279 w 1799"/>
              <a:gd name="T57" fmla="*/ 496 h 664"/>
              <a:gd name="T58" fmla="*/ 1194 w 1799"/>
              <a:gd name="T59" fmla="*/ 158 h 664"/>
              <a:gd name="T60" fmla="*/ 1549 w 1799"/>
              <a:gd name="T61" fmla="*/ 489 h 664"/>
              <a:gd name="T62" fmla="*/ 1455 w 1799"/>
              <a:gd name="T63" fmla="*/ 395 h 664"/>
              <a:gd name="T64" fmla="*/ 1455 w 1799"/>
              <a:gd name="T65" fmla="*/ 258 h 664"/>
              <a:gd name="T66" fmla="*/ 1549 w 1799"/>
              <a:gd name="T67" fmla="*/ 165 h 664"/>
              <a:gd name="T68" fmla="*/ 1690 w 1799"/>
              <a:gd name="T69" fmla="*/ 165 h 664"/>
              <a:gd name="T70" fmla="*/ 1785 w 1799"/>
              <a:gd name="T71" fmla="*/ 258 h 664"/>
              <a:gd name="T72" fmla="*/ 1785 w 1799"/>
              <a:gd name="T73" fmla="*/ 395 h 664"/>
              <a:gd name="T74" fmla="*/ 1691 w 1799"/>
              <a:gd name="T75" fmla="*/ 489 h 664"/>
              <a:gd name="T76" fmla="*/ 1620 w 1799"/>
              <a:gd name="T77" fmla="*/ 421 h 664"/>
              <a:gd name="T78" fmla="*/ 1686 w 1799"/>
              <a:gd name="T79" fmla="*/ 393 h 664"/>
              <a:gd name="T80" fmla="*/ 1713 w 1799"/>
              <a:gd name="T81" fmla="*/ 326 h 664"/>
              <a:gd name="T82" fmla="*/ 1686 w 1799"/>
              <a:gd name="T83" fmla="*/ 259 h 664"/>
              <a:gd name="T84" fmla="*/ 1620 w 1799"/>
              <a:gd name="T85" fmla="*/ 232 h 664"/>
              <a:gd name="T86" fmla="*/ 1555 w 1799"/>
              <a:gd name="T87" fmla="*/ 259 h 664"/>
              <a:gd name="T88" fmla="*/ 1528 w 1799"/>
              <a:gd name="T89" fmla="*/ 326 h 664"/>
              <a:gd name="T90" fmla="*/ 1555 w 1799"/>
              <a:gd name="T91" fmla="*/ 393 h 664"/>
              <a:gd name="T92" fmla="*/ 1620 w 1799"/>
              <a:gd name="T93" fmla="*/ 421 h 664"/>
              <a:gd name="T94" fmla="*/ 88 w 1799"/>
              <a:gd name="T95" fmla="*/ 158 h 664"/>
              <a:gd name="T96" fmla="*/ 236 w 1799"/>
              <a:gd name="T97" fmla="*/ 158 h 664"/>
              <a:gd name="T98" fmla="*/ 392 w 1799"/>
              <a:gd name="T99" fmla="*/ 373 h 664"/>
              <a:gd name="T100" fmla="*/ 550 w 1799"/>
              <a:gd name="T101" fmla="*/ 158 h 664"/>
              <a:gd name="T102" fmla="*/ 354 w 1799"/>
              <a:gd name="T103" fmla="*/ 495 h 664"/>
              <a:gd name="T104" fmla="*/ 192 w 1799"/>
              <a:gd name="T105" fmla="*/ 495 h 664"/>
              <a:gd name="T106" fmla="*/ 0 w 1799"/>
              <a:gd name="T107" fmla="*/ 158 h 6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799" h="664">
                <a:moveTo>
                  <a:pt x="610" y="158"/>
                </a:moveTo>
                <a:cubicBezTo>
                  <a:pt x="698" y="158"/>
                  <a:pt x="698" y="158"/>
                  <a:pt x="698" y="158"/>
                </a:cubicBezTo>
                <a:cubicBezTo>
                  <a:pt x="698" y="496"/>
                  <a:pt x="698" y="496"/>
                  <a:pt x="698" y="496"/>
                </a:cubicBezTo>
                <a:cubicBezTo>
                  <a:pt x="610" y="496"/>
                  <a:pt x="610" y="496"/>
                  <a:pt x="610" y="496"/>
                </a:cubicBezTo>
                <a:lnTo>
                  <a:pt x="610" y="158"/>
                </a:lnTo>
                <a:close/>
                <a:moveTo>
                  <a:pt x="664" y="7"/>
                </a:moveTo>
                <a:cubicBezTo>
                  <a:pt x="637" y="0"/>
                  <a:pt x="609" y="16"/>
                  <a:pt x="602" y="43"/>
                </a:cubicBezTo>
                <a:cubicBezTo>
                  <a:pt x="595" y="70"/>
                  <a:pt x="611" y="98"/>
                  <a:pt x="638" y="105"/>
                </a:cubicBezTo>
                <a:cubicBezTo>
                  <a:pt x="665" y="112"/>
                  <a:pt x="693" y="96"/>
                  <a:pt x="700" y="69"/>
                </a:cubicBezTo>
                <a:cubicBezTo>
                  <a:pt x="707" y="42"/>
                  <a:pt x="691" y="14"/>
                  <a:pt x="664" y="7"/>
                </a:cubicBezTo>
                <a:close/>
                <a:moveTo>
                  <a:pt x="969" y="503"/>
                </a:moveTo>
                <a:cubicBezTo>
                  <a:pt x="946" y="503"/>
                  <a:pt x="926" y="499"/>
                  <a:pt x="907" y="491"/>
                </a:cubicBezTo>
                <a:cubicBezTo>
                  <a:pt x="889" y="482"/>
                  <a:pt x="874" y="470"/>
                  <a:pt x="863" y="455"/>
                </a:cubicBezTo>
                <a:cubicBezTo>
                  <a:pt x="863" y="664"/>
                  <a:pt x="863" y="664"/>
                  <a:pt x="863" y="664"/>
                </a:cubicBezTo>
                <a:cubicBezTo>
                  <a:pt x="777" y="664"/>
                  <a:pt x="777" y="664"/>
                  <a:pt x="777" y="664"/>
                </a:cubicBezTo>
                <a:cubicBezTo>
                  <a:pt x="777" y="158"/>
                  <a:pt x="777" y="158"/>
                  <a:pt x="777" y="158"/>
                </a:cubicBezTo>
                <a:cubicBezTo>
                  <a:pt x="862" y="158"/>
                  <a:pt x="862" y="158"/>
                  <a:pt x="862" y="158"/>
                </a:cubicBezTo>
                <a:cubicBezTo>
                  <a:pt x="862" y="205"/>
                  <a:pt x="862" y="205"/>
                  <a:pt x="862" y="205"/>
                </a:cubicBezTo>
                <a:cubicBezTo>
                  <a:pt x="874" y="188"/>
                  <a:pt x="888" y="175"/>
                  <a:pt x="907" y="166"/>
                </a:cubicBezTo>
                <a:cubicBezTo>
                  <a:pt x="925" y="156"/>
                  <a:pt x="946" y="151"/>
                  <a:pt x="969" y="151"/>
                </a:cubicBezTo>
                <a:cubicBezTo>
                  <a:pt x="990" y="151"/>
                  <a:pt x="1010" y="155"/>
                  <a:pt x="1030" y="163"/>
                </a:cubicBezTo>
                <a:cubicBezTo>
                  <a:pt x="1050" y="172"/>
                  <a:pt x="1067" y="183"/>
                  <a:pt x="1082" y="199"/>
                </a:cubicBezTo>
                <a:cubicBezTo>
                  <a:pt x="1097" y="214"/>
                  <a:pt x="1109" y="233"/>
                  <a:pt x="1118" y="254"/>
                </a:cubicBezTo>
                <a:cubicBezTo>
                  <a:pt x="1127" y="276"/>
                  <a:pt x="1131" y="300"/>
                  <a:pt x="1131" y="327"/>
                </a:cubicBezTo>
                <a:cubicBezTo>
                  <a:pt x="1131" y="354"/>
                  <a:pt x="1127" y="378"/>
                  <a:pt x="1118" y="400"/>
                </a:cubicBezTo>
                <a:cubicBezTo>
                  <a:pt x="1108" y="421"/>
                  <a:pt x="1096" y="440"/>
                  <a:pt x="1081" y="455"/>
                </a:cubicBezTo>
                <a:cubicBezTo>
                  <a:pt x="1066" y="471"/>
                  <a:pt x="1049" y="482"/>
                  <a:pt x="1030" y="491"/>
                </a:cubicBezTo>
                <a:cubicBezTo>
                  <a:pt x="1010" y="499"/>
                  <a:pt x="990" y="503"/>
                  <a:pt x="969" y="503"/>
                </a:cubicBezTo>
                <a:close/>
                <a:moveTo>
                  <a:pt x="952" y="421"/>
                </a:moveTo>
                <a:cubicBezTo>
                  <a:pt x="965" y="421"/>
                  <a:pt x="977" y="419"/>
                  <a:pt x="988" y="414"/>
                </a:cubicBezTo>
                <a:cubicBezTo>
                  <a:pt x="999" y="409"/>
                  <a:pt x="1009" y="402"/>
                  <a:pt x="1018" y="394"/>
                </a:cubicBezTo>
                <a:cubicBezTo>
                  <a:pt x="1026" y="385"/>
                  <a:pt x="1033" y="375"/>
                  <a:pt x="1038" y="364"/>
                </a:cubicBezTo>
                <a:cubicBezTo>
                  <a:pt x="1043" y="352"/>
                  <a:pt x="1045" y="340"/>
                  <a:pt x="1045" y="326"/>
                </a:cubicBezTo>
                <a:cubicBezTo>
                  <a:pt x="1045" y="313"/>
                  <a:pt x="1043" y="301"/>
                  <a:pt x="1038" y="289"/>
                </a:cubicBezTo>
                <a:cubicBezTo>
                  <a:pt x="1033" y="278"/>
                  <a:pt x="1026" y="268"/>
                  <a:pt x="1018" y="259"/>
                </a:cubicBezTo>
                <a:cubicBezTo>
                  <a:pt x="1009" y="251"/>
                  <a:pt x="999" y="244"/>
                  <a:pt x="988" y="239"/>
                </a:cubicBezTo>
                <a:cubicBezTo>
                  <a:pt x="977" y="234"/>
                  <a:pt x="965" y="231"/>
                  <a:pt x="952" y="231"/>
                </a:cubicBezTo>
                <a:cubicBezTo>
                  <a:pt x="938" y="231"/>
                  <a:pt x="926" y="234"/>
                  <a:pt x="915" y="239"/>
                </a:cubicBezTo>
                <a:cubicBezTo>
                  <a:pt x="903" y="244"/>
                  <a:pt x="893" y="251"/>
                  <a:pt x="885" y="259"/>
                </a:cubicBezTo>
                <a:cubicBezTo>
                  <a:pt x="877" y="268"/>
                  <a:pt x="870" y="278"/>
                  <a:pt x="865" y="289"/>
                </a:cubicBezTo>
                <a:cubicBezTo>
                  <a:pt x="860" y="301"/>
                  <a:pt x="858" y="313"/>
                  <a:pt x="858" y="326"/>
                </a:cubicBezTo>
                <a:cubicBezTo>
                  <a:pt x="858" y="340"/>
                  <a:pt x="860" y="352"/>
                  <a:pt x="865" y="364"/>
                </a:cubicBezTo>
                <a:cubicBezTo>
                  <a:pt x="870" y="375"/>
                  <a:pt x="877" y="385"/>
                  <a:pt x="885" y="394"/>
                </a:cubicBezTo>
                <a:cubicBezTo>
                  <a:pt x="893" y="402"/>
                  <a:pt x="903" y="409"/>
                  <a:pt x="915" y="414"/>
                </a:cubicBezTo>
                <a:cubicBezTo>
                  <a:pt x="926" y="419"/>
                  <a:pt x="938" y="421"/>
                  <a:pt x="952" y="421"/>
                </a:cubicBezTo>
                <a:close/>
                <a:moveTo>
                  <a:pt x="1194" y="158"/>
                </a:moveTo>
                <a:cubicBezTo>
                  <a:pt x="1279" y="158"/>
                  <a:pt x="1279" y="158"/>
                  <a:pt x="1279" y="158"/>
                </a:cubicBezTo>
                <a:cubicBezTo>
                  <a:pt x="1279" y="210"/>
                  <a:pt x="1279" y="210"/>
                  <a:pt x="1279" y="210"/>
                </a:cubicBezTo>
                <a:cubicBezTo>
                  <a:pt x="1287" y="190"/>
                  <a:pt x="1299" y="175"/>
                  <a:pt x="1315" y="166"/>
                </a:cubicBezTo>
                <a:cubicBezTo>
                  <a:pt x="1331" y="157"/>
                  <a:pt x="1350" y="152"/>
                  <a:pt x="1372" y="152"/>
                </a:cubicBezTo>
                <a:cubicBezTo>
                  <a:pt x="1383" y="152"/>
                  <a:pt x="1394" y="153"/>
                  <a:pt x="1403" y="156"/>
                </a:cubicBezTo>
                <a:cubicBezTo>
                  <a:pt x="1413" y="158"/>
                  <a:pt x="1422" y="161"/>
                  <a:pt x="1429" y="165"/>
                </a:cubicBezTo>
                <a:cubicBezTo>
                  <a:pt x="1397" y="250"/>
                  <a:pt x="1397" y="250"/>
                  <a:pt x="1397" y="250"/>
                </a:cubicBezTo>
                <a:cubicBezTo>
                  <a:pt x="1393" y="247"/>
                  <a:pt x="1387" y="244"/>
                  <a:pt x="1379" y="242"/>
                </a:cubicBezTo>
                <a:cubicBezTo>
                  <a:pt x="1371" y="239"/>
                  <a:pt x="1362" y="238"/>
                  <a:pt x="1352" y="238"/>
                </a:cubicBezTo>
                <a:cubicBezTo>
                  <a:pt x="1330" y="238"/>
                  <a:pt x="1313" y="244"/>
                  <a:pt x="1299" y="257"/>
                </a:cubicBezTo>
                <a:cubicBezTo>
                  <a:pt x="1286" y="269"/>
                  <a:pt x="1279" y="289"/>
                  <a:pt x="1279" y="318"/>
                </a:cubicBezTo>
                <a:cubicBezTo>
                  <a:pt x="1279" y="496"/>
                  <a:pt x="1279" y="496"/>
                  <a:pt x="1279" y="496"/>
                </a:cubicBezTo>
                <a:cubicBezTo>
                  <a:pt x="1194" y="496"/>
                  <a:pt x="1194" y="496"/>
                  <a:pt x="1194" y="496"/>
                </a:cubicBezTo>
                <a:lnTo>
                  <a:pt x="1194" y="158"/>
                </a:lnTo>
                <a:close/>
                <a:moveTo>
                  <a:pt x="1620" y="503"/>
                </a:moveTo>
                <a:cubicBezTo>
                  <a:pt x="1594" y="503"/>
                  <a:pt x="1571" y="498"/>
                  <a:pt x="1549" y="489"/>
                </a:cubicBezTo>
                <a:cubicBezTo>
                  <a:pt x="1527" y="480"/>
                  <a:pt x="1508" y="467"/>
                  <a:pt x="1492" y="451"/>
                </a:cubicBezTo>
                <a:cubicBezTo>
                  <a:pt x="1476" y="435"/>
                  <a:pt x="1464" y="416"/>
                  <a:pt x="1455" y="395"/>
                </a:cubicBezTo>
                <a:cubicBezTo>
                  <a:pt x="1446" y="374"/>
                  <a:pt x="1441" y="351"/>
                  <a:pt x="1441" y="327"/>
                </a:cubicBezTo>
                <a:cubicBezTo>
                  <a:pt x="1441" y="303"/>
                  <a:pt x="1446" y="280"/>
                  <a:pt x="1455" y="258"/>
                </a:cubicBezTo>
                <a:cubicBezTo>
                  <a:pt x="1464" y="237"/>
                  <a:pt x="1476" y="218"/>
                  <a:pt x="1492" y="202"/>
                </a:cubicBezTo>
                <a:cubicBezTo>
                  <a:pt x="1508" y="187"/>
                  <a:pt x="1527" y="174"/>
                  <a:pt x="1549" y="165"/>
                </a:cubicBezTo>
                <a:cubicBezTo>
                  <a:pt x="1571" y="156"/>
                  <a:pt x="1594" y="151"/>
                  <a:pt x="1620" y="151"/>
                </a:cubicBezTo>
                <a:cubicBezTo>
                  <a:pt x="1645" y="151"/>
                  <a:pt x="1668" y="156"/>
                  <a:pt x="1690" y="165"/>
                </a:cubicBezTo>
                <a:cubicBezTo>
                  <a:pt x="1712" y="174"/>
                  <a:pt x="1731" y="187"/>
                  <a:pt x="1747" y="202"/>
                </a:cubicBezTo>
                <a:cubicBezTo>
                  <a:pt x="1763" y="218"/>
                  <a:pt x="1776" y="237"/>
                  <a:pt x="1785" y="258"/>
                </a:cubicBezTo>
                <a:cubicBezTo>
                  <a:pt x="1794" y="280"/>
                  <a:pt x="1799" y="303"/>
                  <a:pt x="1799" y="327"/>
                </a:cubicBezTo>
                <a:cubicBezTo>
                  <a:pt x="1799" y="351"/>
                  <a:pt x="1794" y="374"/>
                  <a:pt x="1785" y="395"/>
                </a:cubicBezTo>
                <a:cubicBezTo>
                  <a:pt x="1776" y="416"/>
                  <a:pt x="1763" y="435"/>
                  <a:pt x="1747" y="451"/>
                </a:cubicBezTo>
                <a:cubicBezTo>
                  <a:pt x="1731" y="467"/>
                  <a:pt x="1713" y="480"/>
                  <a:pt x="1691" y="489"/>
                </a:cubicBezTo>
                <a:cubicBezTo>
                  <a:pt x="1669" y="498"/>
                  <a:pt x="1645" y="503"/>
                  <a:pt x="1620" y="503"/>
                </a:cubicBezTo>
                <a:close/>
                <a:moveTo>
                  <a:pt x="1620" y="421"/>
                </a:moveTo>
                <a:cubicBezTo>
                  <a:pt x="1633" y="421"/>
                  <a:pt x="1645" y="418"/>
                  <a:pt x="1657" y="413"/>
                </a:cubicBezTo>
                <a:cubicBezTo>
                  <a:pt x="1668" y="408"/>
                  <a:pt x="1678" y="402"/>
                  <a:pt x="1686" y="393"/>
                </a:cubicBezTo>
                <a:cubicBezTo>
                  <a:pt x="1694" y="385"/>
                  <a:pt x="1701" y="375"/>
                  <a:pt x="1706" y="364"/>
                </a:cubicBezTo>
                <a:cubicBezTo>
                  <a:pt x="1711" y="352"/>
                  <a:pt x="1713" y="340"/>
                  <a:pt x="1713" y="326"/>
                </a:cubicBezTo>
                <a:cubicBezTo>
                  <a:pt x="1713" y="313"/>
                  <a:pt x="1711" y="301"/>
                  <a:pt x="1706" y="289"/>
                </a:cubicBezTo>
                <a:cubicBezTo>
                  <a:pt x="1701" y="278"/>
                  <a:pt x="1694" y="268"/>
                  <a:pt x="1686" y="259"/>
                </a:cubicBezTo>
                <a:cubicBezTo>
                  <a:pt x="1678" y="251"/>
                  <a:pt x="1668" y="244"/>
                  <a:pt x="1657" y="239"/>
                </a:cubicBezTo>
                <a:cubicBezTo>
                  <a:pt x="1645" y="234"/>
                  <a:pt x="1633" y="232"/>
                  <a:pt x="1620" y="232"/>
                </a:cubicBezTo>
                <a:cubicBezTo>
                  <a:pt x="1607" y="232"/>
                  <a:pt x="1595" y="234"/>
                  <a:pt x="1584" y="239"/>
                </a:cubicBezTo>
                <a:cubicBezTo>
                  <a:pt x="1573" y="244"/>
                  <a:pt x="1563" y="251"/>
                  <a:pt x="1555" y="259"/>
                </a:cubicBezTo>
                <a:cubicBezTo>
                  <a:pt x="1546" y="268"/>
                  <a:pt x="1540" y="278"/>
                  <a:pt x="1535" y="289"/>
                </a:cubicBezTo>
                <a:cubicBezTo>
                  <a:pt x="1530" y="301"/>
                  <a:pt x="1528" y="313"/>
                  <a:pt x="1528" y="326"/>
                </a:cubicBezTo>
                <a:cubicBezTo>
                  <a:pt x="1528" y="340"/>
                  <a:pt x="1530" y="352"/>
                  <a:pt x="1535" y="364"/>
                </a:cubicBezTo>
                <a:cubicBezTo>
                  <a:pt x="1540" y="375"/>
                  <a:pt x="1546" y="385"/>
                  <a:pt x="1555" y="393"/>
                </a:cubicBezTo>
                <a:cubicBezTo>
                  <a:pt x="1563" y="402"/>
                  <a:pt x="1573" y="408"/>
                  <a:pt x="1584" y="413"/>
                </a:cubicBezTo>
                <a:cubicBezTo>
                  <a:pt x="1595" y="418"/>
                  <a:pt x="1607" y="421"/>
                  <a:pt x="1620" y="421"/>
                </a:cubicBezTo>
                <a:close/>
                <a:moveTo>
                  <a:pt x="0" y="158"/>
                </a:moveTo>
                <a:cubicBezTo>
                  <a:pt x="88" y="158"/>
                  <a:pt x="88" y="158"/>
                  <a:pt x="88" y="158"/>
                </a:cubicBezTo>
                <a:cubicBezTo>
                  <a:pt x="156" y="373"/>
                  <a:pt x="156" y="373"/>
                  <a:pt x="156" y="373"/>
                </a:cubicBezTo>
                <a:cubicBezTo>
                  <a:pt x="236" y="158"/>
                  <a:pt x="236" y="158"/>
                  <a:pt x="236" y="158"/>
                </a:cubicBezTo>
                <a:cubicBezTo>
                  <a:pt x="313" y="158"/>
                  <a:pt x="313" y="158"/>
                  <a:pt x="313" y="158"/>
                </a:cubicBezTo>
                <a:cubicBezTo>
                  <a:pt x="392" y="373"/>
                  <a:pt x="392" y="373"/>
                  <a:pt x="392" y="373"/>
                </a:cubicBezTo>
                <a:cubicBezTo>
                  <a:pt x="462" y="158"/>
                  <a:pt x="462" y="158"/>
                  <a:pt x="462" y="158"/>
                </a:cubicBezTo>
                <a:cubicBezTo>
                  <a:pt x="550" y="158"/>
                  <a:pt x="550" y="158"/>
                  <a:pt x="550" y="158"/>
                </a:cubicBezTo>
                <a:cubicBezTo>
                  <a:pt x="435" y="495"/>
                  <a:pt x="435" y="495"/>
                  <a:pt x="435" y="495"/>
                </a:cubicBezTo>
                <a:cubicBezTo>
                  <a:pt x="354" y="495"/>
                  <a:pt x="354" y="495"/>
                  <a:pt x="354" y="495"/>
                </a:cubicBezTo>
                <a:cubicBezTo>
                  <a:pt x="274" y="275"/>
                  <a:pt x="274" y="275"/>
                  <a:pt x="274" y="275"/>
                </a:cubicBezTo>
                <a:cubicBezTo>
                  <a:pt x="192" y="495"/>
                  <a:pt x="192" y="495"/>
                  <a:pt x="192" y="495"/>
                </a:cubicBezTo>
                <a:cubicBezTo>
                  <a:pt x="110" y="495"/>
                  <a:pt x="110" y="495"/>
                  <a:pt x="110" y="495"/>
                </a:cubicBezTo>
                <a:lnTo>
                  <a:pt x="0" y="15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_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41" y="447"/>
            <a:ext cx="12190519" cy="6857167"/>
          </a:xfrm>
          <a:prstGeom prst="rect">
            <a:avLst/>
          </a:prstGeom>
        </p:spPr>
      </p:pic>
      <p:cxnSp>
        <p:nvCxnSpPr>
          <p:cNvPr id="9" name="Straight Connector 9"/>
          <p:cNvCxnSpPr/>
          <p:nvPr userDrawn="1"/>
        </p:nvCxnSpPr>
        <p:spPr>
          <a:xfrm>
            <a:off x="1011491" y="-7916"/>
            <a:ext cx="0" cy="2394044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2"/>
          <p:cNvSpPr>
            <a:spLocks noGrp="1"/>
          </p:cNvSpPr>
          <p:nvPr>
            <p:ph type="body" idx="51" hasCustomPrompt="1"/>
          </p:nvPr>
        </p:nvSpPr>
        <p:spPr>
          <a:xfrm rot="16200000">
            <a:off x="-287193" y="1287878"/>
            <a:ext cx="2085771" cy="33236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200150" y="1606551"/>
            <a:ext cx="3621232" cy="831849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2800" b="1">
                <a:solidFill>
                  <a:schemeClr val="bg1"/>
                </a:solidFill>
                <a:latin typeface="Tenorite" pitchFamily="2" charset="0"/>
              </a:defRPr>
            </a:lvl1pPr>
          </a:lstStyle>
          <a:p>
            <a:r>
              <a:rPr lang="en-US"/>
              <a:t>Click to add </a:t>
            </a:r>
            <a:br>
              <a:rPr lang="en-US"/>
            </a:br>
            <a:r>
              <a:rPr lang="en-US"/>
              <a:t>section title</a:t>
            </a:r>
            <a:endParaRPr lang="en-US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52" hasCustomPrompt="1"/>
          </p:nvPr>
        </p:nvSpPr>
        <p:spPr>
          <a:xfrm>
            <a:off x="5352585" y="1606551"/>
            <a:ext cx="8251903" cy="409416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9500" b="0" spc="-300">
                <a:solidFill>
                  <a:schemeClr val="bg1"/>
                </a:solidFill>
                <a:latin typeface="Tenorite" pitchFamily="2" charset="0"/>
              </a:defRPr>
            </a:lvl1pPr>
          </a:lstStyle>
          <a:p>
            <a:pPr lvl="0"/>
            <a:r>
              <a:rPr lang="en-US"/>
              <a:t>##.</a:t>
            </a:r>
            <a:endParaRPr lang="en-US"/>
          </a:p>
        </p:txBody>
      </p:sp>
      <p:sp>
        <p:nvSpPr>
          <p:cNvPr id="7" name="Freeform 5"/>
          <p:cNvSpPr>
            <a:spLocks noEditPoints="1"/>
          </p:cNvSpPr>
          <p:nvPr userDrawn="1"/>
        </p:nvSpPr>
        <p:spPr bwMode="auto">
          <a:xfrm>
            <a:off x="11074081" y="6320972"/>
            <a:ext cx="711519" cy="263490"/>
          </a:xfrm>
          <a:custGeom>
            <a:avLst/>
            <a:gdLst>
              <a:gd name="T0" fmla="*/ 698 w 1799"/>
              <a:gd name="T1" fmla="*/ 158 h 664"/>
              <a:gd name="T2" fmla="*/ 610 w 1799"/>
              <a:gd name="T3" fmla="*/ 496 h 664"/>
              <a:gd name="T4" fmla="*/ 664 w 1799"/>
              <a:gd name="T5" fmla="*/ 7 h 664"/>
              <a:gd name="T6" fmla="*/ 638 w 1799"/>
              <a:gd name="T7" fmla="*/ 105 h 664"/>
              <a:gd name="T8" fmla="*/ 664 w 1799"/>
              <a:gd name="T9" fmla="*/ 7 h 664"/>
              <a:gd name="T10" fmla="*/ 907 w 1799"/>
              <a:gd name="T11" fmla="*/ 491 h 664"/>
              <a:gd name="T12" fmla="*/ 863 w 1799"/>
              <a:gd name="T13" fmla="*/ 664 h 664"/>
              <a:gd name="T14" fmla="*/ 777 w 1799"/>
              <a:gd name="T15" fmla="*/ 158 h 664"/>
              <a:gd name="T16" fmla="*/ 862 w 1799"/>
              <a:gd name="T17" fmla="*/ 205 h 664"/>
              <a:gd name="T18" fmla="*/ 969 w 1799"/>
              <a:gd name="T19" fmla="*/ 151 h 664"/>
              <a:gd name="T20" fmla="*/ 1082 w 1799"/>
              <a:gd name="T21" fmla="*/ 199 h 664"/>
              <a:gd name="T22" fmla="*/ 1131 w 1799"/>
              <a:gd name="T23" fmla="*/ 327 h 664"/>
              <a:gd name="T24" fmla="*/ 1081 w 1799"/>
              <a:gd name="T25" fmla="*/ 455 h 664"/>
              <a:gd name="T26" fmla="*/ 969 w 1799"/>
              <a:gd name="T27" fmla="*/ 503 h 664"/>
              <a:gd name="T28" fmla="*/ 988 w 1799"/>
              <a:gd name="T29" fmla="*/ 414 h 664"/>
              <a:gd name="T30" fmla="*/ 1038 w 1799"/>
              <a:gd name="T31" fmla="*/ 364 h 664"/>
              <a:gd name="T32" fmla="*/ 1038 w 1799"/>
              <a:gd name="T33" fmla="*/ 289 h 664"/>
              <a:gd name="T34" fmla="*/ 988 w 1799"/>
              <a:gd name="T35" fmla="*/ 239 h 664"/>
              <a:gd name="T36" fmla="*/ 915 w 1799"/>
              <a:gd name="T37" fmla="*/ 239 h 664"/>
              <a:gd name="T38" fmla="*/ 865 w 1799"/>
              <a:gd name="T39" fmla="*/ 289 h 664"/>
              <a:gd name="T40" fmla="*/ 865 w 1799"/>
              <a:gd name="T41" fmla="*/ 364 h 664"/>
              <a:gd name="T42" fmla="*/ 915 w 1799"/>
              <a:gd name="T43" fmla="*/ 414 h 664"/>
              <a:gd name="T44" fmla="*/ 1194 w 1799"/>
              <a:gd name="T45" fmla="*/ 158 h 664"/>
              <a:gd name="T46" fmla="*/ 1279 w 1799"/>
              <a:gd name="T47" fmla="*/ 210 h 664"/>
              <a:gd name="T48" fmla="*/ 1372 w 1799"/>
              <a:gd name="T49" fmla="*/ 152 h 664"/>
              <a:gd name="T50" fmla="*/ 1429 w 1799"/>
              <a:gd name="T51" fmla="*/ 165 h 664"/>
              <a:gd name="T52" fmla="*/ 1379 w 1799"/>
              <a:gd name="T53" fmla="*/ 242 h 664"/>
              <a:gd name="T54" fmla="*/ 1299 w 1799"/>
              <a:gd name="T55" fmla="*/ 257 h 664"/>
              <a:gd name="T56" fmla="*/ 1279 w 1799"/>
              <a:gd name="T57" fmla="*/ 496 h 664"/>
              <a:gd name="T58" fmla="*/ 1194 w 1799"/>
              <a:gd name="T59" fmla="*/ 158 h 664"/>
              <a:gd name="T60" fmla="*/ 1549 w 1799"/>
              <a:gd name="T61" fmla="*/ 489 h 664"/>
              <a:gd name="T62" fmla="*/ 1455 w 1799"/>
              <a:gd name="T63" fmla="*/ 395 h 664"/>
              <a:gd name="T64" fmla="*/ 1455 w 1799"/>
              <a:gd name="T65" fmla="*/ 258 h 664"/>
              <a:gd name="T66" fmla="*/ 1549 w 1799"/>
              <a:gd name="T67" fmla="*/ 165 h 664"/>
              <a:gd name="T68" fmla="*/ 1690 w 1799"/>
              <a:gd name="T69" fmla="*/ 165 h 664"/>
              <a:gd name="T70" fmla="*/ 1785 w 1799"/>
              <a:gd name="T71" fmla="*/ 258 h 664"/>
              <a:gd name="T72" fmla="*/ 1785 w 1799"/>
              <a:gd name="T73" fmla="*/ 395 h 664"/>
              <a:gd name="T74" fmla="*/ 1691 w 1799"/>
              <a:gd name="T75" fmla="*/ 489 h 664"/>
              <a:gd name="T76" fmla="*/ 1620 w 1799"/>
              <a:gd name="T77" fmla="*/ 421 h 664"/>
              <a:gd name="T78" fmla="*/ 1686 w 1799"/>
              <a:gd name="T79" fmla="*/ 393 h 664"/>
              <a:gd name="T80" fmla="*/ 1713 w 1799"/>
              <a:gd name="T81" fmla="*/ 326 h 664"/>
              <a:gd name="T82" fmla="*/ 1686 w 1799"/>
              <a:gd name="T83" fmla="*/ 259 h 664"/>
              <a:gd name="T84" fmla="*/ 1620 w 1799"/>
              <a:gd name="T85" fmla="*/ 232 h 664"/>
              <a:gd name="T86" fmla="*/ 1555 w 1799"/>
              <a:gd name="T87" fmla="*/ 259 h 664"/>
              <a:gd name="T88" fmla="*/ 1528 w 1799"/>
              <a:gd name="T89" fmla="*/ 326 h 664"/>
              <a:gd name="T90" fmla="*/ 1555 w 1799"/>
              <a:gd name="T91" fmla="*/ 393 h 664"/>
              <a:gd name="T92" fmla="*/ 1620 w 1799"/>
              <a:gd name="T93" fmla="*/ 421 h 664"/>
              <a:gd name="T94" fmla="*/ 88 w 1799"/>
              <a:gd name="T95" fmla="*/ 158 h 664"/>
              <a:gd name="T96" fmla="*/ 236 w 1799"/>
              <a:gd name="T97" fmla="*/ 158 h 664"/>
              <a:gd name="T98" fmla="*/ 392 w 1799"/>
              <a:gd name="T99" fmla="*/ 373 h 664"/>
              <a:gd name="T100" fmla="*/ 550 w 1799"/>
              <a:gd name="T101" fmla="*/ 158 h 664"/>
              <a:gd name="T102" fmla="*/ 354 w 1799"/>
              <a:gd name="T103" fmla="*/ 495 h 664"/>
              <a:gd name="T104" fmla="*/ 192 w 1799"/>
              <a:gd name="T105" fmla="*/ 495 h 664"/>
              <a:gd name="T106" fmla="*/ 0 w 1799"/>
              <a:gd name="T107" fmla="*/ 158 h 6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799" h="664">
                <a:moveTo>
                  <a:pt x="610" y="158"/>
                </a:moveTo>
                <a:cubicBezTo>
                  <a:pt x="698" y="158"/>
                  <a:pt x="698" y="158"/>
                  <a:pt x="698" y="158"/>
                </a:cubicBezTo>
                <a:cubicBezTo>
                  <a:pt x="698" y="496"/>
                  <a:pt x="698" y="496"/>
                  <a:pt x="698" y="496"/>
                </a:cubicBezTo>
                <a:cubicBezTo>
                  <a:pt x="610" y="496"/>
                  <a:pt x="610" y="496"/>
                  <a:pt x="610" y="496"/>
                </a:cubicBezTo>
                <a:lnTo>
                  <a:pt x="610" y="158"/>
                </a:lnTo>
                <a:close/>
                <a:moveTo>
                  <a:pt x="664" y="7"/>
                </a:moveTo>
                <a:cubicBezTo>
                  <a:pt x="637" y="0"/>
                  <a:pt x="609" y="16"/>
                  <a:pt x="602" y="43"/>
                </a:cubicBezTo>
                <a:cubicBezTo>
                  <a:pt x="595" y="70"/>
                  <a:pt x="611" y="98"/>
                  <a:pt x="638" y="105"/>
                </a:cubicBezTo>
                <a:cubicBezTo>
                  <a:pt x="665" y="112"/>
                  <a:pt x="693" y="96"/>
                  <a:pt x="700" y="69"/>
                </a:cubicBezTo>
                <a:cubicBezTo>
                  <a:pt x="707" y="42"/>
                  <a:pt x="691" y="14"/>
                  <a:pt x="664" y="7"/>
                </a:cubicBezTo>
                <a:close/>
                <a:moveTo>
                  <a:pt x="969" y="503"/>
                </a:moveTo>
                <a:cubicBezTo>
                  <a:pt x="946" y="503"/>
                  <a:pt x="926" y="499"/>
                  <a:pt x="907" y="491"/>
                </a:cubicBezTo>
                <a:cubicBezTo>
                  <a:pt x="889" y="482"/>
                  <a:pt x="874" y="470"/>
                  <a:pt x="863" y="455"/>
                </a:cubicBezTo>
                <a:cubicBezTo>
                  <a:pt x="863" y="664"/>
                  <a:pt x="863" y="664"/>
                  <a:pt x="863" y="664"/>
                </a:cubicBezTo>
                <a:cubicBezTo>
                  <a:pt x="777" y="664"/>
                  <a:pt x="777" y="664"/>
                  <a:pt x="777" y="664"/>
                </a:cubicBezTo>
                <a:cubicBezTo>
                  <a:pt x="777" y="158"/>
                  <a:pt x="777" y="158"/>
                  <a:pt x="777" y="158"/>
                </a:cubicBezTo>
                <a:cubicBezTo>
                  <a:pt x="862" y="158"/>
                  <a:pt x="862" y="158"/>
                  <a:pt x="862" y="158"/>
                </a:cubicBezTo>
                <a:cubicBezTo>
                  <a:pt x="862" y="205"/>
                  <a:pt x="862" y="205"/>
                  <a:pt x="862" y="205"/>
                </a:cubicBezTo>
                <a:cubicBezTo>
                  <a:pt x="874" y="188"/>
                  <a:pt x="888" y="175"/>
                  <a:pt x="907" y="166"/>
                </a:cubicBezTo>
                <a:cubicBezTo>
                  <a:pt x="925" y="156"/>
                  <a:pt x="946" y="151"/>
                  <a:pt x="969" y="151"/>
                </a:cubicBezTo>
                <a:cubicBezTo>
                  <a:pt x="990" y="151"/>
                  <a:pt x="1010" y="155"/>
                  <a:pt x="1030" y="163"/>
                </a:cubicBezTo>
                <a:cubicBezTo>
                  <a:pt x="1050" y="172"/>
                  <a:pt x="1067" y="183"/>
                  <a:pt x="1082" y="199"/>
                </a:cubicBezTo>
                <a:cubicBezTo>
                  <a:pt x="1097" y="214"/>
                  <a:pt x="1109" y="233"/>
                  <a:pt x="1118" y="254"/>
                </a:cubicBezTo>
                <a:cubicBezTo>
                  <a:pt x="1127" y="276"/>
                  <a:pt x="1131" y="300"/>
                  <a:pt x="1131" y="327"/>
                </a:cubicBezTo>
                <a:cubicBezTo>
                  <a:pt x="1131" y="354"/>
                  <a:pt x="1127" y="378"/>
                  <a:pt x="1118" y="400"/>
                </a:cubicBezTo>
                <a:cubicBezTo>
                  <a:pt x="1108" y="421"/>
                  <a:pt x="1096" y="440"/>
                  <a:pt x="1081" y="455"/>
                </a:cubicBezTo>
                <a:cubicBezTo>
                  <a:pt x="1066" y="471"/>
                  <a:pt x="1049" y="482"/>
                  <a:pt x="1030" y="491"/>
                </a:cubicBezTo>
                <a:cubicBezTo>
                  <a:pt x="1010" y="499"/>
                  <a:pt x="990" y="503"/>
                  <a:pt x="969" y="503"/>
                </a:cubicBezTo>
                <a:close/>
                <a:moveTo>
                  <a:pt x="952" y="421"/>
                </a:moveTo>
                <a:cubicBezTo>
                  <a:pt x="965" y="421"/>
                  <a:pt x="977" y="419"/>
                  <a:pt x="988" y="414"/>
                </a:cubicBezTo>
                <a:cubicBezTo>
                  <a:pt x="999" y="409"/>
                  <a:pt x="1009" y="402"/>
                  <a:pt x="1018" y="394"/>
                </a:cubicBezTo>
                <a:cubicBezTo>
                  <a:pt x="1026" y="385"/>
                  <a:pt x="1033" y="375"/>
                  <a:pt x="1038" y="364"/>
                </a:cubicBezTo>
                <a:cubicBezTo>
                  <a:pt x="1043" y="352"/>
                  <a:pt x="1045" y="340"/>
                  <a:pt x="1045" y="326"/>
                </a:cubicBezTo>
                <a:cubicBezTo>
                  <a:pt x="1045" y="313"/>
                  <a:pt x="1043" y="301"/>
                  <a:pt x="1038" y="289"/>
                </a:cubicBezTo>
                <a:cubicBezTo>
                  <a:pt x="1033" y="278"/>
                  <a:pt x="1026" y="268"/>
                  <a:pt x="1018" y="259"/>
                </a:cubicBezTo>
                <a:cubicBezTo>
                  <a:pt x="1009" y="251"/>
                  <a:pt x="999" y="244"/>
                  <a:pt x="988" y="239"/>
                </a:cubicBezTo>
                <a:cubicBezTo>
                  <a:pt x="977" y="234"/>
                  <a:pt x="965" y="231"/>
                  <a:pt x="952" y="231"/>
                </a:cubicBezTo>
                <a:cubicBezTo>
                  <a:pt x="938" y="231"/>
                  <a:pt x="926" y="234"/>
                  <a:pt x="915" y="239"/>
                </a:cubicBezTo>
                <a:cubicBezTo>
                  <a:pt x="903" y="244"/>
                  <a:pt x="893" y="251"/>
                  <a:pt x="885" y="259"/>
                </a:cubicBezTo>
                <a:cubicBezTo>
                  <a:pt x="877" y="268"/>
                  <a:pt x="870" y="278"/>
                  <a:pt x="865" y="289"/>
                </a:cubicBezTo>
                <a:cubicBezTo>
                  <a:pt x="860" y="301"/>
                  <a:pt x="858" y="313"/>
                  <a:pt x="858" y="326"/>
                </a:cubicBezTo>
                <a:cubicBezTo>
                  <a:pt x="858" y="340"/>
                  <a:pt x="860" y="352"/>
                  <a:pt x="865" y="364"/>
                </a:cubicBezTo>
                <a:cubicBezTo>
                  <a:pt x="870" y="375"/>
                  <a:pt x="877" y="385"/>
                  <a:pt x="885" y="394"/>
                </a:cubicBezTo>
                <a:cubicBezTo>
                  <a:pt x="893" y="402"/>
                  <a:pt x="903" y="409"/>
                  <a:pt x="915" y="414"/>
                </a:cubicBezTo>
                <a:cubicBezTo>
                  <a:pt x="926" y="419"/>
                  <a:pt x="938" y="421"/>
                  <a:pt x="952" y="421"/>
                </a:cubicBezTo>
                <a:close/>
                <a:moveTo>
                  <a:pt x="1194" y="158"/>
                </a:moveTo>
                <a:cubicBezTo>
                  <a:pt x="1279" y="158"/>
                  <a:pt x="1279" y="158"/>
                  <a:pt x="1279" y="158"/>
                </a:cubicBezTo>
                <a:cubicBezTo>
                  <a:pt x="1279" y="210"/>
                  <a:pt x="1279" y="210"/>
                  <a:pt x="1279" y="210"/>
                </a:cubicBezTo>
                <a:cubicBezTo>
                  <a:pt x="1287" y="190"/>
                  <a:pt x="1299" y="175"/>
                  <a:pt x="1315" y="166"/>
                </a:cubicBezTo>
                <a:cubicBezTo>
                  <a:pt x="1331" y="157"/>
                  <a:pt x="1350" y="152"/>
                  <a:pt x="1372" y="152"/>
                </a:cubicBezTo>
                <a:cubicBezTo>
                  <a:pt x="1383" y="152"/>
                  <a:pt x="1394" y="153"/>
                  <a:pt x="1403" y="156"/>
                </a:cubicBezTo>
                <a:cubicBezTo>
                  <a:pt x="1413" y="158"/>
                  <a:pt x="1422" y="161"/>
                  <a:pt x="1429" y="165"/>
                </a:cubicBezTo>
                <a:cubicBezTo>
                  <a:pt x="1397" y="250"/>
                  <a:pt x="1397" y="250"/>
                  <a:pt x="1397" y="250"/>
                </a:cubicBezTo>
                <a:cubicBezTo>
                  <a:pt x="1393" y="247"/>
                  <a:pt x="1387" y="244"/>
                  <a:pt x="1379" y="242"/>
                </a:cubicBezTo>
                <a:cubicBezTo>
                  <a:pt x="1371" y="239"/>
                  <a:pt x="1362" y="238"/>
                  <a:pt x="1352" y="238"/>
                </a:cubicBezTo>
                <a:cubicBezTo>
                  <a:pt x="1330" y="238"/>
                  <a:pt x="1313" y="244"/>
                  <a:pt x="1299" y="257"/>
                </a:cubicBezTo>
                <a:cubicBezTo>
                  <a:pt x="1286" y="269"/>
                  <a:pt x="1279" y="289"/>
                  <a:pt x="1279" y="318"/>
                </a:cubicBezTo>
                <a:cubicBezTo>
                  <a:pt x="1279" y="496"/>
                  <a:pt x="1279" y="496"/>
                  <a:pt x="1279" y="496"/>
                </a:cubicBezTo>
                <a:cubicBezTo>
                  <a:pt x="1194" y="496"/>
                  <a:pt x="1194" y="496"/>
                  <a:pt x="1194" y="496"/>
                </a:cubicBezTo>
                <a:lnTo>
                  <a:pt x="1194" y="158"/>
                </a:lnTo>
                <a:close/>
                <a:moveTo>
                  <a:pt x="1620" y="503"/>
                </a:moveTo>
                <a:cubicBezTo>
                  <a:pt x="1594" y="503"/>
                  <a:pt x="1571" y="498"/>
                  <a:pt x="1549" y="489"/>
                </a:cubicBezTo>
                <a:cubicBezTo>
                  <a:pt x="1527" y="480"/>
                  <a:pt x="1508" y="467"/>
                  <a:pt x="1492" y="451"/>
                </a:cubicBezTo>
                <a:cubicBezTo>
                  <a:pt x="1476" y="435"/>
                  <a:pt x="1464" y="416"/>
                  <a:pt x="1455" y="395"/>
                </a:cubicBezTo>
                <a:cubicBezTo>
                  <a:pt x="1446" y="374"/>
                  <a:pt x="1441" y="351"/>
                  <a:pt x="1441" y="327"/>
                </a:cubicBezTo>
                <a:cubicBezTo>
                  <a:pt x="1441" y="303"/>
                  <a:pt x="1446" y="280"/>
                  <a:pt x="1455" y="258"/>
                </a:cubicBezTo>
                <a:cubicBezTo>
                  <a:pt x="1464" y="237"/>
                  <a:pt x="1476" y="218"/>
                  <a:pt x="1492" y="202"/>
                </a:cubicBezTo>
                <a:cubicBezTo>
                  <a:pt x="1508" y="187"/>
                  <a:pt x="1527" y="174"/>
                  <a:pt x="1549" y="165"/>
                </a:cubicBezTo>
                <a:cubicBezTo>
                  <a:pt x="1571" y="156"/>
                  <a:pt x="1594" y="151"/>
                  <a:pt x="1620" y="151"/>
                </a:cubicBezTo>
                <a:cubicBezTo>
                  <a:pt x="1645" y="151"/>
                  <a:pt x="1668" y="156"/>
                  <a:pt x="1690" y="165"/>
                </a:cubicBezTo>
                <a:cubicBezTo>
                  <a:pt x="1712" y="174"/>
                  <a:pt x="1731" y="187"/>
                  <a:pt x="1747" y="202"/>
                </a:cubicBezTo>
                <a:cubicBezTo>
                  <a:pt x="1763" y="218"/>
                  <a:pt x="1776" y="237"/>
                  <a:pt x="1785" y="258"/>
                </a:cubicBezTo>
                <a:cubicBezTo>
                  <a:pt x="1794" y="280"/>
                  <a:pt x="1799" y="303"/>
                  <a:pt x="1799" y="327"/>
                </a:cubicBezTo>
                <a:cubicBezTo>
                  <a:pt x="1799" y="351"/>
                  <a:pt x="1794" y="374"/>
                  <a:pt x="1785" y="395"/>
                </a:cubicBezTo>
                <a:cubicBezTo>
                  <a:pt x="1776" y="416"/>
                  <a:pt x="1763" y="435"/>
                  <a:pt x="1747" y="451"/>
                </a:cubicBezTo>
                <a:cubicBezTo>
                  <a:pt x="1731" y="467"/>
                  <a:pt x="1713" y="480"/>
                  <a:pt x="1691" y="489"/>
                </a:cubicBezTo>
                <a:cubicBezTo>
                  <a:pt x="1669" y="498"/>
                  <a:pt x="1645" y="503"/>
                  <a:pt x="1620" y="503"/>
                </a:cubicBezTo>
                <a:close/>
                <a:moveTo>
                  <a:pt x="1620" y="421"/>
                </a:moveTo>
                <a:cubicBezTo>
                  <a:pt x="1633" y="421"/>
                  <a:pt x="1645" y="418"/>
                  <a:pt x="1657" y="413"/>
                </a:cubicBezTo>
                <a:cubicBezTo>
                  <a:pt x="1668" y="408"/>
                  <a:pt x="1678" y="402"/>
                  <a:pt x="1686" y="393"/>
                </a:cubicBezTo>
                <a:cubicBezTo>
                  <a:pt x="1694" y="385"/>
                  <a:pt x="1701" y="375"/>
                  <a:pt x="1706" y="364"/>
                </a:cubicBezTo>
                <a:cubicBezTo>
                  <a:pt x="1711" y="352"/>
                  <a:pt x="1713" y="340"/>
                  <a:pt x="1713" y="326"/>
                </a:cubicBezTo>
                <a:cubicBezTo>
                  <a:pt x="1713" y="313"/>
                  <a:pt x="1711" y="301"/>
                  <a:pt x="1706" y="289"/>
                </a:cubicBezTo>
                <a:cubicBezTo>
                  <a:pt x="1701" y="278"/>
                  <a:pt x="1694" y="268"/>
                  <a:pt x="1686" y="259"/>
                </a:cubicBezTo>
                <a:cubicBezTo>
                  <a:pt x="1678" y="251"/>
                  <a:pt x="1668" y="244"/>
                  <a:pt x="1657" y="239"/>
                </a:cubicBezTo>
                <a:cubicBezTo>
                  <a:pt x="1645" y="234"/>
                  <a:pt x="1633" y="232"/>
                  <a:pt x="1620" y="232"/>
                </a:cubicBezTo>
                <a:cubicBezTo>
                  <a:pt x="1607" y="232"/>
                  <a:pt x="1595" y="234"/>
                  <a:pt x="1584" y="239"/>
                </a:cubicBezTo>
                <a:cubicBezTo>
                  <a:pt x="1573" y="244"/>
                  <a:pt x="1563" y="251"/>
                  <a:pt x="1555" y="259"/>
                </a:cubicBezTo>
                <a:cubicBezTo>
                  <a:pt x="1546" y="268"/>
                  <a:pt x="1540" y="278"/>
                  <a:pt x="1535" y="289"/>
                </a:cubicBezTo>
                <a:cubicBezTo>
                  <a:pt x="1530" y="301"/>
                  <a:pt x="1528" y="313"/>
                  <a:pt x="1528" y="326"/>
                </a:cubicBezTo>
                <a:cubicBezTo>
                  <a:pt x="1528" y="340"/>
                  <a:pt x="1530" y="352"/>
                  <a:pt x="1535" y="364"/>
                </a:cubicBezTo>
                <a:cubicBezTo>
                  <a:pt x="1540" y="375"/>
                  <a:pt x="1546" y="385"/>
                  <a:pt x="1555" y="393"/>
                </a:cubicBezTo>
                <a:cubicBezTo>
                  <a:pt x="1563" y="402"/>
                  <a:pt x="1573" y="408"/>
                  <a:pt x="1584" y="413"/>
                </a:cubicBezTo>
                <a:cubicBezTo>
                  <a:pt x="1595" y="418"/>
                  <a:pt x="1607" y="421"/>
                  <a:pt x="1620" y="421"/>
                </a:cubicBezTo>
                <a:close/>
                <a:moveTo>
                  <a:pt x="0" y="158"/>
                </a:moveTo>
                <a:cubicBezTo>
                  <a:pt x="88" y="158"/>
                  <a:pt x="88" y="158"/>
                  <a:pt x="88" y="158"/>
                </a:cubicBezTo>
                <a:cubicBezTo>
                  <a:pt x="156" y="373"/>
                  <a:pt x="156" y="373"/>
                  <a:pt x="156" y="373"/>
                </a:cubicBezTo>
                <a:cubicBezTo>
                  <a:pt x="236" y="158"/>
                  <a:pt x="236" y="158"/>
                  <a:pt x="236" y="158"/>
                </a:cubicBezTo>
                <a:cubicBezTo>
                  <a:pt x="313" y="158"/>
                  <a:pt x="313" y="158"/>
                  <a:pt x="313" y="158"/>
                </a:cubicBezTo>
                <a:cubicBezTo>
                  <a:pt x="392" y="373"/>
                  <a:pt x="392" y="373"/>
                  <a:pt x="392" y="373"/>
                </a:cubicBezTo>
                <a:cubicBezTo>
                  <a:pt x="462" y="158"/>
                  <a:pt x="462" y="158"/>
                  <a:pt x="462" y="158"/>
                </a:cubicBezTo>
                <a:cubicBezTo>
                  <a:pt x="550" y="158"/>
                  <a:pt x="550" y="158"/>
                  <a:pt x="550" y="158"/>
                </a:cubicBezTo>
                <a:cubicBezTo>
                  <a:pt x="435" y="495"/>
                  <a:pt x="435" y="495"/>
                  <a:pt x="435" y="495"/>
                </a:cubicBezTo>
                <a:cubicBezTo>
                  <a:pt x="354" y="495"/>
                  <a:pt x="354" y="495"/>
                  <a:pt x="354" y="495"/>
                </a:cubicBezTo>
                <a:cubicBezTo>
                  <a:pt x="274" y="275"/>
                  <a:pt x="274" y="275"/>
                  <a:pt x="274" y="275"/>
                </a:cubicBezTo>
                <a:cubicBezTo>
                  <a:pt x="192" y="495"/>
                  <a:pt x="192" y="495"/>
                  <a:pt x="192" y="495"/>
                </a:cubicBezTo>
                <a:cubicBezTo>
                  <a:pt x="110" y="495"/>
                  <a:pt x="110" y="495"/>
                  <a:pt x="110" y="495"/>
                </a:cubicBezTo>
                <a:lnTo>
                  <a:pt x="0" y="15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_Brick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94" y="447"/>
            <a:ext cx="12190412" cy="6857106"/>
          </a:xfrm>
          <a:prstGeom prst="rect">
            <a:avLst/>
          </a:prstGeom>
        </p:spPr>
      </p:pic>
      <p:cxnSp>
        <p:nvCxnSpPr>
          <p:cNvPr id="9" name="Straight Connector 9"/>
          <p:cNvCxnSpPr/>
          <p:nvPr userDrawn="1"/>
        </p:nvCxnSpPr>
        <p:spPr>
          <a:xfrm>
            <a:off x="1011491" y="-7916"/>
            <a:ext cx="0" cy="2394044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2"/>
          <p:cNvSpPr>
            <a:spLocks noGrp="1"/>
          </p:cNvSpPr>
          <p:nvPr>
            <p:ph type="body" idx="51" hasCustomPrompt="1"/>
          </p:nvPr>
        </p:nvSpPr>
        <p:spPr>
          <a:xfrm rot="16200000">
            <a:off x="-287193" y="1287878"/>
            <a:ext cx="2085771" cy="33236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200150" y="1606551"/>
            <a:ext cx="3621232" cy="831849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2800" b="1">
                <a:solidFill>
                  <a:schemeClr val="bg1"/>
                </a:solidFill>
                <a:latin typeface="Tenorite" pitchFamily="2" charset="0"/>
              </a:defRPr>
            </a:lvl1pPr>
          </a:lstStyle>
          <a:p>
            <a:r>
              <a:rPr lang="en-US"/>
              <a:t>Click to add </a:t>
            </a:r>
            <a:br>
              <a:rPr lang="en-US"/>
            </a:br>
            <a:r>
              <a:rPr lang="en-US"/>
              <a:t>section title</a:t>
            </a:r>
            <a:endParaRPr lang="en-US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52" hasCustomPrompt="1"/>
          </p:nvPr>
        </p:nvSpPr>
        <p:spPr>
          <a:xfrm>
            <a:off x="5352585" y="1606551"/>
            <a:ext cx="8251903" cy="409416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9500" b="0" spc="-300">
                <a:solidFill>
                  <a:schemeClr val="bg1"/>
                </a:solidFill>
                <a:latin typeface="Tenorite" pitchFamily="2" charset="0"/>
              </a:defRPr>
            </a:lvl1pPr>
          </a:lstStyle>
          <a:p>
            <a:pPr lvl="0"/>
            <a:r>
              <a:rPr lang="en-US"/>
              <a:t>##.</a:t>
            </a:r>
            <a:endParaRPr lang="en-US"/>
          </a:p>
        </p:txBody>
      </p:sp>
      <p:sp>
        <p:nvSpPr>
          <p:cNvPr id="7" name="Freeform 5"/>
          <p:cNvSpPr>
            <a:spLocks noEditPoints="1"/>
          </p:cNvSpPr>
          <p:nvPr userDrawn="1"/>
        </p:nvSpPr>
        <p:spPr bwMode="auto">
          <a:xfrm>
            <a:off x="11074081" y="6320972"/>
            <a:ext cx="711519" cy="263490"/>
          </a:xfrm>
          <a:custGeom>
            <a:avLst/>
            <a:gdLst>
              <a:gd name="T0" fmla="*/ 698 w 1799"/>
              <a:gd name="T1" fmla="*/ 158 h 664"/>
              <a:gd name="T2" fmla="*/ 610 w 1799"/>
              <a:gd name="T3" fmla="*/ 496 h 664"/>
              <a:gd name="T4" fmla="*/ 664 w 1799"/>
              <a:gd name="T5" fmla="*/ 7 h 664"/>
              <a:gd name="T6" fmla="*/ 638 w 1799"/>
              <a:gd name="T7" fmla="*/ 105 h 664"/>
              <a:gd name="T8" fmla="*/ 664 w 1799"/>
              <a:gd name="T9" fmla="*/ 7 h 664"/>
              <a:gd name="T10" fmla="*/ 907 w 1799"/>
              <a:gd name="T11" fmla="*/ 491 h 664"/>
              <a:gd name="T12" fmla="*/ 863 w 1799"/>
              <a:gd name="T13" fmla="*/ 664 h 664"/>
              <a:gd name="T14" fmla="*/ 777 w 1799"/>
              <a:gd name="T15" fmla="*/ 158 h 664"/>
              <a:gd name="T16" fmla="*/ 862 w 1799"/>
              <a:gd name="T17" fmla="*/ 205 h 664"/>
              <a:gd name="T18" fmla="*/ 969 w 1799"/>
              <a:gd name="T19" fmla="*/ 151 h 664"/>
              <a:gd name="T20" fmla="*/ 1082 w 1799"/>
              <a:gd name="T21" fmla="*/ 199 h 664"/>
              <a:gd name="T22" fmla="*/ 1131 w 1799"/>
              <a:gd name="T23" fmla="*/ 327 h 664"/>
              <a:gd name="T24" fmla="*/ 1081 w 1799"/>
              <a:gd name="T25" fmla="*/ 455 h 664"/>
              <a:gd name="T26" fmla="*/ 969 w 1799"/>
              <a:gd name="T27" fmla="*/ 503 h 664"/>
              <a:gd name="T28" fmla="*/ 988 w 1799"/>
              <a:gd name="T29" fmla="*/ 414 h 664"/>
              <a:gd name="T30" fmla="*/ 1038 w 1799"/>
              <a:gd name="T31" fmla="*/ 364 h 664"/>
              <a:gd name="T32" fmla="*/ 1038 w 1799"/>
              <a:gd name="T33" fmla="*/ 289 h 664"/>
              <a:gd name="T34" fmla="*/ 988 w 1799"/>
              <a:gd name="T35" fmla="*/ 239 h 664"/>
              <a:gd name="T36" fmla="*/ 915 w 1799"/>
              <a:gd name="T37" fmla="*/ 239 h 664"/>
              <a:gd name="T38" fmla="*/ 865 w 1799"/>
              <a:gd name="T39" fmla="*/ 289 h 664"/>
              <a:gd name="T40" fmla="*/ 865 w 1799"/>
              <a:gd name="T41" fmla="*/ 364 h 664"/>
              <a:gd name="T42" fmla="*/ 915 w 1799"/>
              <a:gd name="T43" fmla="*/ 414 h 664"/>
              <a:gd name="T44" fmla="*/ 1194 w 1799"/>
              <a:gd name="T45" fmla="*/ 158 h 664"/>
              <a:gd name="T46" fmla="*/ 1279 w 1799"/>
              <a:gd name="T47" fmla="*/ 210 h 664"/>
              <a:gd name="T48" fmla="*/ 1372 w 1799"/>
              <a:gd name="T49" fmla="*/ 152 h 664"/>
              <a:gd name="T50" fmla="*/ 1429 w 1799"/>
              <a:gd name="T51" fmla="*/ 165 h 664"/>
              <a:gd name="T52" fmla="*/ 1379 w 1799"/>
              <a:gd name="T53" fmla="*/ 242 h 664"/>
              <a:gd name="T54" fmla="*/ 1299 w 1799"/>
              <a:gd name="T55" fmla="*/ 257 h 664"/>
              <a:gd name="T56" fmla="*/ 1279 w 1799"/>
              <a:gd name="T57" fmla="*/ 496 h 664"/>
              <a:gd name="T58" fmla="*/ 1194 w 1799"/>
              <a:gd name="T59" fmla="*/ 158 h 664"/>
              <a:gd name="T60" fmla="*/ 1549 w 1799"/>
              <a:gd name="T61" fmla="*/ 489 h 664"/>
              <a:gd name="T62" fmla="*/ 1455 w 1799"/>
              <a:gd name="T63" fmla="*/ 395 h 664"/>
              <a:gd name="T64" fmla="*/ 1455 w 1799"/>
              <a:gd name="T65" fmla="*/ 258 h 664"/>
              <a:gd name="T66" fmla="*/ 1549 w 1799"/>
              <a:gd name="T67" fmla="*/ 165 h 664"/>
              <a:gd name="T68" fmla="*/ 1690 w 1799"/>
              <a:gd name="T69" fmla="*/ 165 h 664"/>
              <a:gd name="T70" fmla="*/ 1785 w 1799"/>
              <a:gd name="T71" fmla="*/ 258 h 664"/>
              <a:gd name="T72" fmla="*/ 1785 w 1799"/>
              <a:gd name="T73" fmla="*/ 395 h 664"/>
              <a:gd name="T74" fmla="*/ 1691 w 1799"/>
              <a:gd name="T75" fmla="*/ 489 h 664"/>
              <a:gd name="T76" fmla="*/ 1620 w 1799"/>
              <a:gd name="T77" fmla="*/ 421 h 664"/>
              <a:gd name="T78" fmla="*/ 1686 w 1799"/>
              <a:gd name="T79" fmla="*/ 393 h 664"/>
              <a:gd name="T80" fmla="*/ 1713 w 1799"/>
              <a:gd name="T81" fmla="*/ 326 h 664"/>
              <a:gd name="T82" fmla="*/ 1686 w 1799"/>
              <a:gd name="T83" fmla="*/ 259 h 664"/>
              <a:gd name="T84" fmla="*/ 1620 w 1799"/>
              <a:gd name="T85" fmla="*/ 232 h 664"/>
              <a:gd name="T86" fmla="*/ 1555 w 1799"/>
              <a:gd name="T87" fmla="*/ 259 h 664"/>
              <a:gd name="T88" fmla="*/ 1528 w 1799"/>
              <a:gd name="T89" fmla="*/ 326 h 664"/>
              <a:gd name="T90" fmla="*/ 1555 w 1799"/>
              <a:gd name="T91" fmla="*/ 393 h 664"/>
              <a:gd name="T92" fmla="*/ 1620 w 1799"/>
              <a:gd name="T93" fmla="*/ 421 h 664"/>
              <a:gd name="T94" fmla="*/ 88 w 1799"/>
              <a:gd name="T95" fmla="*/ 158 h 664"/>
              <a:gd name="T96" fmla="*/ 236 w 1799"/>
              <a:gd name="T97" fmla="*/ 158 h 664"/>
              <a:gd name="T98" fmla="*/ 392 w 1799"/>
              <a:gd name="T99" fmla="*/ 373 h 664"/>
              <a:gd name="T100" fmla="*/ 550 w 1799"/>
              <a:gd name="T101" fmla="*/ 158 h 664"/>
              <a:gd name="T102" fmla="*/ 354 w 1799"/>
              <a:gd name="T103" fmla="*/ 495 h 664"/>
              <a:gd name="T104" fmla="*/ 192 w 1799"/>
              <a:gd name="T105" fmla="*/ 495 h 664"/>
              <a:gd name="T106" fmla="*/ 0 w 1799"/>
              <a:gd name="T107" fmla="*/ 158 h 6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799" h="664">
                <a:moveTo>
                  <a:pt x="610" y="158"/>
                </a:moveTo>
                <a:cubicBezTo>
                  <a:pt x="698" y="158"/>
                  <a:pt x="698" y="158"/>
                  <a:pt x="698" y="158"/>
                </a:cubicBezTo>
                <a:cubicBezTo>
                  <a:pt x="698" y="496"/>
                  <a:pt x="698" y="496"/>
                  <a:pt x="698" y="496"/>
                </a:cubicBezTo>
                <a:cubicBezTo>
                  <a:pt x="610" y="496"/>
                  <a:pt x="610" y="496"/>
                  <a:pt x="610" y="496"/>
                </a:cubicBezTo>
                <a:lnTo>
                  <a:pt x="610" y="158"/>
                </a:lnTo>
                <a:close/>
                <a:moveTo>
                  <a:pt x="664" y="7"/>
                </a:moveTo>
                <a:cubicBezTo>
                  <a:pt x="637" y="0"/>
                  <a:pt x="609" y="16"/>
                  <a:pt x="602" y="43"/>
                </a:cubicBezTo>
                <a:cubicBezTo>
                  <a:pt x="595" y="70"/>
                  <a:pt x="611" y="98"/>
                  <a:pt x="638" y="105"/>
                </a:cubicBezTo>
                <a:cubicBezTo>
                  <a:pt x="665" y="112"/>
                  <a:pt x="693" y="96"/>
                  <a:pt x="700" y="69"/>
                </a:cubicBezTo>
                <a:cubicBezTo>
                  <a:pt x="707" y="42"/>
                  <a:pt x="691" y="14"/>
                  <a:pt x="664" y="7"/>
                </a:cubicBezTo>
                <a:close/>
                <a:moveTo>
                  <a:pt x="969" y="503"/>
                </a:moveTo>
                <a:cubicBezTo>
                  <a:pt x="946" y="503"/>
                  <a:pt x="926" y="499"/>
                  <a:pt x="907" y="491"/>
                </a:cubicBezTo>
                <a:cubicBezTo>
                  <a:pt x="889" y="482"/>
                  <a:pt x="874" y="470"/>
                  <a:pt x="863" y="455"/>
                </a:cubicBezTo>
                <a:cubicBezTo>
                  <a:pt x="863" y="664"/>
                  <a:pt x="863" y="664"/>
                  <a:pt x="863" y="664"/>
                </a:cubicBezTo>
                <a:cubicBezTo>
                  <a:pt x="777" y="664"/>
                  <a:pt x="777" y="664"/>
                  <a:pt x="777" y="664"/>
                </a:cubicBezTo>
                <a:cubicBezTo>
                  <a:pt x="777" y="158"/>
                  <a:pt x="777" y="158"/>
                  <a:pt x="777" y="158"/>
                </a:cubicBezTo>
                <a:cubicBezTo>
                  <a:pt x="862" y="158"/>
                  <a:pt x="862" y="158"/>
                  <a:pt x="862" y="158"/>
                </a:cubicBezTo>
                <a:cubicBezTo>
                  <a:pt x="862" y="205"/>
                  <a:pt x="862" y="205"/>
                  <a:pt x="862" y="205"/>
                </a:cubicBezTo>
                <a:cubicBezTo>
                  <a:pt x="874" y="188"/>
                  <a:pt x="888" y="175"/>
                  <a:pt x="907" y="166"/>
                </a:cubicBezTo>
                <a:cubicBezTo>
                  <a:pt x="925" y="156"/>
                  <a:pt x="946" y="151"/>
                  <a:pt x="969" y="151"/>
                </a:cubicBezTo>
                <a:cubicBezTo>
                  <a:pt x="990" y="151"/>
                  <a:pt x="1010" y="155"/>
                  <a:pt x="1030" y="163"/>
                </a:cubicBezTo>
                <a:cubicBezTo>
                  <a:pt x="1050" y="172"/>
                  <a:pt x="1067" y="183"/>
                  <a:pt x="1082" y="199"/>
                </a:cubicBezTo>
                <a:cubicBezTo>
                  <a:pt x="1097" y="214"/>
                  <a:pt x="1109" y="233"/>
                  <a:pt x="1118" y="254"/>
                </a:cubicBezTo>
                <a:cubicBezTo>
                  <a:pt x="1127" y="276"/>
                  <a:pt x="1131" y="300"/>
                  <a:pt x="1131" y="327"/>
                </a:cubicBezTo>
                <a:cubicBezTo>
                  <a:pt x="1131" y="354"/>
                  <a:pt x="1127" y="378"/>
                  <a:pt x="1118" y="400"/>
                </a:cubicBezTo>
                <a:cubicBezTo>
                  <a:pt x="1108" y="421"/>
                  <a:pt x="1096" y="440"/>
                  <a:pt x="1081" y="455"/>
                </a:cubicBezTo>
                <a:cubicBezTo>
                  <a:pt x="1066" y="471"/>
                  <a:pt x="1049" y="482"/>
                  <a:pt x="1030" y="491"/>
                </a:cubicBezTo>
                <a:cubicBezTo>
                  <a:pt x="1010" y="499"/>
                  <a:pt x="990" y="503"/>
                  <a:pt x="969" y="503"/>
                </a:cubicBezTo>
                <a:close/>
                <a:moveTo>
                  <a:pt x="952" y="421"/>
                </a:moveTo>
                <a:cubicBezTo>
                  <a:pt x="965" y="421"/>
                  <a:pt x="977" y="419"/>
                  <a:pt x="988" y="414"/>
                </a:cubicBezTo>
                <a:cubicBezTo>
                  <a:pt x="999" y="409"/>
                  <a:pt x="1009" y="402"/>
                  <a:pt x="1018" y="394"/>
                </a:cubicBezTo>
                <a:cubicBezTo>
                  <a:pt x="1026" y="385"/>
                  <a:pt x="1033" y="375"/>
                  <a:pt x="1038" y="364"/>
                </a:cubicBezTo>
                <a:cubicBezTo>
                  <a:pt x="1043" y="352"/>
                  <a:pt x="1045" y="340"/>
                  <a:pt x="1045" y="326"/>
                </a:cubicBezTo>
                <a:cubicBezTo>
                  <a:pt x="1045" y="313"/>
                  <a:pt x="1043" y="301"/>
                  <a:pt x="1038" y="289"/>
                </a:cubicBezTo>
                <a:cubicBezTo>
                  <a:pt x="1033" y="278"/>
                  <a:pt x="1026" y="268"/>
                  <a:pt x="1018" y="259"/>
                </a:cubicBezTo>
                <a:cubicBezTo>
                  <a:pt x="1009" y="251"/>
                  <a:pt x="999" y="244"/>
                  <a:pt x="988" y="239"/>
                </a:cubicBezTo>
                <a:cubicBezTo>
                  <a:pt x="977" y="234"/>
                  <a:pt x="965" y="231"/>
                  <a:pt x="952" y="231"/>
                </a:cubicBezTo>
                <a:cubicBezTo>
                  <a:pt x="938" y="231"/>
                  <a:pt x="926" y="234"/>
                  <a:pt x="915" y="239"/>
                </a:cubicBezTo>
                <a:cubicBezTo>
                  <a:pt x="903" y="244"/>
                  <a:pt x="893" y="251"/>
                  <a:pt x="885" y="259"/>
                </a:cubicBezTo>
                <a:cubicBezTo>
                  <a:pt x="877" y="268"/>
                  <a:pt x="870" y="278"/>
                  <a:pt x="865" y="289"/>
                </a:cubicBezTo>
                <a:cubicBezTo>
                  <a:pt x="860" y="301"/>
                  <a:pt x="858" y="313"/>
                  <a:pt x="858" y="326"/>
                </a:cubicBezTo>
                <a:cubicBezTo>
                  <a:pt x="858" y="340"/>
                  <a:pt x="860" y="352"/>
                  <a:pt x="865" y="364"/>
                </a:cubicBezTo>
                <a:cubicBezTo>
                  <a:pt x="870" y="375"/>
                  <a:pt x="877" y="385"/>
                  <a:pt x="885" y="394"/>
                </a:cubicBezTo>
                <a:cubicBezTo>
                  <a:pt x="893" y="402"/>
                  <a:pt x="903" y="409"/>
                  <a:pt x="915" y="414"/>
                </a:cubicBezTo>
                <a:cubicBezTo>
                  <a:pt x="926" y="419"/>
                  <a:pt x="938" y="421"/>
                  <a:pt x="952" y="421"/>
                </a:cubicBezTo>
                <a:close/>
                <a:moveTo>
                  <a:pt x="1194" y="158"/>
                </a:moveTo>
                <a:cubicBezTo>
                  <a:pt x="1279" y="158"/>
                  <a:pt x="1279" y="158"/>
                  <a:pt x="1279" y="158"/>
                </a:cubicBezTo>
                <a:cubicBezTo>
                  <a:pt x="1279" y="210"/>
                  <a:pt x="1279" y="210"/>
                  <a:pt x="1279" y="210"/>
                </a:cubicBezTo>
                <a:cubicBezTo>
                  <a:pt x="1287" y="190"/>
                  <a:pt x="1299" y="175"/>
                  <a:pt x="1315" y="166"/>
                </a:cubicBezTo>
                <a:cubicBezTo>
                  <a:pt x="1331" y="157"/>
                  <a:pt x="1350" y="152"/>
                  <a:pt x="1372" y="152"/>
                </a:cubicBezTo>
                <a:cubicBezTo>
                  <a:pt x="1383" y="152"/>
                  <a:pt x="1394" y="153"/>
                  <a:pt x="1403" y="156"/>
                </a:cubicBezTo>
                <a:cubicBezTo>
                  <a:pt x="1413" y="158"/>
                  <a:pt x="1422" y="161"/>
                  <a:pt x="1429" y="165"/>
                </a:cubicBezTo>
                <a:cubicBezTo>
                  <a:pt x="1397" y="250"/>
                  <a:pt x="1397" y="250"/>
                  <a:pt x="1397" y="250"/>
                </a:cubicBezTo>
                <a:cubicBezTo>
                  <a:pt x="1393" y="247"/>
                  <a:pt x="1387" y="244"/>
                  <a:pt x="1379" y="242"/>
                </a:cubicBezTo>
                <a:cubicBezTo>
                  <a:pt x="1371" y="239"/>
                  <a:pt x="1362" y="238"/>
                  <a:pt x="1352" y="238"/>
                </a:cubicBezTo>
                <a:cubicBezTo>
                  <a:pt x="1330" y="238"/>
                  <a:pt x="1313" y="244"/>
                  <a:pt x="1299" y="257"/>
                </a:cubicBezTo>
                <a:cubicBezTo>
                  <a:pt x="1286" y="269"/>
                  <a:pt x="1279" y="289"/>
                  <a:pt x="1279" y="318"/>
                </a:cubicBezTo>
                <a:cubicBezTo>
                  <a:pt x="1279" y="496"/>
                  <a:pt x="1279" y="496"/>
                  <a:pt x="1279" y="496"/>
                </a:cubicBezTo>
                <a:cubicBezTo>
                  <a:pt x="1194" y="496"/>
                  <a:pt x="1194" y="496"/>
                  <a:pt x="1194" y="496"/>
                </a:cubicBezTo>
                <a:lnTo>
                  <a:pt x="1194" y="158"/>
                </a:lnTo>
                <a:close/>
                <a:moveTo>
                  <a:pt x="1620" y="503"/>
                </a:moveTo>
                <a:cubicBezTo>
                  <a:pt x="1594" y="503"/>
                  <a:pt x="1571" y="498"/>
                  <a:pt x="1549" y="489"/>
                </a:cubicBezTo>
                <a:cubicBezTo>
                  <a:pt x="1527" y="480"/>
                  <a:pt x="1508" y="467"/>
                  <a:pt x="1492" y="451"/>
                </a:cubicBezTo>
                <a:cubicBezTo>
                  <a:pt x="1476" y="435"/>
                  <a:pt x="1464" y="416"/>
                  <a:pt x="1455" y="395"/>
                </a:cubicBezTo>
                <a:cubicBezTo>
                  <a:pt x="1446" y="374"/>
                  <a:pt x="1441" y="351"/>
                  <a:pt x="1441" y="327"/>
                </a:cubicBezTo>
                <a:cubicBezTo>
                  <a:pt x="1441" y="303"/>
                  <a:pt x="1446" y="280"/>
                  <a:pt x="1455" y="258"/>
                </a:cubicBezTo>
                <a:cubicBezTo>
                  <a:pt x="1464" y="237"/>
                  <a:pt x="1476" y="218"/>
                  <a:pt x="1492" y="202"/>
                </a:cubicBezTo>
                <a:cubicBezTo>
                  <a:pt x="1508" y="187"/>
                  <a:pt x="1527" y="174"/>
                  <a:pt x="1549" y="165"/>
                </a:cubicBezTo>
                <a:cubicBezTo>
                  <a:pt x="1571" y="156"/>
                  <a:pt x="1594" y="151"/>
                  <a:pt x="1620" y="151"/>
                </a:cubicBezTo>
                <a:cubicBezTo>
                  <a:pt x="1645" y="151"/>
                  <a:pt x="1668" y="156"/>
                  <a:pt x="1690" y="165"/>
                </a:cubicBezTo>
                <a:cubicBezTo>
                  <a:pt x="1712" y="174"/>
                  <a:pt x="1731" y="187"/>
                  <a:pt x="1747" y="202"/>
                </a:cubicBezTo>
                <a:cubicBezTo>
                  <a:pt x="1763" y="218"/>
                  <a:pt x="1776" y="237"/>
                  <a:pt x="1785" y="258"/>
                </a:cubicBezTo>
                <a:cubicBezTo>
                  <a:pt x="1794" y="280"/>
                  <a:pt x="1799" y="303"/>
                  <a:pt x="1799" y="327"/>
                </a:cubicBezTo>
                <a:cubicBezTo>
                  <a:pt x="1799" y="351"/>
                  <a:pt x="1794" y="374"/>
                  <a:pt x="1785" y="395"/>
                </a:cubicBezTo>
                <a:cubicBezTo>
                  <a:pt x="1776" y="416"/>
                  <a:pt x="1763" y="435"/>
                  <a:pt x="1747" y="451"/>
                </a:cubicBezTo>
                <a:cubicBezTo>
                  <a:pt x="1731" y="467"/>
                  <a:pt x="1713" y="480"/>
                  <a:pt x="1691" y="489"/>
                </a:cubicBezTo>
                <a:cubicBezTo>
                  <a:pt x="1669" y="498"/>
                  <a:pt x="1645" y="503"/>
                  <a:pt x="1620" y="503"/>
                </a:cubicBezTo>
                <a:close/>
                <a:moveTo>
                  <a:pt x="1620" y="421"/>
                </a:moveTo>
                <a:cubicBezTo>
                  <a:pt x="1633" y="421"/>
                  <a:pt x="1645" y="418"/>
                  <a:pt x="1657" y="413"/>
                </a:cubicBezTo>
                <a:cubicBezTo>
                  <a:pt x="1668" y="408"/>
                  <a:pt x="1678" y="402"/>
                  <a:pt x="1686" y="393"/>
                </a:cubicBezTo>
                <a:cubicBezTo>
                  <a:pt x="1694" y="385"/>
                  <a:pt x="1701" y="375"/>
                  <a:pt x="1706" y="364"/>
                </a:cubicBezTo>
                <a:cubicBezTo>
                  <a:pt x="1711" y="352"/>
                  <a:pt x="1713" y="340"/>
                  <a:pt x="1713" y="326"/>
                </a:cubicBezTo>
                <a:cubicBezTo>
                  <a:pt x="1713" y="313"/>
                  <a:pt x="1711" y="301"/>
                  <a:pt x="1706" y="289"/>
                </a:cubicBezTo>
                <a:cubicBezTo>
                  <a:pt x="1701" y="278"/>
                  <a:pt x="1694" y="268"/>
                  <a:pt x="1686" y="259"/>
                </a:cubicBezTo>
                <a:cubicBezTo>
                  <a:pt x="1678" y="251"/>
                  <a:pt x="1668" y="244"/>
                  <a:pt x="1657" y="239"/>
                </a:cubicBezTo>
                <a:cubicBezTo>
                  <a:pt x="1645" y="234"/>
                  <a:pt x="1633" y="232"/>
                  <a:pt x="1620" y="232"/>
                </a:cubicBezTo>
                <a:cubicBezTo>
                  <a:pt x="1607" y="232"/>
                  <a:pt x="1595" y="234"/>
                  <a:pt x="1584" y="239"/>
                </a:cubicBezTo>
                <a:cubicBezTo>
                  <a:pt x="1573" y="244"/>
                  <a:pt x="1563" y="251"/>
                  <a:pt x="1555" y="259"/>
                </a:cubicBezTo>
                <a:cubicBezTo>
                  <a:pt x="1546" y="268"/>
                  <a:pt x="1540" y="278"/>
                  <a:pt x="1535" y="289"/>
                </a:cubicBezTo>
                <a:cubicBezTo>
                  <a:pt x="1530" y="301"/>
                  <a:pt x="1528" y="313"/>
                  <a:pt x="1528" y="326"/>
                </a:cubicBezTo>
                <a:cubicBezTo>
                  <a:pt x="1528" y="340"/>
                  <a:pt x="1530" y="352"/>
                  <a:pt x="1535" y="364"/>
                </a:cubicBezTo>
                <a:cubicBezTo>
                  <a:pt x="1540" y="375"/>
                  <a:pt x="1546" y="385"/>
                  <a:pt x="1555" y="393"/>
                </a:cubicBezTo>
                <a:cubicBezTo>
                  <a:pt x="1563" y="402"/>
                  <a:pt x="1573" y="408"/>
                  <a:pt x="1584" y="413"/>
                </a:cubicBezTo>
                <a:cubicBezTo>
                  <a:pt x="1595" y="418"/>
                  <a:pt x="1607" y="421"/>
                  <a:pt x="1620" y="421"/>
                </a:cubicBezTo>
                <a:close/>
                <a:moveTo>
                  <a:pt x="0" y="158"/>
                </a:moveTo>
                <a:cubicBezTo>
                  <a:pt x="88" y="158"/>
                  <a:pt x="88" y="158"/>
                  <a:pt x="88" y="158"/>
                </a:cubicBezTo>
                <a:cubicBezTo>
                  <a:pt x="156" y="373"/>
                  <a:pt x="156" y="373"/>
                  <a:pt x="156" y="373"/>
                </a:cubicBezTo>
                <a:cubicBezTo>
                  <a:pt x="236" y="158"/>
                  <a:pt x="236" y="158"/>
                  <a:pt x="236" y="158"/>
                </a:cubicBezTo>
                <a:cubicBezTo>
                  <a:pt x="313" y="158"/>
                  <a:pt x="313" y="158"/>
                  <a:pt x="313" y="158"/>
                </a:cubicBezTo>
                <a:cubicBezTo>
                  <a:pt x="392" y="373"/>
                  <a:pt x="392" y="373"/>
                  <a:pt x="392" y="373"/>
                </a:cubicBezTo>
                <a:cubicBezTo>
                  <a:pt x="462" y="158"/>
                  <a:pt x="462" y="158"/>
                  <a:pt x="462" y="158"/>
                </a:cubicBezTo>
                <a:cubicBezTo>
                  <a:pt x="550" y="158"/>
                  <a:pt x="550" y="158"/>
                  <a:pt x="550" y="158"/>
                </a:cubicBezTo>
                <a:cubicBezTo>
                  <a:pt x="435" y="495"/>
                  <a:pt x="435" y="495"/>
                  <a:pt x="435" y="495"/>
                </a:cubicBezTo>
                <a:cubicBezTo>
                  <a:pt x="354" y="495"/>
                  <a:pt x="354" y="495"/>
                  <a:pt x="354" y="495"/>
                </a:cubicBezTo>
                <a:cubicBezTo>
                  <a:pt x="274" y="275"/>
                  <a:pt x="274" y="275"/>
                  <a:pt x="274" y="275"/>
                </a:cubicBezTo>
                <a:cubicBezTo>
                  <a:pt x="192" y="495"/>
                  <a:pt x="192" y="495"/>
                  <a:pt x="192" y="495"/>
                </a:cubicBezTo>
                <a:cubicBezTo>
                  <a:pt x="110" y="495"/>
                  <a:pt x="110" y="495"/>
                  <a:pt x="110" y="495"/>
                </a:cubicBezTo>
                <a:lnTo>
                  <a:pt x="0" y="15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0760" y="1583532"/>
            <a:ext cx="5486400" cy="464177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465">
                <a:solidFill>
                  <a:srgbClr val="000000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1pPr>
            <a:lvl2pPr marL="254000" indent="0">
              <a:buNone/>
              <a:defRPr sz="4300">
                <a:solidFill>
                  <a:srgbClr val="4182FF"/>
                </a:solidFill>
              </a:defRPr>
            </a:lvl2pPr>
            <a:lvl3pPr marL="508000" indent="0">
              <a:buNone/>
              <a:defRPr sz="4300">
                <a:solidFill>
                  <a:srgbClr val="4182FF"/>
                </a:solidFill>
              </a:defRPr>
            </a:lvl3pPr>
            <a:lvl4pPr marL="761365" indent="0">
              <a:buNone/>
              <a:defRPr sz="4300">
                <a:solidFill>
                  <a:srgbClr val="4182FF"/>
                </a:solidFill>
              </a:defRPr>
            </a:lvl4pPr>
            <a:lvl5pPr marL="1015365" indent="0">
              <a:buNone/>
              <a:defRPr sz="4300">
                <a:solidFill>
                  <a:srgbClr val="4182FF"/>
                </a:solidFill>
              </a:defRPr>
            </a:lvl5pPr>
          </a:lstStyle>
          <a:p>
            <a:pPr lvl="0"/>
            <a:r>
              <a:rPr lang="fr-FR"/>
              <a:t>Section</a:t>
            </a:r>
            <a:endParaRPr lang="fr-FR"/>
          </a:p>
          <a:p>
            <a:pPr lvl="0"/>
            <a:r>
              <a:rPr lang="fr-FR"/>
              <a:t>Section</a:t>
            </a:r>
            <a:endParaRPr lang="fr-FR"/>
          </a:p>
          <a:p>
            <a:pPr lvl="0"/>
            <a:r>
              <a:rPr lang="fr-FR"/>
              <a:t>This Section</a:t>
            </a:r>
            <a:endParaRPr lang="fr-FR"/>
          </a:p>
          <a:p>
            <a:pPr lvl="0"/>
            <a:r>
              <a:rPr lang="fr-FR"/>
              <a:t>Section</a:t>
            </a:r>
            <a:endParaRPr lang="fr-FR"/>
          </a:p>
          <a:p>
            <a:pPr lvl="0"/>
            <a:r>
              <a:rPr lang="fr-FR"/>
              <a:t>Section</a:t>
            </a:r>
            <a:endParaRPr lang="fr-FR"/>
          </a:p>
          <a:p>
            <a:pPr lvl="0"/>
            <a:r>
              <a:rPr lang="fr-FR"/>
              <a:t>Section</a:t>
            </a:r>
            <a:endParaRPr lang="fr-FR"/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6369261" y="1583532"/>
            <a:ext cx="5486400" cy="464177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465">
                <a:solidFill>
                  <a:srgbClr val="000000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1pPr>
            <a:lvl2pPr marL="254000" indent="0">
              <a:buNone/>
              <a:defRPr sz="4300">
                <a:solidFill>
                  <a:srgbClr val="4182FF"/>
                </a:solidFill>
              </a:defRPr>
            </a:lvl2pPr>
            <a:lvl3pPr marL="508000" indent="0">
              <a:buNone/>
              <a:defRPr sz="4300">
                <a:solidFill>
                  <a:srgbClr val="4182FF"/>
                </a:solidFill>
              </a:defRPr>
            </a:lvl3pPr>
            <a:lvl4pPr marL="761365" indent="0">
              <a:buNone/>
              <a:defRPr sz="4300">
                <a:solidFill>
                  <a:srgbClr val="4182FF"/>
                </a:solidFill>
              </a:defRPr>
            </a:lvl4pPr>
            <a:lvl5pPr marL="1015365" indent="0">
              <a:buNone/>
              <a:defRPr sz="4300">
                <a:solidFill>
                  <a:srgbClr val="4182FF"/>
                </a:solidFill>
              </a:defRPr>
            </a:lvl5pPr>
          </a:lstStyle>
          <a:p>
            <a:pPr lvl="0"/>
            <a:r>
              <a:rPr lang="fr-FR"/>
              <a:t>Section</a:t>
            </a:r>
            <a:endParaRPr lang="fr-FR"/>
          </a:p>
          <a:p>
            <a:pPr lvl="0"/>
            <a:r>
              <a:rPr lang="fr-FR"/>
              <a:t>Section</a:t>
            </a:r>
            <a:endParaRPr lang="fr-FR"/>
          </a:p>
          <a:p>
            <a:pPr lvl="0"/>
            <a:r>
              <a:rPr lang="fr-FR"/>
              <a:t>This Section</a:t>
            </a:r>
            <a:endParaRPr lang="fr-FR"/>
          </a:p>
          <a:p>
            <a:pPr lvl="0"/>
            <a:r>
              <a:rPr lang="fr-FR"/>
              <a:t>Section</a:t>
            </a:r>
            <a:endParaRPr lang="fr-FR"/>
          </a:p>
          <a:p>
            <a:pPr lvl="0"/>
            <a:r>
              <a:rPr lang="fr-FR"/>
              <a:t>Section</a:t>
            </a:r>
            <a:endParaRPr lang="fr-FR"/>
          </a:p>
          <a:p>
            <a:pPr lvl="0"/>
            <a:r>
              <a:rPr lang="fr-FR"/>
              <a:t>Section</a:t>
            </a:r>
            <a:endParaRPr lang="fr-FR"/>
          </a:p>
        </p:txBody>
      </p:sp>
      <p:sp>
        <p:nvSpPr>
          <p:cNvPr id="47" name="Title 1"/>
          <p:cNvSpPr>
            <a:spLocks noGrp="1"/>
          </p:cNvSpPr>
          <p:nvPr>
            <p:ph type="ctrTitle" hasCustomPrompt="1"/>
          </p:nvPr>
        </p:nvSpPr>
        <p:spPr>
          <a:xfrm>
            <a:off x="358605" y="345078"/>
            <a:ext cx="11497056" cy="1212791"/>
          </a:xfrm>
          <a:prstGeom prst="rect">
            <a:avLst/>
          </a:prstGeom>
          <a:noFill/>
        </p:spPr>
        <p:txBody>
          <a:bodyPr wrap="square" lIns="0" rtlCol="0" anchor="t" anchorCtr="0">
            <a:noAutofit/>
          </a:bodyPr>
          <a:lstStyle>
            <a:lvl1pPr marL="0" algn="l">
              <a:lnSpc>
                <a:spcPct val="100000"/>
              </a:lnSpc>
              <a:tabLst>
                <a:tab pos="608965" algn="l"/>
              </a:tabLst>
              <a:defRPr lang="en-US" sz="3200" u="none" dirty="0">
                <a:solidFill>
                  <a:schemeClr val="tx2"/>
                </a:solidFill>
                <a:latin typeface="Arial" panose="020B0604020202090204" pitchFamily="34" charset="0"/>
                <a:ea typeface="+mn-ea"/>
                <a:cs typeface="Arial" panose="020B0604020202090204" pitchFamily="34" charset="0"/>
              </a:defRPr>
            </a:lvl1pPr>
          </a:lstStyle>
          <a:p>
            <a:pPr marL="0" lvl="0" algn="l"/>
            <a:r>
              <a:rPr lang="en-US"/>
              <a:t>CONTENTS</a:t>
            </a:r>
            <a:endParaRPr lang="en-US"/>
          </a:p>
        </p:txBody>
      </p:sp>
      <p:grpSp>
        <p:nvGrpSpPr>
          <p:cNvPr id="23" name="Group 22"/>
          <p:cNvGrpSpPr/>
          <p:nvPr userDrawn="1"/>
        </p:nvGrpSpPr>
        <p:grpSpPr>
          <a:xfrm>
            <a:off x="95932" y="6638154"/>
            <a:ext cx="671717" cy="126295"/>
            <a:chOff x="6014087" y="4646472"/>
            <a:chExt cx="503788" cy="94721"/>
          </a:xfrm>
        </p:grpSpPr>
        <p:sp>
          <p:nvSpPr>
            <p:cNvPr id="24" name="Oval 23"/>
            <p:cNvSpPr>
              <a:spLocks noChangeArrowheads="1"/>
            </p:cNvSpPr>
            <p:nvPr/>
          </p:nvSpPr>
          <p:spPr bwMode="auto">
            <a:xfrm flipH="1">
              <a:off x="6423171" y="4646472"/>
              <a:ext cx="94704" cy="94721"/>
            </a:xfrm>
            <a:prstGeom prst="ellipse">
              <a:avLst/>
            </a:prstGeom>
            <a:solidFill>
              <a:srgbClr val="EF33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1219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90204" pitchFamily="34" charset="0"/>
                  <a:cs typeface="Arial" panose="020B0604020202090204" pitchFamily="34" charset="0"/>
                </a:rPr>
                <a:t> </a:t>
              </a: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90204" pitchFamily="34" charset="0"/>
                <a:cs typeface="Arial" panose="020B0604020202090204" pitchFamily="34" charset="0"/>
              </a:endParaRPr>
            </a:p>
          </p:txBody>
        </p:sp>
        <p:sp>
          <p:nvSpPr>
            <p:cNvPr id="32" name="Oval 31"/>
            <p:cNvSpPr>
              <a:spLocks noChangeArrowheads="1"/>
            </p:cNvSpPr>
            <p:nvPr/>
          </p:nvSpPr>
          <p:spPr bwMode="auto">
            <a:xfrm flipH="1">
              <a:off x="6320900" y="4646472"/>
              <a:ext cx="94704" cy="94721"/>
            </a:xfrm>
            <a:prstGeom prst="ellipse">
              <a:avLst/>
            </a:prstGeom>
            <a:solidFill>
              <a:srgbClr val="0E357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1219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90204" pitchFamily="34" charset="0"/>
                <a:cs typeface="Arial" panose="020B0604020202090204" pitchFamily="34" charset="0"/>
              </a:endParaRPr>
            </a:p>
          </p:txBody>
        </p:sp>
        <p:sp>
          <p:nvSpPr>
            <p:cNvPr id="34" name="Oval 33"/>
            <p:cNvSpPr>
              <a:spLocks noChangeArrowheads="1"/>
            </p:cNvSpPr>
            <p:nvPr/>
          </p:nvSpPr>
          <p:spPr bwMode="auto">
            <a:xfrm flipH="1">
              <a:off x="6218629" y="4646472"/>
              <a:ext cx="94704" cy="94721"/>
            </a:xfrm>
            <a:prstGeom prst="ellipse">
              <a:avLst/>
            </a:prstGeom>
            <a:solidFill>
              <a:srgbClr val="00A2E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1219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90204" pitchFamily="34" charset="0"/>
                <a:cs typeface="Arial" panose="020B0604020202090204" pitchFamily="34" charset="0"/>
              </a:endParaRPr>
            </a:p>
          </p:txBody>
        </p:sp>
        <p:sp>
          <p:nvSpPr>
            <p:cNvPr id="35" name="Oval 34"/>
            <p:cNvSpPr>
              <a:spLocks noChangeArrowheads="1"/>
            </p:cNvSpPr>
            <p:nvPr/>
          </p:nvSpPr>
          <p:spPr bwMode="auto">
            <a:xfrm flipH="1">
              <a:off x="6116358" y="4646472"/>
              <a:ext cx="94704" cy="94721"/>
            </a:xfrm>
            <a:prstGeom prst="ellipse">
              <a:avLst/>
            </a:prstGeom>
            <a:solidFill>
              <a:srgbClr val="6DC24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1219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90204" pitchFamily="34" charset="0"/>
                <a:cs typeface="Arial" panose="020B0604020202090204" pitchFamily="34" charset="0"/>
              </a:endParaRPr>
            </a:p>
          </p:txBody>
        </p:sp>
        <p:sp>
          <p:nvSpPr>
            <p:cNvPr id="36" name="Oval 35"/>
            <p:cNvSpPr>
              <a:spLocks noChangeArrowheads="1"/>
            </p:cNvSpPr>
            <p:nvPr/>
          </p:nvSpPr>
          <p:spPr bwMode="auto">
            <a:xfrm flipH="1">
              <a:off x="6014087" y="4646472"/>
              <a:ext cx="94704" cy="94721"/>
            </a:xfrm>
            <a:prstGeom prst="ellipse">
              <a:avLst/>
            </a:prstGeom>
            <a:solidFill>
              <a:srgbClr val="FFDA2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1219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90204" pitchFamily="34" charset="0"/>
                <a:cs typeface="Arial" panose="020B0604020202090204" pitchFamily="34" charset="0"/>
              </a:endParaRPr>
            </a:p>
          </p:txBody>
        </p:sp>
      </p:grpSp>
      <p:sp>
        <p:nvSpPr>
          <p:cNvPr id="15" name="Rectangle 14"/>
          <p:cNvSpPr/>
          <p:nvPr userDrawn="1"/>
        </p:nvSpPr>
        <p:spPr>
          <a:xfrm>
            <a:off x="11871327" y="6609023"/>
            <a:ext cx="304800" cy="19050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sp>
        <p:nvSpPr>
          <p:cNvPr id="17" name="Footer Placeholder 4"/>
          <p:cNvSpPr txBox="1"/>
          <p:nvPr userDrawn="1"/>
        </p:nvSpPr>
        <p:spPr>
          <a:xfrm>
            <a:off x="10533001" y="6629793"/>
            <a:ext cx="110832" cy="148963"/>
          </a:xfrm>
          <a:prstGeom prst="rect">
            <a:avLst/>
          </a:prstGeom>
          <a:noFill/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anose="020B0604020202090204" pitchFamily="34" charset="0"/>
                <a:ea typeface="+mn-ea"/>
                <a:cs typeface="Arial" panose="020B060402020209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935" b="0" u="none">
                <a:solidFill>
                  <a:srgbClr val="000000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©</a:t>
            </a:r>
            <a:endParaRPr lang="en-US" sz="935" b="0" u="none">
              <a:solidFill>
                <a:srgbClr val="000000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11019559" y="6596552"/>
            <a:ext cx="8181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rgbClr val="000000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confidential</a:t>
            </a:r>
            <a:endParaRPr lang="en-US" sz="800">
              <a:solidFill>
                <a:srgbClr val="000000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sp>
        <p:nvSpPr>
          <p:cNvPr id="21" name="Shape 257"/>
          <p:cNvSpPr txBox="1"/>
          <p:nvPr userDrawn="1"/>
        </p:nvSpPr>
        <p:spPr>
          <a:xfrm>
            <a:off x="11826625" y="6574323"/>
            <a:ext cx="346283" cy="259900"/>
          </a:xfrm>
          <a:prstGeom prst="rect">
            <a:avLst/>
          </a:prstGeom>
          <a:noFill/>
        </p:spPr>
        <p:txBody>
          <a:bodyPr vert="horz" lIns="0" tIns="60960" rIns="0" bIns="60960" rtlCol="0" anchor="ctr"/>
          <a:lstStyle>
            <a:defPPr>
              <a:defRPr lang="en-US"/>
            </a:defPPr>
            <a:lvl1pPr algn="ctr">
              <a:defRPr sz="600" b="0" u="none">
                <a:solidFill>
                  <a:schemeClr val="accent2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1pPr>
            <a:lvl2pPr marL="0" marR="0" indent="228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lvl="0"/>
            <a:fld id="{86CB4B4D-7CA3-9044-876B-883B54F8677D}" type="slidenum">
              <a:rPr lang="en-GB" sz="800" noProof="0" smtClean="0">
                <a:solidFill>
                  <a:srgbClr val="000000"/>
                </a:solidFill>
                <a:latin typeface="Arial" panose="020B0604020202090204" pitchFamily="34" charset="0"/>
                <a:cs typeface="Arial" panose="020B0604020202090204" pitchFamily="34" charset="0"/>
                <a:sym typeface="Arial" panose="020B0604020202090204"/>
              </a:rPr>
            </a:fld>
            <a:endParaRPr lang="en-GB" sz="800" noProof="0">
              <a:solidFill>
                <a:srgbClr val="000000"/>
              </a:solidFill>
              <a:latin typeface="Arial" panose="020B0604020202090204" pitchFamily="34" charset="0"/>
              <a:cs typeface="Arial" panose="020B0604020202090204" pitchFamily="34" charset="0"/>
              <a:sym typeface="Arial" panose="020B0604020202090204"/>
            </a:endParaRPr>
          </a:p>
        </p:txBody>
      </p:sp>
      <p:pic>
        <p:nvPicPr>
          <p:cNvPr id="22" name="Picture 21" descr="Logo&#10;&#10;Description automatically generated"/>
          <p:cNvPicPr>
            <a:picLocks noChangeAspect="1"/>
          </p:cNvPicPr>
          <p:nvPr userDrawn="1"/>
        </p:nvPicPr>
        <p:blipFill rotWithShape="1">
          <a:blip r:embed="rId2"/>
          <a:srcRect l="12424" t="22302" r="12183" b="21697"/>
          <a:stretch>
            <a:fillRect/>
          </a:stretch>
        </p:blipFill>
        <p:spPr>
          <a:xfrm>
            <a:off x="10661502" y="6632551"/>
            <a:ext cx="386247" cy="14344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_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42" y="447"/>
            <a:ext cx="12190517" cy="685716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" name="Straight Connector 9"/>
          <p:cNvCxnSpPr/>
          <p:nvPr userDrawn="1"/>
        </p:nvCxnSpPr>
        <p:spPr>
          <a:xfrm>
            <a:off x="1011491" y="-7916"/>
            <a:ext cx="0" cy="2394044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2"/>
          <p:cNvSpPr>
            <a:spLocks noGrp="1"/>
          </p:cNvSpPr>
          <p:nvPr>
            <p:ph type="body" idx="51" hasCustomPrompt="1"/>
          </p:nvPr>
        </p:nvSpPr>
        <p:spPr>
          <a:xfrm rot="16200000">
            <a:off x="-287193" y="1287878"/>
            <a:ext cx="2085771" cy="33236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200150" y="1606551"/>
            <a:ext cx="3621232" cy="831849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2800" b="1">
                <a:solidFill>
                  <a:schemeClr val="bg1"/>
                </a:solidFill>
                <a:latin typeface="Tenorite" pitchFamily="2" charset="0"/>
              </a:defRPr>
            </a:lvl1pPr>
          </a:lstStyle>
          <a:p>
            <a:r>
              <a:rPr lang="en-US"/>
              <a:t>Click to add </a:t>
            </a:r>
            <a:br>
              <a:rPr lang="en-US"/>
            </a:br>
            <a:r>
              <a:rPr lang="en-US"/>
              <a:t>section title</a:t>
            </a:r>
            <a:endParaRPr lang="en-US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52" hasCustomPrompt="1"/>
          </p:nvPr>
        </p:nvSpPr>
        <p:spPr>
          <a:xfrm>
            <a:off x="5352585" y="1606551"/>
            <a:ext cx="8251903" cy="409416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9500" b="0" spc="-300">
                <a:solidFill>
                  <a:schemeClr val="bg1"/>
                </a:solidFill>
                <a:latin typeface="Tenorite" pitchFamily="2" charset="0"/>
              </a:defRPr>
            </a:lvl1pPr>
          </a:lstStyle>
          <a:p>
            <a:pPr lvl="0"/>
            <a:r>
              <a:rPr lang="en-US"/>
              <a:t>##.</a:t>
            </a:r>
            <a:endParaRPr lang="en-US"/>
          </a:p>
        </p:txBody>
      </p:sp>
      <p:sp>
        <p:nvSpPr>
          <p:cNvPr id="2" name="Freeform 5"/>
          <p:cNvSpPr>
            <a:spLocks noEditPoints="1"/>
          </p:cNvSpPr>
          <p:nvPr userDrawn="1"/>
        </p:nvSpPr>
        <p:spPr bwMode="auto">
          <a:xfrm>
            <a:off x="11074081" y="6320972"/>
            <a:ext cx="711519" cy="263490"/>
          </a:xfrm>
          <a:custGeom>
            <a:avLst/>
            <a:gdLst>
              <a:gd name="T0" fmla="*/ 698 w 1799"/>
              <a:gd name="T1" fmla="*/ 158 h 664"/>
              <a:gd name="T2" fmla="*/ 610 w 1799"/>
              <a:gd name="T3" fmla="*/ 496 h 664"/>
              <a:gd name="T4" fmla="*/ 664 w 1799"/>
              <a:gd name="T5" fmla="*/ 7 h 664"/>
              <a:gd name="T6" fmla="*/ 638 w 1799"/>
              <a:gd name="T7" fmla="*/ 105 h 664"/>
              <a:gd name="T8" fmla="*/ 664 w 1799"/>
              <a:gd name="T9" fmla="*/ 7 h 664"/>
              <a:gd name="T10" fmla="*/ 907 w 1799"/>
              <a:gd name="T11" fmla="*/ 491 h 664"/>
              <a:gd name="T12" fmla="*/ 863 w 1799"/>
              <a:gd name="T13" fmla="*/ 664 h 664"/>
              <a:gd name="T14" fmla="*/ 777 w 1799"/>
              <a:gd name="T15" fmla="*/ 158 h 664"/>
              <a:gd name="T16" fmla="*/ 862 w 1799"/>
              <a:gd name="T17" fmla="*/ 205 h 664"/>
              <a:gd name="T18" fmla="*/ 969 w 1799"/>
              <a:gd name="T19" fmla="*/ 151 h 664"/>
              <a:gd name="T20" fmla="*/ 1082 w 1799"/>
              <a:gd name="T21" fmla="*/ 199 h 664"/>
              <a:gd name="T22" fmla="*/ 1131 w 1799"/>
              <a:gd name="T23" fmla="*/ 327 h 664"/>
              <a:gd name="T24" fmla="*/ 1081 w 1799"/>
              <a:gd name="T25" fmla="*/ 455 h 664"/>
              <a:gd name="T26" fmla="*/ 969 w 1799"/>
              <a:gd name="T27" fmla="*/ 503 h 664"/>
              <a:gd name="T28" fmla="*/ 988 w 1799"/>
              <a:gd name="T29" fmla="*/ 414 h 664"/>
              <a:gd name="T30" fmla="*/ 1038 w 1799"/>
              <a:gd name="T31" fmla="*/ 364 h 664"/>
              <a:gd name="T32" fmla="*/ 1038 w 1799"/>
              <a:gd name="T33" fmla="*/ 289 h 664"/>
              <a:gd name="T34" fmla="*/ 988 w 1799"/>
              <a:gd name="T35" fmla="*/ 239 h 664"/>
              <a:gd name="T36" fmla="*/ 915 w 1799"/>
              <a:gd name="T37" fmla="*/ 239 h 664"/>
              <a:gd name="T38" fmla="*/ 865 w 1799"/>
              <a:gd name="T39" fmla="*/ 289 h 664"/>
              <a:gd name="T40" fmla="*/ 865 w 1799"/>
              <a:gd name="T41" fmla="*/ 364 h 664"/>
              <a:gd name="T42" fmla="*/ 915 w 1799"/>
              <a:gd name="T43" fmla="*/ 414 h 664"/>
              <a:gd name="T44" fmla="*/ 1194 w 1799"/>
              <a:gd name="T45" fmla="*/ 158 h 664"/>
              <a:gd name="T46" fmla="*/ 1279 w 1799"/>
              <a:gd name="T47" fmla="*/ 210 h 664"/>
              <a:gd name="T48" fmla="*/ 1372 w 1799"/>
              <a:gd name="T49" fmla="*/ 152 h 664"/>
              <a:gd name="T50" fmla="*/ 1429 w 1799"/>
              <a:gd name="T51" fmla="*/ 165 h 664"/>
              <a:gd name="T52" fmla="*/ 1379 w 1799"/>
              <a:gd name="T53" fmla="*/ 242 h 664"/>
              <a:gd name="T54" fmla="*/ 1299 w 1799"/>
              <a:gd name="T55" fmla="*/ 257 h 664"/>
              <a:gd name="T56" fmla="*/ 1279 w 1799"/>
              <a:gd name="T57" fmla="*/ 496 h 664"/>
              <a:gd name="T58" fmla="*/ 1194 w 1799"/>
              <a:gd name="T59" fmla="*/ 158 h 664"/>
              <a:gd name="T60" fmla="*/ 1549 w 1799"/>
              <a:gd name="T61" fmla="*/ 489 h 664"/>
              <a:gd name="T62" fmla="*/ 1455 w 1799"/>
              <a:gd name="T63" fmla="*/ 395 h 664"/>
              <a:gd name="T64" fmla="*/ 1455 w 1799"/>
              <a:gd name="T65" fmla="*/ 258 h 664"/>
              <a:gd name="T66" fmla="*/ 1549 w 1799"/>
              <a:gd name="T67" fmla="*/ 165 h 664"/>
              <a:gd name="T68" fmla="*/ 1690 w 1799"/>
              <a:gd name="T69" fmla="*/ 165 h 664"/>
              <a:gd name="T70" fmla="*/ 1785 w 1799"/>
              <a:gd name="T71" fmla="*/ 258 h 664"/>
              <a:gd name="T72" fmla="*/ 1785 w 1799"/>
              <a:gd name="T73" fmla="*/ 395 h 664"/>
              <a:gd name="T74" fmla="*/ 1691 w 1799"/>
              <a:gd name="T75" fmla="*/ 489 h 664"/>
              <a:gd name="T76" fmla="*/ 1620 w 1799"/>
              <a:gd name="T77" fmla="*/ 421 h 664"/>
              <a:gd name="T78" fmla="*/ 1686 w 1799"/>
              <a:gd name="T79" fmla="*/ 393 h 664"/>
              <a:gd name="T80" fmla="*/ 1713 w 1799"/>
              <a:gd name="T81" fmla="*/ 326 h 664"/>
              <a:gd name="T82" fmla="*/ 1686 w 1799"/>
              <a:gd name="T83" fmla="*/ 259 h 664"/>
              <a:gd name="T84" fmla="*/ 1620 w 1799"/>
              <a:gd name="T85" fmla="*/ 232 h 664"/>
              <a:gd name="T86" fmla="*/ 1555 w 1799"/>
              <a:gd name="T87" fmla="*/ 259 h 664"/>
              <a:gd name="T88" fmla="*/ 1528 w 1799"/>
              <a:gd name="T89" fmla="*/ 326 h 664"/>
              <a:gd name="T90" fmla="*/ 1555 w 1799"/>
              <a:gd name="T91" fmla="*/ 393 h 664"/>
              <a:gd name="T92" fmla="*/ 1620 w 1799"/>
              <a:gd name="T93" fmla="*/ 421 h 664"/>
              <a:gd name="T94" fmla="*/ 88 w 1799"/>
              <a:gd name="T95" fmla="*/ 158 h 664"/>
              <a:gd name="T96" fmla="*/ 236 w 1799"/>
              <a:gd name="T97" fmla="*/ 158 h 664"/>
              <a:gd name="T98" fmla="*/ 392 w 1799"/>
              <a:gd name="T99" fmla="*/ 373 h 664"/>
              <a:gd name="T100" fmla="*/ 550 w 1799"/>
              <a:gd name="T101" fmla="*/ 158 h 664"/>
              <a:gd name="T102" fmla="*/ 354 w 1799"/>
              <a:gd name="T103" fmla="*/ 495 h 664"/>
              <a:gd name="T104" fmla="*/ 192 w 1799"/>
              <a:gd name="T105" fmla="*/ 495 h 664"/>
              <a:gd name="T106" fmla="*/ 0 w 1799"/>
              <a:gd name="T107" fmla="*/ 158 h 6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799" h="664">
                <a:moveTo>
                  <a:pt x="610" y="158"/>
                </a:moveTo>
                <a:cubicBezTo>
                  <a:pt x="698" y="158"/>
                  <a:pt x="698" y="158"/>
                  <a:pt x="698" y="158"/>
                </a:cubicBezTo>
                <a:cubicBezTo>
                  <a:pt x="698" y="496"/>
                  <a:pt x="698" y="496"/>
                  <a:pt x="698" y="496"/>
                </a:cubicBezTo>
                <a:cubicBezTo>
                  <a:pt x="610" y="496"/>
                  <a:pt x="610" y="496"/>
                  <a:pt x="610" y="496"/>
                </a:cubicBezTo>
                <a:lnTo>
                  <a:pt x="610" y="158"/>
                </a:lnTo>
                <a:close/>
                <a:moveTo>
                  <a:pt x="664" y="7"/>
                </a:moveTo>
                <a:cubicBezTo>
                  <a:pt x="637" y="0"/>
                  <a:pt x="609" y="16"/>
                  <a:pt x="602" y="43"/>
                </a:cubicBezTo>
                <a:cubicBezTo>
                  <a:pt x="595" y="70"/>
                  <a:pt x="611" y="98"/>
                  <a:pt x="638" y="105"/>
                </a:cubicBezTo>
                <a:cubicBezTo>
                  <a:pt x="665" y="112"/>
                  <a:pt x="693" y="96"/>
                  <a:pt x="700" y="69"/>
                </a:cubicBezTo>
                <a:cubicBezTo>
                  <a:pt x="707" y="42"/>
                  <a:pt x="691" y="14"/>
                  <a:pt x="664" y="7"/>
                </a:cubicBezTo>
                <a:close/>
                <a:moveTo>
                  <a:pt x="969" y="503"/>
                </a:moveTo>
                <a:cubicBezTo>
                  <a:pt x="946" y="503"/>
                  <a:pt x="926" y="499"/>
                  <a:pt x="907" y="491"/>
                </a:cubicBezTo>
                <a:cubicBezTo>
                  <a:pt x="889" y="482"/>
                  <a:pt x="874" y="470"/>
                  <a:pt x="863" y="455"/>
                </a:cubicBezTo>
                <a:cubicBezTo>
                  <a:pt x="863" y="664"/>
                  <a:pt x="863" y="664"/>
                  <a:pt x="863" y="664"/>
                </a:cubicBezTo>
                <a:cubicBezTo>
                  <a:pt x="777" y="664"/>
                  <a:pt x="777" y="664"/>
                  <a:pt x="777" y="664"/>
                </a:cubicBezTo>
                <a:cubicBezTo>
                  <a:pt x="777" y="158"/>
                  <a:pt x="777" y="158"/>
                  <a:pt x="777" y="158"/>
                </a:cubicBezTo>
                <a:cubicBezTo>
                  <a:pt x="862" y="158"/>
                  <a:pt x="862" y="158"/>
                  <a:pt x="862" y="158"/>
                </a:cubicBezTo>
                <a:cubicBezTo>
                  <a:pt x="862" y="205"/>
                  <a:pt x="862" y="205"/>
                  <a:pt x="862" y="205"/>
                </a:cubicBezTo>
                <a:cubicBezTo>
                  <a:pt x="874" y="188"/>
                  <a:pt x="888" y="175"/>
                  <a:pt x="907" y="166"/>
                </a:cubicBezTo>
                <a:cubicBezTo>
                  <a:pt x="925" y="156"/>
                  <a:pt x="946" y="151"/>
                  <a:pt x="969" y="151"/>
                </a:cubicBezTo>
                <a:cubicBezTo>
                  <a:pt x="990" y="151"/>
                  <a:pt x="1010" y="155"/>
                  <a:pt x="1030" y="163"/>
                </a:cubicBezTo>
                <a:cubicBezTo>
                  <a:pt x="1050" y="172"/>
                  <a:pt x="1067" y="183"/>
                  <a:pt x="1082" y="199"/>
                </a:cubicBezTo>
                <a:cubicBezTo>
                  <a:pt x="1097" y="214"/>
                  <a:pt x="1109" y="233"/>
                  <a:pt x="1118" y="254"/>
                </a:cubicBezTo>
                <a:cubicBezTo>
                  <a:pt x="1127" y="276"/>
                  <a:pt x="1131" y="300"/>
                  <a:pt x="1131" y="327"/>
                </a:cubicBezTo>
                <a:cubicBezTo>
                  <a:pt x="1131" y="354"/>
                  <a:pt x="1127" y="378"/>
                  <a:pt x="1118" y="400"/>
                </a:cubicBezTo>
                <a:cubicBezTo>
                  <a:pt x="1108" y="421"/>
                  <a:pt x="1096" y="440"/>
                  <a:pt x="1081" y="455"/>
                </a:cubicBezTo>
                <a:cubicBezTo>
                  <a:pt x="1066" y="471"/>
                  <a:pt x="1049" y="482"/>
                  <a:pt x="1030" y="491"/>
                </a:cubicBezTo>
                <a:cubicBezTo>
                  <a:pt x="1010" y="499"/>
                  <a:pt x="990" y="503"/>
                  <a:pt x="969" y="503"/>
                </a:cubicBezTo>
                <a:close/>
                <a:moveTo>
                  <a:pt x="952" y="421"/>
                </a:moveTo>
                <a:cubicBezTo>
                  <a:pt x="965" y="421"/>
                  <a:pt x="977" y="419"/>
                  <a:pt x="988" y="414"/>
                </a:cubicBezTo>
                <a:cubicBezTo>
                  <a:pt x="999" y="409"/>
                  <a:pt x="1009" y="402"/>
                  <a:pt x="1018" y="394"/>
                </a:cubicBezTo>
                <a:cubicBezTo>
                  <a:pt x="1026" y="385"/>
                  <a:pt x="1033" y="375"/>
                  <a:pt x="1038" y="364"/>
                </a:cubicBezTo>
                <a:cubicBezTo>
                  <a:pt x="1043" y="352"/>
                  <a:pt x="1045" y="340"/>
                  <a:pt x="1045" y="326"/>
                </a:cubicBezTo>
                <a:cubicBezTo>
                  <a:pt x="1045" y="313"/>
                  <a:pt x="1043" y="301"/>
                  <a:pt x="1038" y="289"/>
                </a:cubicBezTo>
                <a:cubicBezTo>
                  <a:pt x="1033" y="278"/>
                  <a:pt x="1026" y="268"/>
                  <a:pt x="1018" y="259"/>
                </a:cubicBezTo>
                <a:cubicBezTo>
                  <a:pt x="1009" y="251"/>
                  <a:pt x="999" y="244"/>
                  <a:pt x="988" y="239"/>
                </a:cubicBezTo>
                <a:cubicBezTo>
                  <a:pt x="977" y="234"/>
                  <a:pt x="965" y="231"/>
                  <a:pt x="952" y="231"/>
                </a:cubicBezTo>
                <a:cubicBezTo>
                  <a:pt x="938" y="231"/>
                  <a:pt x="926" y="234"/>
                  <a:pt x="915" y="239"/>
                </a:cubicBezTo>
                <a:cubicBezTo>
                  <a:pt x="903" y="244"/>
                  <a:pt x="893" y="251"/>
                  <a:pt x="885" y="259"/>
                </a:cubicBezTo>
                <a:cubicBezTo>
                  <a:pt x="877" y="268"/>
                  <a:pt x="870" y="278"/>
                  <a:pt x="865" y="289"/>
                </a:cubicBezTo>
                <a:cubicBezTo>
                  <a:pt x="860" y="301"/>
                  <a:pt x="858" y="313"/>
                  <a:pt x="858" y="326"/>
                </a:cubicBezTo>
                <a:cubicBezTo>
                  <a:pt x="858" y="340"/>
                  <a:pt x="860" y="352"/>
                  <a:pt x="865" y="364"/>
                </a:cubicBezTo>
                <a:cubicBezTo>
                  <a:pt x="870" y="375"/>
                  <a:pt x="877" y="385"/>
                  <a:pt x="885" y="394"/>
                </a:cubicBezTo>
                <a:cubicBezTo>
                  <a:pt x="893" y="402"/>
                  <a:pt x="903" y="409"/>
                  <a:pt x="915" y="414"/>
                </a:cubicBezTo>
                <a:cubicBezTo>
                  <a:pt x="926" y="419"/>
                  <a:pt x="938" y="421"/>
                  <a:pt x="952" y="421"/>
                </a:cubicBezTo>
                <a:close/>
                <a:moveTo>
                  <a:pt x="1194" y="158"/>
                </a:moveTo>
                <a:cubicBezTo>
                  <a:pt x="1279" y="158"/>
                  <a:pt x="1279" y="158"/>
                  <a:pt x="1279" y="158"/>
                </a:cubicBezTo>
                <a:cubicBezTo>
                  <a:pt x="1279" y="210"/>
                  <a:pt x="1279" y="210"/>
                  <a:pt x="1279" y="210"/>
                </a:cubicBezTo>
                <a:cubicBezTo>
                  <a:pt x="1287" y="190"/>
                  <a:pt x="1299" y="175"/>
                  <a:pt x="1315" y="166"/>
                </a:cubicBezTo>
                <a:cubicBezTo>
                  <a:pt x="1331" y="157"/>
                  <a:pt x="1350" y="152"/>
                  <a:pt x="1372" y="152"/>
                </a:cubicBezTo>
                <a:cubicBezTo>
                  <a:pt x="1383" y="152"/>
                  <a:pt x="1394" y="153"/>
                  <a:pt x="1403" y="156"/>
                </a:cubicBezTo>
                <a:cubicBezTo>
                  <a:pt x="1413" y="158"/>
                  <a:pt x="1422" y="161"/>
                  <a:pt x="1429" y="165"/>
                </a:cubicBezTo>
                <a:cubicBezTo>
                  <a:pt x="1397" y="250"/>
                  <a:pt x="1397" y="250"/>
                  <a:pt x="1397" y="250"/>
                </a:cubicBezTo>
                <a:cubicBezTo>
                  <a:pt x="1393" y="247"/>
                  <a:pt x="1387" y="244"/>
                  <a:pt x="1379" y="242"/>
                </a:cubicBezTo>
                <a:cubicBezTo>
                  <a:pt x="1371" y="239"/>
                  <a:pt x="1362" y="238"/>
                  <a:pt x="1352" y="238"/>
                </a:cubicBezTo>
                <a:cubicBezTo>
                  <a:pt x="1330" y="238"/>
                  <a:pt x="1313" y="244"/>
                  <a:pt x="1299" y="257"/>
                </a:cubicBezTo>
                <a:cubicBezTo>
                  <a:pt x="1286" y="269"/>
                  <a:pt x="1279" y="289"/>
                  <a:pt x="1279" y="318"/>
                </a:cubicBezTo>
                <a:cubicBezTo>
                  <a:pt x="1279" y="496"/>
                  <a:pt x="1279" y="496"/>
                  <a:pt x="1279" y="496"/>
                </a:cubicBezTo>
                <a:cubicBezTo>
                  <a:pt x="1194" y="496"/>
                  <a:pt x="1194" y="496"/>
                  <a:pt x="1194" y="496"/>
                </a:cubicBezTo>
                <a:lnTo>
                  <a:pt x="1194" y="158"/>
                </a:lnTo>
                <a:close/>
                <a:moveTo>
                  <a:pt x="1620" y="503"/>
                </a:moveTo>
                <a:cubicBezTo>
                  <a:pt x="1594" y="503"/>
                  <a:pt x="1571" y="498"/>
                  <a:pt x="1549" y="489"/>
                </a:cubicBezTo>
                <a:cubicBezTo>
                  <a:pt x="1527" y="480"/>
                  <a:pt x="1508" y="467"/>
                  <a:pt x="1492" y="451"/>
                </a:cubicBezTo>
                <a:cubicBezTo>
                  <a:pt x="1476" y="435"/>
                  <a:pt x="1464" y="416"/>
                  <a:pt x="1455" y="395"/>
                </a:cubicBezTo>
                <a:cubicBezTo>
                  <a:pt x="1446" y="374"/>
                  <a:pt x="1441" y="351"/>
                  <a:pt x="1441" y="327"/>
                </a:cubicBezTo>
                <a:cubicBezTo>
                  <a:pt x="1441" y="303"/>
                  <a:pt x="1446" y="280"/>
                  <a:pt x="1455" y="258"/>
                </a:cubicBezTo>
                <a:cubicBezTo>
                  <a:pt x="1464" y="237"/>
                  <a:pt x="1476" y="218"/>
                  <a:pt x="1492" y="202"/>
                </a:cubicBezTo>
                <a:cubicBezTo>
                  <a:pt x="1508" y="187"/>
                  <a:pt x="1527" y="174"/>
                  <a:pt x="1549" y="165"/>
                </a:cubicBezTo>
                <a:cubicBezTo>
                  <a:pt x="1571" y="156"/>
                  <a:pt x="1594" y="151"/>
                  <a:pt x="1620" y="151"/>
                </a:cubicBezTo>
                <a:cubicBezTo>
                  <a:pt x="1645" y="151"/>
                  <a:pt x="1668" y="156"/>
                  <a:pt x="1690" y="165"/>
                </a:cubicBezTo>
                <a:cubicBezTo>
                  <a:pt x="1712" y="174"/>
                  <a:pt x="1731" y="187"/>
                  <a:pt x="1747" y="202"/>
                </a:cubicBezTo>
                <a:cubicBezTo>
                  <a:pt x="1763" y="218"/>
                  <a:pt x="1776" y="237"/>
                  <a:pt x="1785" y="258"/>
                </a:cubicBezTo>
                <a:cubicBezTo>
                  <a:pt x="1794" y="280"/>
                  <a:pt x="1799" y="303"/>
                  <a:pt x="1799" y="327"/>
                </a:cubicBezTo>
                <a:cubicBezTo>
                  <a:pt x="1799" y="351"/>
                  <a:pt x="1794" y="374"/>
                  <a:pt x="1785" y="395"/>
                </a:cubicBezTo>
                <a:cubicBezTo>
                  <a:pt x="1776" y="416"/>
                  <a:pt x="1763" y="435"/>
                  <a:pt x="1747" y="451"/>
                </a:cubicBezTo>
                <a:cubicBezTo>
                  <a:pt x="1731" y="467"/>
                  <a:pt x="1713" y="480"/>
                  <a:pt x="1691" y="489"/>
                </a:cubicBezTo>
                <a:cubicBezTo>
                  <a:pt x="1669" y="498"/>
                  <a:pt x="1645" y="503"/>
                  <a:pt x="1620" y="503"/>
                </a:cubicBezTo>
                <a:close/>
                <a:moveTo>
                  <a:pt x="1620" y="421"/>
                </a:moveTo>
                <a:cubicBezTo>
                  <a:pt x="1633" y="421"/>
                  <a:pt x="1645" y="418"/>
                  <a:pt x="1657" y="413"/>
                </a:cubicBezTo>
                <a:cubicBezTo>
                  <a:pt x="1668" y="408"/>
                  <a:pt x="1678" y="402"/>
                  <a:pt x="1686" y="393"/>
                </a:cubicBezTo>
                <a:cubicBezTo>
                  <a:pt x="1694" y="385"/>
                  <a:pt x="1701" y="375"/>
                  <a:pt x="1706" y="364"/>
                </a:cubicBezTo>
                <a:cubicBezTo>
                  <a:pt x="1711" y="352"/>
                  <a:pt x="1713" y="340"/>
                  <a:pt x="1713" y="326"/>
                </a:cubicBezTo>
                <a:cubicBezTo>
                  <a:pt x="1713" y="313"/>
                  <a:pt x="1711" y="301"/>
                  <a:pt x="1706" y="289"/>
                </a:cubicBezTo>
                <a:cubicBezTo>
                  <a:pt x="1701" y="278"/>
                  <a:pt x="1694" y="268"/>
                  <a:pt x="1686" y="259"/>
                </a:cubicBezTo>
                <a:cubicBezTo>
                  <a:pt x="1678" y="251"/>
                  <a:pt x="1668" y="244"/>
                  <a:pt x="1657" y="239"/>
                </a:cubicBezTo>
                <a:cubicBezTo>
                  <a:pt x="1645" y="234"/>
                  <a:pt x="1633" y="232"/>
                  <a:pt x="1620" y="232"/>
                </a:cubicBezTo>
                <a:cubicBezTo>
                  <a:pt x="1607" y="232"/>
                  <a:pt x="1595" y="234"/>
                  <a:pt x="1584" y="239"/>
                </a:cubicBezTo>
                <a:cubicBezTo>
                  <a:pt x="1573" y="244"/>
                  <a:pt x="1563" y="251"/>
                  <a:pt x="1555" y="259"/>
                </a:cubicBezTo>
                <a:cubicBezTo>
                  <a:pt x="1546" y="268"/>
                  <a:pt x="1540" y="278"/>
                  <a:pt x="1535" y="289"/>
                </a:cubicBezTo>
                <a:cubicBezTo>
                  <a:pt x="1530" y="301"/>
                  <a:pt x="1528" y="313"/>
                  <a:pt x="1528" y="326"/>
                </a:cubicBezTo>
                <a:cubicBezTo>
                  <a:pt x="1528" y="340"/>
                  <a:pt x="1530" y="352"/>
                  <a:pt x="1535" y="364"/>
                </a:cubicBezTo>
                <a:cubicBezTo>
                  <a:pt x="1540" y="375"/>
                  <a:pt x="1546" y="385"/>
                  <a:pt x="1555" y="393"/>
                </a:cubicBezTo>
                <a:cubicBezTo>
                  <a:pt x="1563" y="402"/>
                  <a:pt x="1573" y="408"/>
                  <a:pt x="1584" y="413"/>
                </a:cubicBezTo>
                <a:cubicBezTo>
                  <a:pt x="1595" y="418"/>
                  <a:pt x="1607" y="421"/>
                  <a:pt x="1620" y="421"/>
                </a:cubicBezTo>
                <a:close/>
                <a:moveTo>
                  <a:pt x="0" y="158"/>
                </a:moveTo>
                <a:cubicBezTo>
                  <a:pt x="88" y="158"/>
                  <a:pt x="88" y="158"/>
                  <a:pt x="88" y="158"/>
                </a:cubicBezTo>
                <a:cubicBezTo>
                  <a:pt x="156" y="373"/>
                  <a:pt x="156" y="373"/>
                  <a:pt x="156" y="373"/>
                </a:cubicBezTo>
                <a:cubicBezTo>
                  <a:pt x="236" y="158"/>
                  <a:pt x="236" y="158"/>
                  <a:pt x="236" y="158"/>
                </a:cubicBezTo>
                <a:cubicBezTo>
                  <a:pt x="313" y="158"/>
                  <a:pt x="313" y="158"/>
                  <a:pt x="313" y="158"/>
                </a:cubicBezTo>
                <a:cubicBezTo>
                  <a:pt x="392" y="373"/>
                  <a:pt x="392" y="373"/>
                  <a:pt x="392" y="373"/>
                </a:cubicBezTo>
                <a:cubicBezTo>
                  <a:pt x="462" y="158"/>
                  <a:pt x="462" y="158"/>
                  <a:pt x="462" y="158"/>
                </a:cubicBezTo>
                <a:cubicBezTo>
                  <a:pt x="550" y="158"/>
                  <a:pt x="550" y="158"/>
                  <a:pt x="550" y="158"/>
                </a:cubicBezTo>
                <a:cubicBezTo>
                  <a:pt x="435" y="495"/>
                  <a:pt x="435" y="495"/>
                  <a:pt x="435" y="495"/>
                </a:cubicBezTo>
                <a:cubicBezTo>
                  <a:pt x="354" y="495"/>
                  <a:pt x="354" y="495"/>
                  <a:pt x="354" y="495"/>
                </a:cubicBezTo>
                <a:cubicBezTo>
                  <a:pt x="274" y="275"/>
                  <a:pt x="274" y="275"/>
                  <a:pt x="274" y="275"/>
                </a:cubicBezTo>
                <a:cubicBezTo>
                  <a:pt x="192" y="495"/>
                  <a:pt x="192" y="495"/>
                  <a:pt x="192" y="495"/>
                </a:cubicBezTo>
                <a:cubicBezTo>
                  <a:pt x="110" y="495"/>
                  <a:pt x="110" y="495"/>
                  <a:pt x="110" y="495"/>
                </a:cubicBezTo>
                <a:lnTo>
                  <a:pt x="0" y="15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_Li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482" y="-7916"/>
            <a:ext cx="12204590" cy="6865082"/>
          </a:xfrm>
          <a:prstGeom prst="rect">
            <a:avLst/>
          </a:prstGeom>
          <a:noFill/>
        </p:spPr>
      </p:pic>
      <p:cxnSp>
        <p:nvCxnSpPr>
          <p:cNvPr id="9" name="Straight Connector 9"/>
          <p:cNvCxnSpPr/>
          <p:nvPr userDrawn="1"/>
        </p:nvCxnSpPr>
        <p:spPr>
          <a:xfrm>
            <a:off x="1011491" y="-7916"/>
            <a:ext cx="0" cy="2394044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2"/>
          <p:cNvSpPr>
            <a:spLocks noGrp="1"/>
          </p:cNvSpPr>
          <p:nvPr>
            <p:ph type="body" idx="51" hasCustomPrompt="1"/>
          </p:nvPr>
        </p:nvSpPr>
        <p:spPr>
          <a:xfrm rot="16200000">
            <a:off x="-287193" y="1287878"/>
            <a:ext cx="2085771" cy="33236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200150" y="1606551"/>
            <a:ext cx="3621232" cy="831849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2800" b="1">
                <a:solidFill>
                  <a:schemeClr val="bg1"/>
                </a:solidFill>
                <a:latin typeface="Tenorite" pitchFamily="2" charset="0"/>
              </a:defRPr>
            </a:lvl1pPr>
          </a:lstStyle>
          <a:p>
            <a:r>
              <a:rPr lang="en-US"/>
              <a:t>Click to add </a:t>
            </a:r>
            <a:br>
              <a:rPr lang="en-US"/>
            </a:br>
            <a:r>
              <a:rPr lang="en-US"/>
              <a:t>section title</a:t>
            </a:r>
            <a:endParaRPr lang="en-US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52" hasCustomPrompt="1"/>
          </p:nvPr>
        </p:nvSpPr>
        <p:spPr>
          <a:xfrm>
            <a:off x="5352585" y="1606551"/>
            <a:ext cx="8251903" cy="409416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9500" b="0" spc="-300">
                <a:solidFill>
                  <a:schemeClr val="bg1"/>
                </a:solidFill>
                <a:latin typeface="Tenorite" pitchFamily="2" charset="0"/>
              </a:defRPr>
            </a:lvl1pPr>
          </a:lstStyle>
          <a:p>
            <a:pPr lvl="0"/>
            <a:r>
              <a:rPr lang="en-US"/>
              <a:t>##.</a:t>
            </a:r>
            <a:endParaRPr lang="en-US"/>
          </a:p>
        </p:txBody>
      </p:sp>
      <p:sp>
        <p:nvSpPr>
          <p:cNvPr id="7" name="Freeform 5"/>
          <p:cNvSpPr>
            <a:spLocks noEditPoints="1"/>
          </p:cNvSpPr>
          <p:nvPr userDrawn="1"/>
        </p:nvSpPr>
        <p:spPr bwMode="auto">
          <a:xfrm>
            <a:off x="11074081" y="6320972"/>
            <a:ext cx="711519" cy="263490"/>
          </a:xfrm>
          <a:custGeom>
            <a:avLst/>
            <a:gdLst>
              <a:gd name="T0" fmla="*/ 698 w 1799"/>
              <a:gd name="T1" fmla="*/ 158 h 664"/>
              <a:gd name="T2" fmla="*/ 610 w 1799"/>
              <a:gd name="T3" fmla="*/ 496 h 664"/>
              <a:gd name="T4" fmla="*/ 664 w 1799"/>
              <a:gd name="T5" fmla="*/ 7 h 664"/>
              <a:gd name="T6" fmla="*/ 638 w 1799"/>
              <a:gd name="T7" fmla="*/ 105 h 664"/>
              <a:gd name="T8" fmla="*/ 664 w 1799"/>
              <a:gd name="T9" fmla="*/ 7 h 664"/>
              <a:gd name="T10" fmla="*/ 907 w 1799"/>
              <a:gd name="T11" fmla="*/ 491 h 664"/>
              <a:gd name="T12" fmla="*/ 863 w 1799"/>
              <a:gd name="T13" fmla="*/ 664 h 664"/>
              <a:gd name="T14" fmla="*/ 777 w 1799"/>
              <a:gd name="T15" fmla="*/ 158 h 664"/>
              <a:gd name="T16" fmla="*/ 862 w 1799"/>
              <a:gd name="T17" fmla="*/ 205 h 664"/>
              <a:gd name="T18" fmla="*/ 969 w 1799"/>
              <a:gd name="T19" fmla="*/ 151 h 664"/>
              <a:gd name="T20" fmla="*/ 1082 w 1799"/>
              <a:gd name="T21" fmla="*/ 199 h 664"/>
              <a:gd name="T22" fmla="*/ 1131 w 1799"/>
              <a:gd name="T23" fmla="*/ 327 h 664"/>
              <a:gd name="T24" fmla="*/ 1081 w 1799"/>
              <a:gd name="T25" fmla="*/ 455 h 664"/>
              <a:gd name="T26" fmla="*/ 969 w 1799"/>
              <a:gd name="T27" fmla="*/ 503 h 664"/>
              <a:gd name="T28" fmla="*/ 988 w 1799"/>
              <a:gd name="T29" fmla="*/ 414 h 664"/>
              <a:gd name="T30" fmla="*/ 1038 w 1799"/>
              <a:gd name="T31" fmla="*/ 364 h 664"/>
              <a:gd name="T32" fmla="*/ 1038 w 1799"/>
              <a:gd name="T33" fmla="*/ 289 h 664"/>
              <a:gd name="T34" fmla="*/ 988 w 1799"/>
              <a:gd name="T35" fmla="*/ 239 h 664"/>
              <a:gd name="T36" fmla="*/ 915 w 1799"/>
              <a:gd name="T37" fmla="*/ 239 h 664"/>
              <a:gd name="T38" fmla="*/ 865 w 1799"/>
              <a:gd name="T39" fmla="*/ 289 h 664"/>
              <a:gd name="T40" fmla="*/ 865 w 1799"/>
              <a:gd name="T41" fmla="*/ 364 h 664"/>
              <a:gd name="T42" fmla="*/ 915 w 1799"/>
              <a:gd name="T43" fmla="*/ 414 h 664"/>
              <a:gd name="T44" fmla="*/ 1194 w 1799"/>
              <a:gd name="T45" fmla="*/ 158 h 664"/>
              <a:gd name="T46" fmla="*/ 1279 w 1799"/>
              <a:gd name="T47" fmla="*/ 210 h 664"/>
              <a:gd name="T48" fmla="*/ 1372 w 1799"/>
              <a:gd name="T49" fmla="*/ 152 h 664"/>
              <a:gd name="T50" fmla="*/ 1429 w 1799"/>
              <a:gd name="T51" fmla="*/ 165 h 664"/>
              <a:gd name="T52" fmla="*/ 1379 w 1799"/>
              <a:gd name="T53" fmla="*/ 242 h 664"/>
              <a:gd name="T54" fmla="*/ 1299 w 1799"/>
              <a:gd name="T55" fmla="*/ 257 h 664"/>
              <a:gd name="T56" fmla="*/ 1279 w 1799"/>
              <a:gd name="T57" fmla="*/ 496 h 664"/>
              <a:gd name="T58" fmla="*/ 1194 w 1799"/>
              <a:gd name="T59" fmla="*/ 158 h 664"/>
              <a:gd name="T60" fmla="*/ 1549 w 1799"/>
              <a:gd name="T61" fmla="*/ 489 h 664"/>
              <a:gd name="T62" fmla="*/ 1455 w 1799"/>
              <a:gd name="T63" fmla="*/ 395 h 664"/>
              <a:gd name="T64" fmla="*/ 1455 w 1799"/>
              <a:gd name="T65" fmla="*/ 258 h 664"/>
              <a:gd name="T66" fmla="*/ 1549 w 1799"/>
              <a:gd name="T67" fmla="*/ 165 h 664"/>
              <a:gd name="T68" fmla="*/ 1690 w 1799"/>
              <a:gd name="T69" fmla="*/ 165 h 664"/>
              <a:gd name="T70" fmla="*/ 1785 w 1799"/>
              <a:gd name="T71" fmla="*/ 258 h 664"/>
              <a:gd name="T72" fmla="*/ 1785 w 1799"/>
              <a:gd name="T73" fmla="*/ 395 h 664"/>
              <a:gd name="T74" fmla="*/ 1691 w 1799"/>
              <a:gd name="T75" fmla="*/ 489 h 664"/>
              <a:gd name="T76" fmla="*/ 1620 w 1799"/>
              <a:gd name="T77" fmla="*/ 421 h 664"/>
              <a:gd name="T78" fmla="*/ 1686 w 1799"/>
              <a:gd name="T79" fmla="*/ 393 h 664"/>
              <a:gd name="T80" fmla="*/ 1713 w 1799"/>
              <a:gd name="T81" fmla="*/ 326 h 664"/>
              <a:gd name="T82" fmla="*/ 1686 w 1799"/>
              <a:gd name="T83" fmla="*/ 259 h 664"/>
              <a:gd name="T84" fmla="*/ 1620 w 1799"/>
              <a:gd name="T85" fmla="*/ 232 h 664"/>
              <a:gd name="T86" fmla="*/ 1555 w 1799"/>
              <a:gd name="T87" fmla="*/ 259 h 664"/>
              <a:gd name="T88" fmla="*/ 1528 w 1799"/>
              <a:gd name="T89" fmla="*/ 326 h 664"/>
              <a:gd name="T90" fmla="*/ 1555 w 1799"/>
              <a:gd name="T91" fmla="*/ 393 h 664"/>
              <a:gd name="T92" fmla="*/ 1620 w 1799"/>
              <a:gd name="T93" fmla="*/ 421 h 664"/>
              <a:gd name="T94" fmla="*/ 88 w 1799"/>
              <a:gd name="T95" fmla="*/ 158 h 664"/>
              <a:gd name="T96" fmla="*/ 236 w 1799"/>
              <a:gd name="T97" fmla="*/ 158 h 664"/>
              <a:gd name="T98" fmla="*/ 392 w 1799"/>
              <a:gd name="T99" fmla="*/ 373 h 664"/>
              <a:gd name="T100" fmla="*/ 550 w 1799"/>
              <a:gd name="T101" fmla="*/ 158 h 664"/>
              <a:gd name="T102" fmla="*/ 354 w 1799"/>
              <a:gd name="T103" fmla="*/ 495 h 664"/>
              <a:gd name="T104" fmla="*/ 192 w 1799"/>
              <a:gd name="T105" fmla="*/ 495 h 664"/>
              <a:gd name="T106" fmla="*/ 0 w 1799"/>
              <a:gd name="T107" fmla="*/ 158 h 6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799" h="664">
                <a:moveTo>
                  <a:pt x="610" y="158"/>
                </a:moveTo>
                <a:cubicBezTo>
                  <a:pt x="698" y="158"/>
                  <a:pt x="698" y="158"/>
                  <a:pt x="698" y="158"/>
                </a:cubicBezTo>
                <a:cubicBezTo>
                  <a:pt x="698" y="496"/>
                  <a:pt x="698" y="496"/>
                  <a:pt x="698" y="496"/>
                </a:cubicBezTo>
                <a:cubicBezTo>
                  <a:pt x="610" y="496"/>
                  <a:pt x="610" y="496"/>
                  <a:pt x="610" y="496"/>
                </a:cubicBezTo>
                <a:lnTo>
                  <a:pt x="610" y="158"/>
                </a:lnTo>
                <a:close/>
                <a:moveTo>
                  <a:pt x="664" y="7"/>
                </a:moveTo>
                <a:cubicBezTo>
                  <a:pt x="637" y="0"/>
                  <a:pt x="609" y="16"/>
                  <a:pt x="602" y="43"/>
                </a:cubicBezTo>
                <a:cubicBezTo>
                  <a:pt x="595" y="70"/>
                  <a:pt x="611" y="98"/>
                  <a:pt x="638" y="105"/>
                </a:cubicBezTo>
                <a:cubicBezTo>
                  <a:pt x="665" y="112"/>
                  <a:pt x="693" y="96"/>
                  <a:pt x="700" y="69"/>
                </a:cubicBezTo>
                <a:cubicBezTo>
                  <a:pt x="707" y="42"/>
                  <a:pt x="691" y="14"/>
                  <a:pt x="664" y="7"/>
                </a:cubicBezTo>
                <a:close/>
                <a:moveTo>
                  <a:pt x="969" y="503"/>
                </a:moveTo>
                <a:cubicBezTo>
                  <a:pt x="946" y="503"/>
                  <a:pt x="926" y="499"/>
                  <a:pt x="907" y="491"/>
                </a:cubicBezTo>
                <a:cubicBezTo>
                  <a:pt x="889" y="482"/>
                  <a:pt x="874" y="470"/>
                  <a:pt x="863" y="455"/>
                </a:cubicBezTo>
                <a:cubicBezTo>
                  <a:pt x="863" y="664"/>
                  <a:pt x="863" y="664"/>
                  <a:pt x="863" y="664"/>
                </a:cubicBezTo>
                <a:cubicBezTo>
                  <a:pt x="777" y="664"/>
                  <a:pt x="777" y="664"/>
                  <a:pt x="777" y="664"/>
                </a:cubicBezTo>
                <a:cubicBezTo>
                  <a:pt x="777" y="158"/>
                  <a:pt x="777" y="158"/>
                  <a:pt x="777" y="158"/>
                </a:cubicBezTo>
                <a:cubicBezTo>
                  <a:pt x="862" y="158"/>
                  <a:pt x="862" y="158"/>
                  <a:pt x="862" y="158"/>
                </a:cubicBezTo>
                <a:cubicBezTo>
                  <a:pt x="862" y="205"/>
                  <a:pt x="862" y="205"/>
                  <a:pt x="862" y="205"/>
                </a:cubicBezTo>
                <a:cubicBezTo>
                  <a:pt x="874" y="188"/>
                  <a:pt x="888" y="175"/>
                  <a:pt x="907" y="166"/>
                </a:cubicBezTo>
                <a:cubicBezTo>
                  <a:pt x="925" y="156"/>
                  <a:pt x="946" y="151"/>
                  <a:pt x="969" y="151"/>
                </a:cubicBezTo>
                <a:cubicBezTo>
                  <a:pt x="990" y="151"/>
                  <a:pt x="1010" y="155"/>
                  <a:pt x="1030" y="163"/>
                </a:cubicBezTo>
                <a:cubicBezTo>
                  <a:pt x="1050" y="172"/>
                  <a:pt x="1067" y="183"/>
                  <a:pt x="1082" y="199"/>
                </a:cubicBezTo>
                <a:cubicBezTo>
                  <a:pt x="1097" y="214"/>
                  <a:pt x="1109" y="233"/>
                  <a:pt x="1118" y="254"/>
                </a:cubicBezTo>
                <a:cubicBezTo>
                  <a:pt x="1127" y="276"/>
                  <a:pt x="1131" y="300"/>
                  <a:pt x="1131" y="327"/>
                </a:cubicBezTo>
                <a:cubicBezTo>
                  <a:pt x="1131" y="354"/>
                  <a:pt x="1127" y="378"/>
                  <a:pt x="1118" y="400"/>
                </a:cubicBezTo>
                <a:cubicBezTo>
                  <a:pt x="1108" y="421"/>
                  <a:pt x="1096" y="440"/>
                  <a:pt x="1081" y="455"/>
                </a:cubicBezTo>
                <a:cubicBezTo>
                  <a:pt x="1066" y="471"/>
                  <a:pt x="1049" y="482"/>
                  <a:pt x="1030" y="491"/>
                </a:cubicBezTo>
                <a:cubicBezTo>
                  <a:pt x="1010" y="499"/>
                  <a:pt x="990" y="503"/>
                  <a:pt x="969" y="503"/>
                </a:cubicBezTo>
                <a:close/>
                <a:moveTo>
                  <a:pt x="952" y="421"/>
                </a:moveTo>
                <a:cubicBezTo>
                  <a:pt x="965" y="421"/>
                  <a:pt x="977" y="419"/>
                  <a:pt x="988" y="414"/>
                </a:cubicBezTo>
                <a:cubicBezTo>
                  <a:pt x="999" y="409"/>
                  <a:pt x="1009" y="402"/>
                  <a:pt x="1018" y="394"/>
                </a:cubicBezTo>
                <a:cubicBezTo>
                  <a:pt x="1026" y="385"/>
                  <a:pt x="1033" y="375"/>
                  <a:pt x="1038" y="364"/>
                </a:cubicBezTo>
                <a:cubicBezTo>
                  <a:pt x="1043" y="352"/>
                  <a:pt x="1045" y="340"/>
                  <a:pt x="1045" y="326"/>
                </a:cubicBezTo>
                <a:cubicBezTo>
                  <a:pt x="1045" y="313"/>
                  <a:pt x="1043" y="301"/>
                  <a:pt x="1038" y="289"/>
                </a:cubicBezTo>
                <a:cubicBezTo>
                  <a:pt x="1033" y="278"/>
                  <a:pt x="1026" y="268"/>
                  <a:pt x="1018" y="259"/>
                </a:cubicBezTo>
                <a:cubicBezTo>
                  <a:pt x="1009" y="251"/>
                  <a:pt x="999" y="244"/>
                  <a:pt x="988" y="239"/>
                </a:cubicBezTo>
                <a:cubicBezTo>
                  <a:pt x="977" y="234"/>
                  <a:pt x="965" y="231"/>
                  <a:pt x="952" y="231"/>
                </a:cubicBezTo>
                <a:cubicBezTo>
                  <a:pt x="938" y="231"/>
                  <a:pt x="926" y="234"/>
                  <a:pt x="915" y="239"/>
                </a:cubicBezTo>
                <a:cubicBezTo>
                  <a:pt x="903" y="244"/>
                  <a:pt x="893" y="251"/>
                  <a:pt x="885" y="259"/>
                </a:cubicBezTo>
                <a:cubicBezTo>
                  <a:pt x="877" y="268"/>
                  <a:pt x="870" y="278"/>
                  <a:pt x="865" y="289"/>
                </a:cubicBezTo>
                <a:cubicBezTo>
                  <a:pt x="860" y="301"/>
                  <a:pt x="858" y="313"/>
                  <a:pt x="858" y="326"/>
                </a:cubicBezTo>
                <a:cubicBezTo>
                  <a:pt x="858" y="340"/>
                  <a:pt x="860" y="352"/>
                  <a:pt x="865" y="364"/>
                </a:cubicBezTo>
                <a:cubicBezTo>
                  <a:pt x="870" y="375"/>
                  <a:pt x="877" y="385"/>
                  <a:pt x="885" y="394"/>
                </a:cubicBezTo>
                <a:cubicBezTo>
                  <a:pt x="893" y="402"/>
                  <a:pt x="903" y="409"/>
                  <a:pt x="915" y="414"/>
                </a:cubicBezTo>
                <a:cubicBezTo>
                  <a:pt x="926" y="419"/>
                  <a:pt x="938" y="421"/>
                  <a:pt x="952" y="421"/>
                </a:cubicBezTo>
                <a:close/>
                <a:moveTo>
                  <a:pt x="1194" y="158"/>
                </a:moveTo>
                <a:cubicBezTo>
                  <a:pt x="1279" y="158"/>
                  <a:pt x="1279" y="158"/>
                  <a:pt x="1279" y="158"/>
                </a:cubicBezTo>
                <a:cubicBezTo>
                  <a:pt x="1279" y="210"/>
                  <a:pt x="1279" y="210"/>
                  <a:pt x="1279" y="210"/>
                </a:cubicBezTo>
                <a:cubicBezTo>
                  <a:pt x="1287" y="190"/>
                  <a:pt x="1299" y="175"/>
                  <a:pt x="1315" y="166"/>
                </a:cubicBezTo>
                <a:cubicBezTo>
                  <a:pt x="1331" y="157"/>
                  <a:pt x="1350" y="152"/>
                  <a:pt x="1372" y="152"/>
                </a:cubicBezTo>
                <a:cubicBezTo>
                  <a:pt x="1383" y="152"/>
                  <a:pt x="1394" y="153"/>
                  <a:pt x="1403" y="156"/>
                </a:cubicBezTo>
                <a:cubicBezTo>
                  <a:pt x="1413" y="158"/>
                  <a:pt x="1422" y="161"/>
                  <a:pt x="1429" y="165"/>
                </a:cubicBezTo>
                <a:cubicBezTo>
                  <a:pt x="1397" y="250"/>
                  <a:pt x="1397" y="250"/>
                  <a:pt x="1397" y="250"/>
                </a:cubicBezTo>
                <a:cubicBezTo>
                  <a:pt x="1393" y="247"/>
                  <a:pt x="1387" y="244"/>
                  <a:pt x="1379" y="242"/>
                </a:cubicBezTo>
                <a:cubicBezTo>
                  <a:pt x="1371" y="239"/>
                  <a:pt x="1362" y="238"/>
                  <a:pt x="1352" y="238"/>
                </a:cubicBezTo>
                <a:cubicBezTo>
                  <a:pt x="1330" y="238"/>
                  <a:pt x="1313" y="244"/>
                  <a:pt x="1299" y="257"/>
                </a:cubicBezTo>
                <a:cubicBezTo>
                  <a:pt x="1286" y="269"/>
                  <a:pt x="1279" y="289"/>
                  <a:pt x="1279" y="318"/>
                </a:cubicBezTo>
                <a:cubicBezTo>
                  <a:pt x="1279" y="496"/>
                  <a:pt x="1279" y="496"/>
                  <a:pt x="1279" y="496"/>
                </a:cubicBezTo>
                <a:cubicBezTo>
                  <a:pt x="1194" y="496"/>
                  <a:pt x="1194" y="496"/>
                  <a:pt x="1194" y="496"/>
                </a:cubicBezTo>
                <a:lnTo>
                  <a:pt x="1194" y="158"/>
                </a:lnTo>
                <a:close/>
                <a:moveTo>
                  <a:pt x="1620" y="503"/>
                </a:moveTo>
                <a:cubicBezTo>
                  <a:pt x="1594" y="503"/>
                  <a:pt x="1571" y="498"/>
                  <a:pt x="1549" y="489"/>
                </a:cubicBezTo>
                <a:cubicBezTo>
                  <a:pt x="1527" y="480"/>
                  <a:pt x="1508" y="467"/>
                  <a:pt x="1492" y="451"/>
                </a:cubicBezTo>
                <a:cubicBezTo>
                  <a:pt x="1476" y="435"/>
                  <a:pt x="1464" y="416"/>
                  <a:pt x="1455" y="395"/>
                </a:cubicBezTo>
                <a:cubicBezTo>
                  <a:pt x="1446" y="374"/>
                  <a:pt x="1441" y="351"/>
                  <a:pt x="1441" y="327"/>
                </a:cubicBezTo>
                <a:cubicBezTo>
                  <a:pt x="1441" y="303"/>
                  <a:pt x="1446" y="280"/>
                  <a:pt x="1455" y="258"/>
                </a:cubicBezTo>
                <a:cubicBezTo>
                  <a:pt x="1464" y="237"/>
                  <a:pt x="1476" y="218"/>
                  <a:pt x="1492" y="202"/>
                </a:cubicBezTo>
                <a:cubicBezTo>
                  <a:pt x="1508" y="187"/>
                  <a:pt x="1527" y="174"/>
                  <a:pt x="1549" y="165"/>
                </a:cubicBezTo>
                <a:cubicBezTo>
                  <a:pt x="1571" y="156"/>
                  <a:pt x="1594" y="151"/>
                  <a:pt x="1620" y="151"/>
                </a:cubicBezTo>
                <a:cubicBezTo>
                  <a:pt x="1645" y="151"/>
                  <a:pt x="1668" y="156"/>
                  <a:pt x="1690" y="165"/>
                </a:cubicBezTo>
                <a:cubicBezTo>
                  <a:pt x="1712" y="174"/>
                  <a:pt x="1731" y="187"/>
                  <a:pt x="1747" y="202"/>
                </a:cubicBezTo>
                <a:cubicBezTo>
                  <a:pt x="1763" y="218"/>
                  <a:pt x="1776" y="237"/>
                  <a:pt x="1785" y="258"/>
                </a:cubicBezTo>
                <a:cubicBezTo>
                  <a:pt x="1794" y="280"/>
                  <a:pt x="1799" y="303"/>
                  <a:pt x="1799" y="327"/>
                </a:cubicBezTo>
                <a:cubicBezTo>
                  <a:pt x="1799" y="351"/>
                  <a:pt x="1794" y="374"/>
                  <a:pt x="1785" y="395"/>
                </a:cubicBezTo>
                <a:cubicBezTo>
                  <a:pt x="1776" y="416"/>
                  <a:pt x="1763" y="435"/>
                  <a:pt x="1747" y="451"/>
                </a:cubicBezTo>
                <a:cubicBezTo>
                  <a:pt x="1731" y="467"/>
                  <a:pt x="1713" y="480"/>
                  <a:pt x="1691" y="489"/>
                </a:cubicBezTo>
                <a:cubicBezTo>
                  <a:pt x="1669" y="498"/>
                  <a:pt x="1645" y="503"/>
                  <a:pt x="1620" y="503"/>
                </a:cubicBezTo>
                <a:close/>
                <a:moveTo>
                  <a:pt x="1620" y="421"/>
                </a:moveTo>
                <a:cubicBezTo>
                  <a:pt x="1633" y="421"/>
                  <a:pt x="1645" y="418"/>
                  <a:pt x="1657" y="413"/>
                </a:cubicBezTo>
                <a:cubicBezTo>
                  <a:pt x="1668" y="408"/>
                  <a:pt x="1678" y="402"/>
                  <a:pt x="1686" y="393"/>
                </a:cubicBezTo>
                <a:cubicBezTo>
                  <a:pt x="1694" y="385"/>
                  <a:pt x="1701" y="375"/>
                  <a:pt x="1706" y="364"/>
                </a:cubicBezTo>
                <a:cubicBezTo>
                  <a:pt x="1711" y="352"/>
                  <a:pt x="1713" y="340"/>
                  <a:pt x="1713" y="326"/>
                </a:cubicBezTo>
                <a:cubicBezTo>
                  <a:pt x="1713" y="313"/>
                  <a:pt x="1711" y="301"/>
                  <a:pt x="1706" y="289"/>
                </a:cubicBezTo>
                <a:cubicBezTo>
                  <a:pt x="1701" y="278"/>
                  <a:pt x="1694" y="268"/>
                  <a:pt x="1686" y="259"/>
                </a:cubicBezTo>
                <a:cubicBezTo>
                  <a:pt x="1678" y="251"/>
                  <a:pt x="1668" y="244"/>
                  <a:pt x="1657" y="239"/>
                </a:cubicBezTo>
                <a:cubicBezTo>
                  <a:pt x="1645" y="234"/>
                  <a:pt x="1633" y="232"/>
                  <a:pt x="1620" y="232"/>
                </a:cubicBezTo>
                <a:cubicBezTo>
                  <a:pt x="1607" y="232"/>
                  <a:pt x="1595" y="234"/>
                  <a:pt x="1584" y="239"/>
                </a:cubicBezTo>
                <a:cubicBezTo>
                  <a:pt x="1573" y="244"/>
                  <a:pt x="1563" y="251"/>
                  <a:pt x="1555" y="259"/>
                </a:cubicBezTo>
                <a:cubicBezTo>
                  <a:pt x="1546" y="268"/>
                  <a:pt x="1540" y="278"/>
                  <a:pt x="1535" y="289"/>
                </a:cubicBezTo>
                <a:cubicBezTo>
                  <a:pt x="1530" y="301"/>
                  <a:pt x="1528" y="313"/>
                  <a:pt x="1528" y="326"/>
                </a:cubicBezTo>
                <a:cubicBezTo>
                  <a:pt x="1528" y="340"/>
                  <a:pt x="1530" y="352"/>
                  <a:pt x="1535" y="364"/>
                </a:cubicBezTo>
                <a:cubicBezTo>
                  <a:pt x="1540" y="375"/>
                  <a:pt x="1546" y="385"/>
                  <a:pt x="1555" y="393"/>
                </a:cubicBezTo>
                <a:cubicBezTo>
                  <a:pt x="1563" y="402"/>
                  <a:pt x="1573" y="408"/>
                  <a:pt x="1584" y="413"/>
                </a:cubicBezTo>
                <a:cubicBezTo>
                  <a:pt x="1595" y="418"/>
                  <a:pt x="1607" y="421"/>
                  <a:pt x="1620" y="421"/>
                </a:cubicBezTo>
                <a:close/>
                <a:moveTo>
                  <a:pt x="0" y="158"/>
                </a:moveTo>
                <a:cubicBezTo>
                  <a:pt x="88" y="158"/>
                  <a:pt x="88" y="158"/>
                  <a:pt x="88" y="158"/>
                </a:cubicBezTo>
                <a:cubicBezTo>
                  <a:pt x="156" y="373"/>
                  <a:pt x="156" y="373"/>
                  <a:pt x="156" y="373"/>
                </a:cubicBezTo>
                <a:cubicBezTo>
                  <a:pt x="236" y="158"/>
                  <a:pt x="236" y="158"/>
                  <a:pt x="236" y="158"/>
                </a:cubicBezTo>
                <a:cubicBezTo>
                  <a:pt x="313" y="158"/>
                  <a:pt x="313" y="158"/>
                  <a:pt x="313" y="158"/>
                </a:cubicBezTo>
                <a:cubicBezTo>
                  <a:pt x="392" y="373"/>
                  <a:pt x="392" y="373"/>
                  <a:pt x="392" y="373"/>
                </a:cubicBezTo>
                <a:cubicBezTo>
                  <a:pt x="462" y="158"/>
                  <a:pt x="462" y="158"/>
                  <a:pt x="462" y="158"/>
                </a:cubicBezTo>
                <a:cubicBezTo>
                  <a:pt x="550" y="158"/>
                  <a:pt x="550" y="158"/>
                  <a:pt x="550" y="158"/>
                </a:cubicBezTo>
                <a:cubicBezTo>
                  <a:pt x="435" y="495"/>
                  <a:pt x="435" y="495"/>
                  <a:pt x="435" y="495"/>
                </a:cubicBezTo>
                <a:cubicBezTo>
                  <a:pt x="354" y="495"/>
                  <a:pt x="354" y="495"/>
                  <a:pt x="354" y="495"/>
                </a:cubicBezTo>
                <a:cubicBezTo>
                  <a:pt x="274" y="275"/>
                  <a:pt x="274" y="275"/>
                  <a:pt x="274" y="275"/>
                </a:cubicBezTo>
                <a:cubicBezTo>
                  <a:pt x="192" y="495"/>
                  <a:pt x="192" y="495"/>
                  <a:pt x="192" y="495"/>
                </a:cubicBezTo>
                <a:cubicBezTo>
                  <a:pt x="110" y="495"/>
                  <a:pt x="110" y="495"/>
                  <a:pt x="110" y="495"/>
                </a:cubicBezTo>
                <a:lnTo>
                  <a:pt x="0" y="15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_T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40" y="447"/>
            <a:ext cx="12190412" cy="6857106"/>
          </a:xfrm>
          <a:prstGeom prst="rect">
            <a:avLst/>
          </a:prstGeom>
        </p:spPr>
      </p:pic>
      <p:cxnSp>
        <p:nvCxnSpPr>
          <p:cNvPr id="9" name="Straight Connector 9"/>
          <p:cNvCxnSpPr/>
          <p:nvPr userDrawn="1"/>
        </p:nvCxnSpPr>
        <p:spPr>
          <a:xfrm>
            <a:off x="1011491" y="-7916"/>
            <a:ext cx="0" cy="2394044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2"/>
          <p:cNvSpPr>
            <a:spLocks noGrp="1"/>
          </p:cNvSpPr>
          <p:nvPr>
            <p:ph type="body" idx="51" hasCustomPrompt="1"/>
          </p:nvPr>
        </p:nvSpPr>
        <p:spPr>
          <a:xfrm rot="16200000">
            <a:off x="-287193" y="1287878"/>
            <a:ext cx="2085771" cy="33236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200150" y="1606551"/>
            <a:ext cx="3621232" cy="831849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2800" b="1">
                <a:solidFill>
                  <a:schemeClr val="bg1"/>
                </a:solidFill>
                <a:latin typeface="Tenorite" pitchFamily="2" charset="0"/>
              </a:defRPr>
            </a:lvl1pPr>
          </a:lstStyle>
          <a:p>
            <a:r>
              <a:rPr lang="en-US"/>
              <a:t>Click to add </a:t>
            </a:r>
            <a:br>
              <a:rPr lang="en-US"/>
            </a:br>
            <a:r>
              <a:rPr lang="en-US"/>
              <a:t>section title</a:t>
            </a:r>
            <a:endParaRPr lang="en-US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52" hasCustomPrompt="1"/>
          </p:nvPr>
        </p:nvSpPr>
        <p:spPr>
          <a:xfrm>
            <a:off x="5352585" y="1606551"/>
            <a:ext cx="8251903" cy="409416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9500" b="0" spc="-300">
                <a:solidFill>
                  <a:schemeClr val="bg1"/>
                </a:solidFill>
                <a:latin typeface="Tenorite" pitchFamily="2" charset="0"/>
              </a:defRPr>
            </a:lvl1pPr>
          </a:lstStyle>
          <a:p>
            <a:pPr lvl="0"/>
            <a:r>
              <a:rPr lang="en-US"/>
              <a:t>##.</a:t>
            </a:r>
            <a:endParaRPr lang="en-US"/>
          </a:p>
        </p:txBody>
      </p:sp>
      <p:sp>
        <p:nvSpPr>
          <p:cNvPr id="7" name="Freeform 5"/>
          <p:cNvSpPr>
            <a:spLocks noEditPoints="1"/>
          </p:cNvSpPr>
          <p:nvPr userDrawn="1"/>
        </p:nvSpPr>
        <p:spPr bwMode="auto">
          <a:xfrm>
            <a:off x="11074081" y="6320972"/>
            <a:ext cx="711519" cy="263490"/>
          </a:xfrm>
          <a:custGeom>
            <a:avLst/>
            <a:gdLst>
              <a:gd name="T0" fmla="*/ 698 w 1799"/>
              <a:gd name="T1" fmla="*/ 158 h 664"/>
              <a:gd name="T2" fmla="*/ 610 w 1799"/>
              <a:gd name="T3" fmla="*/ 496 h 664"/>
              <a:gd name="T4" fmla="*/ 664 w 1799"/>
              <a:gd name="T5" fmla="*/ 7 h 664"/>
              <a:gd name="T6" fmla="*/ 638 w 1799"/>
              <a:gd name="T7" fmla="*/ 105 h 664"/>
              <a:gd name="T8" fmla="*/ 664 w 1799"/>
              <a:gd name="T9" fmla="*/ 7 h 664"/>
              <a:gd name="T10" fmla="*/ 907 w 1799"/>
              <a:gd name="T11" fmla="*/ 491 h 664"/>
              <a:gd name="T12" fmla="*/ 863 w 1799"/>
              <a:gd name="T13" fmla="*/ 664 h 664"/>
              <a:gd name="T14" fmla="*/ 777 w 1799"/>
              <a:gd name="T15" fmla="*/ 158 h 664"/>
              <a:gd name="T16" fmla="*/ 862 w 1799"/>
              <a:gd name="T17" fmla="*/ 205 h 664"/>
              <a:gd name="T18" fmla="*/ 969 w 1799"/>
              <a:gd name="T19" fmla="*/ 151 h 664"/>
              <a:gd name="T20" fmla="*/ 1082 w 1799"/>
              <a:gd name="T21" fmla="*/ 199 h 664"/>
              <a:gd name="T22" fmla="*/ 1131 w 1799"/>
              <a:gd name="T23" fmla="*/ 327 h 664"/>
              <a:gd name="T24" fmla="*/ 1081 w 1799"/>
              <a:gd name="T25" fmla="*/ 455 h 664"/>
              <a:gd name="T26" fmla="*/ 969 w 1799"/>
              <a:gd name="T27" fmla="*/ 503 h 664"/>
              <a:gd name="T28" fmla="*/ 988 w 1799"/>
              <a:gd name="T29" fmla="*/ 414 h 664"/>
              <a:gd name="T30" fmla="*/ 1038 w 1799"/>
              <a:gd name="T31" fmla="*/ 364 h 664"/>
              <a:gd name="T32" fmla="*/ 1038 w 1799"/>
              <a:gd name="T33" fmla="*/ 289 h 664"/>
              <a:gd name="T34" fmla="*/ 988 w 1799"/>
              <a:gd name="T35" fmla="*/ 239 h 664"/>
              <a:gd name="T36" fmla="*/ 915 w 1799"/>
              <a:gd name="T37" fmla="*/ 239 h 664"/>
              <a:gd name="T38" fmla="*/ 865 w 1799"/>
              <a:gd name="T39" fmla="*/ 289 h 664"/>
              <a:gd name="T40" fmla="*/ 865 w 1799"/>
              <a:gd name="T41" fmla="*/ 364 h 664"/>
              <a:gd name="T42" fmla="*/ 915 w 1799"/>
              <a:gd name="T43" fmla="*/ 414 h 664"/>
              <a:gd name="T44" fmla="*/ 1194 w 1799"/>
              <a:gd name="T45" fmla="*/ 158 h 664"/>
              <a:gd name="T46" fmla="*/ 1279 w 1799"/>
              <a:gd name="T47" fmla="*/ 210 h 664"/>
              <a:gd name="T48" fmla="*/ 1372 w 1799"/>
              <a:gd name="T49" fmla="*/ 152 h 664"/>
              <a:gd name="T50" fmla="*/ 1429 w 1799"/>
              <a:gd name="T51" fmla="*/ 165 h 664"/>
              <a:gd name="T52" fmla="*/ 1379 w 1799"/>
              <a:gd name="T53" fmla="*/ 242 h 664"/>
              <a:gd name="T54" fmla="*/ 1299 w 1799"/>
              <a:gd name="T55" fmla="*/ 257 h 664"/>
              <a:gd name="T56" fmla="*/ 1279 w 1799"/>
              <a:gd name="T57" fmla="*/ 496 h 664"/>
              <a:gd name="T58" fmla="*/ 1194 w 1799"/>
              <a:gd name="T59" fmla="*/ 158 h 664"/>
              <a:gd name="T60" fmla="*/ 1549 w 1799"/>
              <a:gd name="T61" fmla="*/ 489 h 664"/>
              <a:gd name="T62" fmla="*/ 1455 w 1799"/>
              <a:gd name="T63" fmla="*/ 395 h 664"/>
              <a:gd name="T64" fmla="*/ 1455 w 1799"/>
              <a:gd name="T65" fmla="*/ 258 h 664"/>
              <a:gd name="T66" fmla="*/ 1549 w 1799"/>
              <a:gd name="T67" fmla="*/ 165 h 664"/>
              <a:gd name="T68" fmla="*/ 1690 w 1799"/>
              <a:gd name="T69" fmla="*/ 165 h 664"/>
              <a:gd name="T70" fmla="*/ 1785 w 1799"/>
              <a:gd name="T71" fmla="*/ 258 h 664"/>
              <a:gd name="T72" fmla="*/ 1785 w 1799"/>
              <a:gd name="T73" fmla="*/ 395 h 664"/>
              <a:gd name="T74" fmla="*/ 1691 w 1799"/>
              <a:gd name="T75" fmla="*/ 489 h 664"/>
              <a:gd name="T76" fmla="*/ 1620 w 1799"/>
              <a:gd name="T77" fmla="*/ 421 h 664"/>
              <a:gd name="T78" fmla="*/ 1686 w 1799"/>
              <a:gd name="T79" fmla="*/ 393 h 664"/>
              <a:gd name="T80" fmla="*/ 1713 w 1799"/>
              <a:gd name="T81" fmla="*/ 326 h 664"/>
              <a:gd name="T82" fmla="*/ 1686 w 1799"/>
              <a:gd name="T83" fmla="*/ 259 h 664"/>
              <a:gd name="T84" fmla="*/ 1620 w 1799"/>
              <a:gd name="T85" fmla="*/ 232 h 664"/>
              <a:gd name="T86" fmla="*/ 1555 w 1799"/>
              <a:gd name="T87" fmla="*/ 259 h 664"/>
              <a:gd name="T88" fmla="*/ 1528 w 1799"/>
              <a:gd name="T89" fmla="*/ 326 h 664"/>
              <a:gd name="T90" fmla="*/ 1555 w 1799"/>
              <a:gd name="T91" fmla="*/ 393 h 664"/>
              <a:gd name="T92" fmla="*/ 1620 w 1799"/>
              <a:gd name="T93" fmla="*/ 421 h 664"/>
              <a:gd name="T94" fmla="*/ 88 w 1799"/>
              <a:gd name="T95" fmla="*/ 158 h 664"/>
              <a:gd name="T96" fmla="*/ 236 w 1799"/>
              <a:gd name="T97" fmla="*/ 158 h 664"/>
              <a:gd name="T98" fmla="*/ 392 w 1799"/>
              <a:gd name="T99" fmla="*/ 373 h 664"/>
              <a:gd name="T100" fmla="*/ 550 w 1799"/>
              <a:gd name="T101" fmla="*/ 158 h 664"/>
              <a:gd name="T102" fmla="*/ 354 w 1799"/>
              <a:gd name="T103" fmla="*/ 495 h 664"/>
              <a:gd name="T104" fmla="*/ 192 w 1799"/>
              <a:gd name="T105" fmla="*/ 495 h 664"/>
              <a:gd name="T106" fmla="*/ 0 w 1799"/>
              <a:gd name="T107" fmla="*/ 158 h 6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799" h="664">
                <a:moveTo>
                  <a:pt x="610" y="158"/>
                </a:moveTo>
                <a:cubicBezTo>
                  <a:pt x="698" y="158"/>
                  <a:pt x="698" y="158"/>
                  <a:pt x="698" y="158"/>
                </a:cubicBezTo>
                <a:cubicBezTo>
                  <a:pt x="698" y="496"/>
                  <a:pt x="698" y="496"/>
                  <a:pt x="698" y="496"/>
                </a:cubicBezTo>
                <a:cubicBezTo>
                  <a:pt x="610" y="496"/>
                  <a:pt x="610" y="496"/>
                  <a:pt x="610" y="496"/>
                </a:cubicBezTo>
                <a:lnTo>
                  <a:pt x="610" y="158"/>
                </a:lnTo>
                <a:close/>
                <a:moveTo>
                  <a:pt x="664" y="7"/>
                </a:moveTo>
                <a:cubicBezTo>
                  <a:pt x="637" y="0"/>
                  <a:pt x="609" y="16"/>
                  <a:pt x="602" y="43"/>
                </a:cubicBezTo>
                <a:cubicBezTo>
                  <a:pt x="595" y="70"/>
                  <a:pt x="611" y="98"/>
                  <a:pt x="638" y="105"/>
                </a:cubicBezTo>
                <a:cubicBezTo>
                  <a:pt x="665" y="112"/>
                  <a:pt x="693" y="96"/>
                  <a:pt x="700" y="69"/>
                </a:cubicBezTo>
                <a:cubicBezTo>
                  <a:pt x="707" y="42"/>
                  <a:pt x="691" y="14"/>
                  <a:pt x="664" y="7"/>
                </a:cubicBezTo>
                <a:close/>
                <a:moveTo>
                  <a:pt x="969" y="503"/>
                </a:moveTo>
                <a:cubicBezTo>
                  <a:pt x="946" y="503"/>
                  <a:pt x="926" y="499"/>
                  <a:pt x="907" y="491"/>
                </a:cubicBezTo>
                <a:cubicBezTo>
                  <a:pt x="889" y="482"/>
                  <a:pt x="874" y="470"/>
                  <a:pt x="863" y="455"/>
                </a:cubicBezTo>
                <a:cubicBezTo>
                  <a:pt x="863" y="664"/>
                  <a:pt x="863" y="664"/>
                  <a:pt x="863" y="664"/>
                </a:cubicBezTo>
                <a:cubicBezTo>
                  <a:pt x="777" y="664"/>
                  <a:pt x="777" y="664"/>
                  <a:pt x="777" y="664"/>
                </a:cubicBezTo>
                <a:cubicBezTo>
                  <a:pt x="777" y="158"/>
                  <a:pt x="777" y="158"/>
                  <a:pt x="777" y="158"/>
                </a:cubicBezTo>
                <a:cubicBezTo>
                  <a:pt x="862" y="158"/>
                  <a:pt x="862" y="158"/>
                  <a:pt x="862" y="158"/>
                </a:cubicBezTo>
                <a:cubicBezTo>
                  <a:pt x="862" y="205"/>
                  <a:pt x="862" y="205"/>
                  <a:pt x="862" y="205"/>
                </a:cubicBezTo>
                <a:cubicBezTo>
                  <a:pt x="874" y="188"/>
                  <a:pt x="888" y="175"/>
                  <a:pt x="907" y="166"/>
                </a:cubicBezTo>
                <a:cubicBezTo>
                  <a:pt x="925" y="156"/>
                  <a:pt x="946" y="151"/>
                  <a:pt x="969" y="151"/>
                </a:cubicBezTo>
                <a:cubicBezTo>
                  <a:pt x="990" y="151"/>
                  <a:pt x="1010" y="155"/>
                  <a:pt x="1030" y="163"/>
                </a:cubicBezTo>
                <a:cubicBezTo>
                  <a:pt x="1050" y="172"/>
                  <a:pt x="1067" y="183"/>
                  <a:pt x="1082" y="199"/>
                </a:cubicBezTo>
                <a:cubicBezTo>
                  <a:pt x="1097" y="214"/>
                  <a:pt x="1109" y="233"/>
                  <a:pt x="1118" y="254"/>
                </a:cubicBezTo>
                <a:cubicBezTo>
                  <a:pt x="1127" y="276"/>
                  <a:pt x="1131" y="300"/>
                  <a:pt x="1131" y="327"/>
                </a:cubicBezTo>
                <a:cubicBezTo>
                  <a:pt x="1131" y="354"/>
                  <a:pt x="1127" y="378"/>
                  <a:pt x="1118" y="400"/>
                </a:cubicBezTo>
                <a:cubicBezTo>
                  <a:pt x="1108" y="421"/>
                  <a:pt x="1096" y="440"/>
                  <a:pt x="1081" y="455"/>
                </a:cubicBezTo>
                <a:cubicBezTo>
                  <a:pt x="1066" y="471"/>
                  <a:pt x="1049" y="482"/>
                  <a:pt x="1030" y="491"/>
                </a:cubicBezTo>
                <a:cubicBezTo>
                  <a:pt x="1010" y="499"/>
                  <a:pt x="990" y="503"/>
                  <a:pt x="969" y="503"/>
                </a:cubicBezTo>
                <a:close/>
                <a:moveTo>
                  <a:pt x="952" y="421"/>
                </a:moveTo>
                <a:cubicBezTo>
                  <a:pt x="965" y="421"/>
                  <a:pt x="977" y="419"/>
                  <a:pt x="988" y="414"/>
                </a:cubicBezTo>
                <a:cubicBezTo>
                  <a:pt x="999" y="409"/>
                  <a:pt x="1009" y="402"/>
                  <a:pt x="1018" y="394"/>
                </a:cubicBezTo>
                <a:cubicBezTo>
                  <a:pt x="1026" y="385"/>
                  <a:pt x="1033" y="375"/>
                  <a:pt x="1038" y="364"/>
                </a:cubicBezTo>
                <a:cubicBezTo>
                  <a:pt x="1043" y="352"/>
                  <a:pt x="1045" y="340"/>
                  <a:pt x="1045" y="326"/>
                </a:cubicBezTo>
                <a:cubicBezTo>
                  <a:pt x="1045" y="313"/>
                  <a:pt x="1043" y="301"/>
                  <a:pt x="1038" y="289"/>
                </a:cubicBezTo>
                <a:cubicBezTo>
                  <a:pt x="1033" y="278"/>
                  <a:pt x="1026" y="268"/>
                  <a:pt x="1018" y="259"/>
                </a:cubicBezTo>
                <a:cubicBezTo>
                  <a:pt x="1009" y="251"/>
                  <a:pt x="999" y="244"/>
                  <a:pt x="988" y="239"/>
                </a:cubicBezTo>
                <a:cubicBezTo>
                  <a:pt x="977" y="234"/>
                  <a:pt x="965" y="231"/>
                  <a:pt x="952" y="231"/>
                </a:cubicBezTo>
                <a:cubicBezTo>
                  <a:pt x="938" y="231"/>
                  <a:pt x="926" y="234"/>
                  <a:pt x="915" y="239"/>
                </a:cubicBezTo>
                <a:cubicBezTo>
                  <a:pt x="903" y="244"/>
                  <a:pt x="893" y="251"/>
                  <a:pt x="885" y="259"/>
                </a:cubicBezTo>
                <a:cubicBezTo>
                  <a:pt x="877" y="268"/>
                  <a:pt x="870" y="278"/>
                  <a:pt x="865" y="289"/>
                </a:cubicBezTo>
                <a:cubicBezTo>
                  <a:pt x="860" y="301"/>
                  <a:pt x="858" y="313"/>
                  <a:pt x="858" y="326"/>
                </a:cubicBezTo>
                <a:cubicBezTo>
                  <a:pt x="858" y="340"/>
                  <a:pt x="860" y="352"/>
                  <a:pt x="865" y="364"/>
                </a:cubicBezTo>
                <a:cubicBezTo>
                  <a:pt x="870" y="375"/>
                  <a:pt x="877" y="385"/>
                  <a:pt x="885" y="394"/>
                </a:cubicBezTo>
                <a:cubicBezTo>
                  <a:pt x="893" y="402"/>
                  <a:pt x="903" y="409"/>
                  <a:pt x="915" y="414"/>
                </a:cubicBezTo>
                <a:cubicBezTo>
                  <a:pt x="926" y="419"/>
                  <a:pt x="938" y="421"/>
                  <a:pt x="952" y="421"/>
                </a:cubicBezTo>
                <a:close/>
                <a:moveTo>
                  <a:pt x="1194" y="158"/>
                </a:moveTo>
                <a:cubicBezTo>
                  <a:pt x="1279" y="158"/>
                  <a:pt x="1279" y="158"/>
                  <a:pt x="1279" y="158"/>
                </a:cubicBezTo>
                <a:cubicBezTo>
                  <a:pt x="1279" y="210"/>
                  <a:pt x="1279" y="210"/>
                  <a:pt x="1279" y="210"/>
                </a:cubicBezTo>
                <a:cubicBezTo>
                  <a:pt x="1287" y="190"/>
                  <a:pt x="1299" y="175"/>
                  <a:pt x="1315" y="166"/>
                </a:cubicBezTo>
                <a:cubicBezTo>
                  <a:pt x="1331" y="157"/>
                  <a:pt x="1350" y="152"/>
                  <a:pt x="1372" y="152"/>
                </a:cubicBezTo>
                <a:cubicBezTo>
                  <a:pt x="1383" y="152"/>
                  <a:pt x="1394" y="153"/>
                  <a:pt x="1403" y="156"/>
                </a:cubicBezTo>
                <a:cubicBezTo>
                  <a:pt x="1413" y="158"/>
                  <a:pt x="1422" y="161"/>
                  <a:pt x="1429" y="165"/>
                </a:cubicBezTo>
                <a:cubicBezTo>
                  <a:pt x="1397" y="250"/>
                  <a:pt x="1397" y="250"/>
                  <a:pt x="1397" y="250"/>
                </a:cubicBezTo>
                <a:cubicBezTo>
                  <a:pt x="1393" y="247"/>
                  <a:pt x="1387" y="244"/>
                  <a:pt x="1379" y="242"/>
                </a:cubicBezTo>
                <a:cubicBezTo>
                  <a:pt x="1371" y="239"/>
                  <a:pt x="1362" y="238"/>
                  <a:pt x="1352" y="238"/>
                </a:cubicBezTo>
                <a:cubicBezTo>
                  <a:pt x="1330" y="238"/>
                  <a:pt x="1313" y="244"/>
                  <a:pt x="1299" y="257"/>
                </a:cubicBezTo>
                <a:cubicBezTo>
                  <a:pt x="1286" y="269"/>
                  <a:pt x="1279" y="289"/>
                  <a:pt x="1279" y="318"/>
                </a:cubicBezTo>
                <a:cubicBezTo>
                  <a:pt x="1279" y="496"/>
                  <a:pt x="1279" y="496"/>
                  <a:pt x="1279" y="496"/>
                </a:cubicBezTo>
                <a:cubicBezTo>
                  <a:pt x="1194" y="496"/>
                  <a:pt x="1194" y="496"/>
                  <a:pt x="1194" y="496"/>
                </a:cubicBezTo>
                <a:lnTo>
                  <a:pt x="1194" y="158"/>
                </a:lnTo>
                <a:close/>
                <a:moveTo>
                  <a:pt x="1620" y="503"/>
                </a:moveTo>
                <a:cubicBezTo>
                  <a:pt x="1594" y="503"/>
                  <a:pt x="1571" y="498"/>
                  <a:pt x="1549" y="489"/>
                </a:cubicBezTo>
                <a:cubicBezTo>
                  <a:pt x="1527" y="480"/>
                  <a:pt x="1508" y="467"/>
                  <a:pt x="1492" y="451"/>
                </a:cubicBezTo>
                <a:cubicBezTo>
                  <a:pt x="1476" y="435"/>
                  <a:pt x="1464" y="416"/>
                  <a:pt x="1455" y="395"/>
                </a:cubicBezTo>
                <a:cubicBezTo>
                  <a:pt x="1446" y="374"/>
                  <a:pt x="1441" y="351"/>
                  <a:pt x="1441" y="327"/>
                </a:cubicBezTo>
                <a:cubicBezTo>
                  <a:pt x="1441" y="303"/>
                  <a:pt x="1446" y="280"/>
                  <a:pt x="1455" y="258"/>
                </a:cubicBezTo>
                <a:cubicBezTo>
                  <a:pt x="1464" y="237"/>
                  <a:pt x="1476" y="218"/>
                  <a:pt x="1492" y="202"/>
                </a:cubicBezTo>
                <a:cubicBezTo>
                  <a:pt x="1508" y="187"/>
                  <a:pt x="1527" y="174"/>
                  <a:pt x="1549" y="165"/>
                </a:cubicBezTo>
                <a:cubicBezTo>
                  <a:pt x="1571" y="156"/>
                  <a:pt x="1594" y="151"/>
                  <a:pt x="1620" y="151"/>
                </a:cubicBezTo>
                <a:cubicBezTo>
                  <a:pt x="1645" y="151"/>
                  <a:pt x="1668" y="156"/>
                  <a:pt x="1690" y="165"/>
                </a:cubicBezTo>
                <a:cubicBezTo>
                  <a:pt x="1712" y="174"/>
                  <a:pt x="1731" y="187"/>
                  <a:pt x="1747" y="202"/>
                </a:cubicBezTo>
                <a:cubicBezTo>
                  <a:pt x="1763" y="218"/>
                  <a:pt x="1776" y="237"/>
                  <a:pt x="1785" y="258"/>
                </a:cubicBezTo>
                <a:cubicBezTo>
                  <a:pt x="1794" y="280"/>
                  <a:pt x="1799" y="303"/>
                  <a:pt x="1799" y="327"/>
                </a:cubicBezTo>
                <a:cubicBezTo>
                  <a:pt x="1799" y="351"/>
                  <a:pt x="1794" y="374"/>
                  <a:pt x="1785" y="395"/>
                </a:cubicBezTo>
                <a:cubicBezTo>
                  <a:pt x="1776" y="416"/>
                  <a:pt x="1763" y="435"/>
                  <a:pt x="1747" y="451"/>
                </a:cubicBezTo>
                <a:cubicBezTo>
                  <a:pt x="1731" y="467"/>
                  <a:pt x="1713" y="480"/>
                  <a:pt x="1691" y="489"/>
                </a:cubicBezTo>
                <a:cubicBezTo>
                  <a:pt x="1669" y="498"/>
                  <a:pt x="1645" y="503"/>
                  <a:pt x="1620" y="503"/>
                </a:cubicBezTo>
                <a:close/>
                <a:moveTo>
                  <a:pt x="1620" y="421"/>
                </a:moveTo>
                <a:cubicBezTo>
                  <a:pt x="1633" y="421"/>
                  <a:pt x="1645" y="418"/>
                  <a:pt x="1657" y="413"/>
                </a:cubicBezTo>
                <a:cubicBezTo>
                  <a:pt x="1668" y="408"/>
                  <a:pt x="1678" y="402"/>
                  <a:pt x="1686" y="393"/>
                </a:cubicBezTo>
                <a:cubicBezTo>
                  <a:pt x="1694" y="385"/>
                  <a:pt x="1701" y="375"/>
                  <a:pt x="1706" y="364"/>
                </a:cubicBezTo>
                <a:cubicBezTo>
                  <a:pt x="1711" y="352"/>
                  <a:pt x="1713" y="340"/>
                  <a:pt x="1713" y="326"/>
                </a:cubicBezTo>
                <a:cubicBezTo>
                  <a:pt x="1713" y="313"/>
                  <a:pt x="1711" y="301"/>
                  <a:pt x="1706" y="289"/>
                </a:cubicBezTo>
                <a:cubicBezTo>
                  <a:pt x="1701" y="278"/>
                  <a:pt x="1694" y="268"/>
                  <a:pt x="1686" y="259"/>
                </a:cubicBezTo>
                <a:cubicBezTo>
                  <a:pt x="1678" y="251"/>
                  <a:pt x="1668" y="244"/>
                  <a:pt x="1657" y="239"/>
                </a:cubicBezTo>
                <a:cubicBezTo>
                  <a:pt x="1645" y="234"/>
                  <a:pt x="1633" y="232"/>
                  <a:pt x="1620" y="232"/>
                </a:cubicBezTo>
                <a:cubicBezTo>
                  <a:pt x="1607" y="232"/>
                  <a:pt x="1595" y="234"/>
                  <a:pt x="1584" y="239"/>
                </a:cubicBezTo>
                <a:cubicBezTo>
                  <a:pt x="1573" y="244"/>
                  <a:pt x="1563" y="251"/>
                  <a:pt x="1555" y="259"/>
                </a:cubicBezTo>
                <a:cubicBezTo>
                  <a:pt x="1546" y="268"/>
                  <a:pt x="1540" y="278"/>
                  <a:pt x="1535" y="289"/>
                </a:cubicBezTo>
                <a:cubicBezTo>
                  <a:pt x="1530" y="301"/>
                  <a:pt x="1528" y="313"/>
                  <a:pt x="1528" y="326"/>
                </a:cubicBezTo>
                <a:cubicBezTo>
                  <a:pt x="1528" y="340"/>
                  <a:pt x="1530" y="352"/>
                  <a:pt x="1535" y="364"/>
                </a:cubicBezTo>
                <a:cubicBezTo>
                  <a:pt x="1540" y="375"/>
                  <a:pt x="1546" y="385"/>
                  <a:pt x="1555" y="393"/>
                </a:cubicBezTo>
                <a:cubicBezTo>
                  <a:pt x="1563" y="402"/>
                  <a:pt x="1573" y="408"/>
                  <a:pt x="1584" y="413"/>
                </a:cubicBezTo>
                <a:cubicBezTo>
                  <a:pt x="1595" y="418"/>
                  <a:pt x="1607" y="421"/>
                  <a:pt x="1620" y="421"/>
                </a:cubicBezTo>
                <a:close/>
                <a:moveTo>
                  <a:pt x="0" y="158"/>
                </a:moveTo>
                <a:cubicBezTo>
                  <a:pt x="88" y="158"/>
                  <a:pt x="88" y="158"/>
                  <a:pt x="88" y="158"/>
                </a:cubicBezTo>
                <a:cubicBezTo>
                  <a:pt x="156" y="373"/>
                  <a:pt x="156" y="373"/>
                  <a:pt x="156" y="373"/>
                </a:cubicBezTo>
                <a:cubicBezTo>
                  <a:pt x="236" y="158"/>
                  <a:pt x="236" y="158"/>
                  <a:pt x="236" y="158"/>
                </a:cubicBezTo>
                <a:cubicBezTo>
                  <a:pt x="313" y="158"/>
                  <a:pt x="313" y="158"/>
                  <a:pt x="313" y="158"/>
                </a:cubicBezTo>
                <a:cubicBezTo>
                  <a:pt x="392" y="373"/>
                  <a:pt x="392" y="373"/>
                  <a:pt x="392" y="373"/>
                </a:cubicBezTo>
                <a:cubicBezTo>
                  <a:pt x="462" y="158"/>
                  <a:pt x="462" y="158"/>
                  <a:pt x="462" y="158"/>
                </a:cubicBezTo>
                <a:cubicBezTo>
                  <a:pt x="550" y="158"/>
                  <a:pt x="550" y="158"/>
                  <a:pt x="550" y="158"/>
                </a:cubicBezTo>
                <a:cubicBezTo>
                  <a:pt x="435" y="495"/>
                  <a:pt x="435" y="495"/>
                  <a:pt x="435" y="495"/>
                </a:cubicBezTo>
                <a:cubicBezTo>
                  <a:pt x="354" y="495"/>
                  <a:pt x="354" y="495"/>
                  <a:pt x="354" y="495"/>
                </a:cubicBezTo>
                <a:cubicBezTo>
                  <a:pt x="274" y="275"/>
                  <a:pt x="274" y="275"/>
                  <a:pt x="274" y="275"/>
                </a:cubicBezTo>
                <a:cubicBezTo>
                  <a:pt x="192" y="495"/>
                  <a:pt x="192" y="495"/>
                  <a:pt x="192" y="495"/>
                </a:cubicBezTo>
                <a:cubicBezTo>
                  <a:pt x="110" y="495"/>
                  <a:pt x="110" y="495"/>
                  <a:pt x="110" y="495"/>
                </a:cubicBezTo>
                <a:lnTo>
                  <a:pt x="0" y="15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_Turquoi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41" y="447"/>
            <a:ext cx="12190519" cy="6857166"/>
          </a:xfrm>
          <a:prstGeom prst="rect">
            <a:avLst/>
          </a:prstGeom>
          <a:ln>
            <a:noFill/>
          </a:ln>
        </p:spPr>
      </p:pic>
      <p:cxnSp>
        <p:nvCxnSpPr>
          <p:cNvPr id="9" name="Straight Connector 9"/>
          <p:cNvCxnSpPr/>
          <p:nvPr userDrawn="1"/>
        </p:nvCxnSpPr>
        <p:spPr>
          <a:xfrm>
            <a:off x="1011491" y="-7916"/>
            <a:ext cx="0" cy="2394044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2"/>
          <p:cNvSpPr>
            <a:spLocks noGrp="1"/>
          </p:cNvSpPr>
          <p:nvPr>
            <p:ph type="body" idx="51" hasCustomPrompt="1"/>
          </p:nvPr>
        </p:nvSpPr>
        <p:spPr>
          <a:xfrm rot="16200000">
            <a:off x="-287193" y="1287878"/>
            <a:ext cx="2085771" cy="33236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200150" y="1606551"/>
            <a:ext cx="3621232" cy="831849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2800" b="1">
                <a:solidFill>
                  <a:schemeClr val="bg1"/>
                </a:solidFill>
                <a:latin typeface="Tenorite" pitchFamily="2" charset="0"/>
              </a:defRPr>
            </a:lvl1pPr>
          </a:lstStyle>
          <a:p>
            <a:r>
              <a:rPr lang="en-US"/>
              <a:t>Click to add </a:t>
            </a:r>
            <a:br>
              <a:rPr lang="en-US"/>
            </a:br>
            <a:r>
              <a:rPr lang="en-US"/>
              <a:t>section title</a:t>
            </a:r>
            <a:endParaRPr lang="en-US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52" hasCustomPrompt="1"/>
          </p:nvPr>
        </p:nvSpPr>
        <p:spPr>
          <a:xfrm>
            <a:off x="5352585" y="1606551"/>
            <a:ext cx="8251903" cy="409416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9500" b="0" spc="-300">
                <a:solidFill>
                  <a:schemeClr val="bg1"/>
                </a:solidFill>
                <a:latin typeface="Tenorite" pitchFamily="2" charset="0"/>
              </a:defRPr>
            </a:lvl1pPr>
          </a:lstStyle>
          <a:p>
            <a:pPr lvl="0"/>
            <a:r>
              <a:rPr lang="en-US"/>
              <a:t>##.</a:t>
            </a:r>
            <a:endParaRPr lang="en-US"/>
          </a:p>
        </p:txBody>
      </p:sp>
      <p:sp>
        <p:nvSpPr>
          <p:cNvPr id="7" name="Freeform 5"/>
          <p:cNvSpPr>
            <a:spLocks noEditPoints="1"/>
          </p:cNvSpPr>
          <p:nvPr userDrawn="1"/>
        </p:nvSpPr>
        <p:spPr bwMode="auto">
          <a:xfrm>
            <a:off x="11074081" y="6320972"/>
            <a:ext cx="711519" cy="263490"/>
          </a:xfrm>
          <a:custGeom>
            <a:avLst/>
            <a:gdLst>
              <a:gd name="T0" fmla="*/ 698 w 1799"/>
              <a:gd name="T1" fmla="*/ 158 h 664"/>
              <a:gd name="T2" fmla="*/ 610 w 1799"/>
              <a:gd name="T3" fmla="*/ 496 h 664"/>
              <a:gd name="T4" fmla="*/ 664 w 1799"/>
              <a:gd name="T5" fmla="*/ 7 h 664"/>
              <a:gd name="T6" fmla="*/ 638 w 1799"/>
              <a:gd name="T7" fmla="*/ 105 h 664"/>
              <a:gd name="T8" fmla="*/ 664 w 1799"/>
              <a:gd name="T9" fmla="*/ 7 h 664"/>
              <a:gd name="T10" fmla="*/ 907 w 1799"/>
              <a:gd name="T11" fmla="*/ 491 h 664"/>
              <a:gd name="T12" fmla="*/ 863 w 1799"/>
              <a:gd name="T13" fmla="*/ 664 h 664"/>
              <a:gd name="T14" fmla="*/ 777 w 1799"/>
              <a:gd name="T15" fmla="*/ 158 h 664"/>
              <a:gd name="T16" fmla="*/ 862 w 1799"/>
              <a:gd name="T17" fmla="*/ 205 h 664"/>
              <a:gd name="T18" fmla="*/ 969 w 1799"/>
              <a:gd name="T19" fmla="*/ 151 h 664"/>
              <a:gd name="T20" fmla="*/ 1082 w 1799"/>
              <a:gd name="T21" fmla="*/ 199 h 664"/>
              <a:gd name="T22" fmla="*/ 1131 w 1799"/>
              <a:gd name="T23" fmla="*/ 327 h 664"/>
              <a:gd name="T24" fmla="*/ 1081 w 1799"/>
              <a:gd name="T25" fmla="*/ 455 h 664"/>
              <a:gd name="T26" fmla="*/ 969 w 1799"/>
              <a:gd name="T27" fmla="*/ 503 h 664"/>
              <a:gd name="T28" fmla="*/ 988 w 1799"/>
              <a:gd name="T29" fmla="*/ 414 h 664"/>
              <a:gd name="T30" fmla="*/ 1038 w 1799"/>
              <a:gd name="T31" fmla="*/ 364 h 664"/>
              <a:gd name="T32" fmla="*/ 1038 w 1799"/>
              <a:gd name="T33" fmla="*/ 289 h 664"/>
              <a:gd name="T34" fmla="*/ 988 w 1799"/>
              <a:gd name="T35" fmla="*/ 239 h 664"/>
              <a:gd name="T36" fmla="*/ 915 w 1799"/>
              <a:gd name="T37" fmla="*/ 239 h 664"/>
              <a:gd name="T38" fmla="*/ 865 w 1799"/>
              <a:gd name="T39" fmla="*/ 289 h 664"/>
              <a:gd name="T40" fmla="*/ 865 w 1799"/>
              <a:gd name="T41" fmla="*/ 364 h 664"/>
              <a:gd name="T42" fmla="*/ 915 w 1799"/>
              <a:gd name="T43" fmla="*/ 414 h 664"/>
              <a:gd name="T44" fmla="*/ 1194 w 1799"/>
              <a:gd name="T45" fmla="*/ 158 h 664"/>
              <a:gd name="T46" fmla="*/ 1279 w 1799"/>
              <a:gd name="T47" fmla="*/ 210 h 664"/>
              <a:gd name="T48" fmla="*/ 1372 w 1799"/>
              <a:gd name="T49" fmla="*/ 152 h 664"/>
              <a:gd name="T50" fmla="*/ 1429 w 1799"/>
              <a:gd name="T51" fmla="*/ 165 h 664"/>
              <a:gd name="T52" fmla="*/ 1379 w 1799"/>
              <a:gd name="T53" fmla="*/ 242 h 664"/>
              <a:gd name="T54" fmla="*/ 1299 w 1799"/>
              <a:gd name="T55" fmla="*/ 257 h 664"/>
              <a:gd name="T56" fmla="*/ 1279 w 1799"/>
              <a:gd name="T57" fmla="*/ 496 h 664"/>
              <a:gd name="T58" fmla="*/ 1194 w 1799"/>
              <a:gd name="T59" fmla="*/ 158 h 664"/>
              <a:gd name="T60" fmla="*/ 1549 w 1799"/>
              <a:gd name="T61" fmla="*/ 489 h 664"/>
              <a:gd name="T62" fmla="*/ 1455 w 1799"/>
              <a:gd name="T63" fmla="*/ 395 h 664"/>
              <a:gd name="T64" fmla="*/ 1455 w 1799"/>
              <a:gd name="T65" fmla="*/ 258 h 664"/>
              <a:gd name="T66" fmla="*/ 1549 w 1799"/>
              <a:gd name="T67" fmla="*/ 165 h 664"/>
              <a:gd name="T68" fmla="*/ 1690 w 1799"/>
              <a:gd name="T69" fmla="*/ 165 h 664"/>
              <a:gd name="T70" fmla="*/ 1785 w 1799"/>
              <a:gd name="T71" fmla="*/ 258 h 664"/>
              <a:gd name="T72" fmla="*/ 1785 w 1799"/>
              <a:gd name="T73" fmla="*/ 395 h 664"/>
              <a:gd name="T74" fmla="*/ 1691 w 1799"/>
              <a:gd name="T75" fmla="*/ 489 h 664"/>
              <a:gd name="T76" fmla="*/ 1620 w 1799"/>
              <a:gd name="T77" fmla="*/ 421 h 664"/>
              <a:gd name="T78" fmla="*/ 1686 w 1799"/>
              <a:gd name="T79" fmla="*/ 393 h 664"/>
              <a:gd name="T80" fmla="*/ 1713 w 1799"/>
              <a:gd name="T81" fmla="*/ 326 h 664"/>
              <a:gd name="T82" fmla="*/ 1686 w 1799"/>
              <a:gd name="T83" fmla="*/ 259 h 664"/>
              <a:gd name="T84" fmla="*/ 1620 w 1799"/>
              <a:gd name="T85" fmla="*/ 232 h 664"/>
              <a:gd name="T86" fmla="*/ 1555 w 1799"/>
              <a:gd name="T87" fmla="*/ 259 h 664"/>
              <a:gd name="T88" fmla="*/ 1528 w 1799"/>
              <a:gd name="T89" fmla="*/ 326 h 664"/>
              <a:gd name="T90" fmla="*/ 1555 w 1799"/>
              <a:gd name="T91" fmla="*/ 393 h 664"/>
              <a:gd name="T92" fmla="*/ 1620 w 1799"/>
              <a:gd name="T93" fmla="*/ 421 h 664"/>
              <a:gd name="T94" fmla="*/ 88 w 1799"/>
              <a:gd name="T95" fmla="*/ 158 h 664"/>
              <a:gd name="T96" fmla="*/ 236 w 1799"/>
              <a:gd name="T97" fmla="*/ 158 h 664"/>
              <a:gd name="T98" fmla="*/ 392 w 1799"/>
              <a:gd name="T99" fmla="*/ 373 h 664"/>
              <a:gd name="T100" fmla="*/ 550 w 1799"/>
              <a:gd name="T101" fmla="*/ 158 h 664"/>
              <a:gd name="T102" fmla="*/ 354 w 1799"/>
              <a:gd name="T103" fmla="*/ 495 h 664"/>
              <a:gd name="T104" fmla="*/ 192 w 1799"/>
              <a:gd name="T105" fmla="*/ 495 h 664"/>
              <a:gd name="T106" fmla="*/ 0 w 1799"/>
              <a:gd name="T107" fmla="*/ 158 h 6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799" h="664">
                <a:moveTo>
                  <a:pt x="610" y="158"/>
                </a:moveTo>
                <a:cubicBezTo>
                  <a:pt x="698" y="158"/>
                  <a:pt x="698" y="158"/>
                  <a:pt x="698" y="158"/>
                </a:cubicBezTo>
                <a:cubicBezTo>
                  <a:pt x="698" y="496"/>
                  <a:pt x="698" y="496"/>
                  <a:pt x="698" y="496"/>
                </a:cubicBezTo>
                <a:cubicBezTo>
                  <a:pt x="610" y="496"/>
                  <a:pt x="610" y="496"/>
                  <a:pt x="610" y="496"/>
                </a:cubicBezTo>
                <a:lnTo>
                  <a:pt x="610" y="158"/>
                </a:lnTo>
                <a:close/>
                <a:moveTo>
                  <a:pt x="664" y="7"/>
                </a:moveTo>
                <a:cubicBezTo>
                  <a:pt x="637" y="0"/>
                  <a:pt x="609" y="16"/>
                  <a:pt x="602" y="43"/>
                </a:cubicBezTo>
                <a:cubicBezTo>
                  <a:pt x="595" y="70"/>
                  <a:pt x="611" y="98"/>
                  <a:pt x="638" y="105"/>
                </a:cubicBezTo>
                <a:cubicBezTo>
                  <a:pt x="665" y="112"/>
                  <a:pt x="693" y="96"/>
                  <a:pt x="700" y="69"/>
                </a:cubicBezTo>
                <a:cubicBezTo>
                  <a:pt x="707" y="42"/>
                  <a:pt x="691" y="14"/>
                  <a:pt x="664" y="7"/>
                </a:cubicBezTo>
                <a:close/>
                <a:moveTo>
                  <a:pt x="969" y="503"/>
                </a:moveTo>
                <a:cubicBezTo>
                  <a:pt x="946" y="503"/>
                  <a:pt x="926" y="499"/>
                  <a:pt x="907" y="491"/>
                </a:cubicBezTo>
                <a:cubicBezTo>
                  <a:pt x="889" y="482"/>
                  <a:pt x="874" y="470"/>
                  <a:pt x="863" y="455"/>
                </a:cubicBezTo>
                <a:cubicBezTo>
                  <a:pt x="863" y="664"/>
                  <a:pt x="863" y="664"/>
                  <a:pt x="863" y="664"/>
                </a:cubicBezTo>
                <a:cubicBezTo>
                  <a:pt x="777" y="664"/>
                  <a:pt x="777" y="664"/>
                  <a:pt x="777" y="664"/>
                </a:cubicBezTo>
                <a:cubicBezTo>
                  <a:pt x="777" y="158"/>
                  <a:pt x="777" y="158"/>
                  <a:pt x="777" y="158"/>
                </a:cubicBezTo>
                <a:cubicBezTo>
                  <a:pt x="862" y="158"/>
                  <a:pt x="862" y="158"/>
                  <a:pt x="862" y="158"/>
                </a:cubicBezTo>
                <a:cubicBezTo>
                  <a:pt x="862" y="205"/>
                  <a:pt x="862" y="205"/>
                  <a:pt x="862" y="205"/>
                </a:cubicBezTo>
                <a:cubicBezTo>
                  <a:pt x="874" y="188"/>
                  <a:pt x="888" y="175"/>
                  <a:pt x="907" y="166"/>
                </a:cubicBezTo>
                <a:cubicBezTo>
                  <a:pt x="925" y="156"/>
                  <a:pt x="946" y="151"/>
                  <a:pt x="969" y="151"/>
                </a:cubicBezTo>
                <a:cubicBezTo>
                  <a:pt x="990" y="151"/>
                  <a:pt x="1010" y="155"/>
                  <a:pt x="1030" y="163"/>
                </a:cubicBezTo>
                <a:cubicBezTo>
                  <a:pt x="1050" y="172"/>
                  <a:pt x="1067" y="183"/>
                  <a:pt x="1082" y="199"/>
                </a:cubicBezTo>
                <a:cubicBezTo>
                  <a:pt x="1097" y="214"/>
                  <a:pt x="1109" y="233"/>
                  <a:pt x="1118" y="254"/>
                </a:cubicBezTo>
                <a:cubicBezTo>
                  <a:pt x="1127" y="276"/>
                  <a:pt x="1131" y="300"/>
                  <a:pt x="1131" y="327"/>
                </a:cubicBezTo>
                <a:cubicBezTo>
                  <a:pt x="1131" y="354"/>
                  <a:pt x="1127" y="378"/>
                  <a:pt x="1118" y="400"/>
                </a:cubicBezTo>
                <a:cubicBezTo>
                  <a:pt x="1108" y="421"/>
                  <a:pt x="1096" y="440"/>
                  <a:pt x="1081" y="455"/>
                </a:cubicBezTo>
                <a:cubicBezTo>
                  <a:pt x="1066" y="471"/>
                  <a:pt x="1049" y="482"/>
                  <a:pt x="1030" y="491"/>
                </a:cubicBezTo>
                <a:cubicBezTo>
                  <a:pt x="1010" y="499"/>
                  <a:pt x="990" y="503"/>
                  <a:pt x="969" y="503"/>
                </a:cubicBezTo>
                <a:close/>
                <a:moveTo>
                  <a:pt x="952" y="421"/>
                </a:moveTo>
                <a:cubicBezTo>
                  <a:pt x="965" y="421"/>
                  <a:pt x="977" y="419"/>
                  <a:pt x="988" y="414"/>
                </a:cubicBezTo>
                <a:cubicBezTo>
                  <a:pt x="999" y="409"/>
                  <a:pt x="1009" y="402"/>
                  <a:pt x="1018" y="394"/>
                </a:cubicBezTo>
                <a:cubicBezTo>
                  <a:pt x="1026" y="385"/>
                  <a:pt x="1033" y="375"/>
                  <a:pt x="1038" y="364"/>
                </a:cubicBezTo>
                <a:cubicBezTo>
                  <a:pt x="1043" y="352"/>
                  <a:pt x="1045" y="340"/>
                  <a:pt x="1045" y="326"/>
                </a:cubicBezTo>
                <a:cubicBezTo>
                  <a:pt x="1045" y="313"/>
                  <a:pt x="1043" y="301"/>
                  <a:pt x="1038" y="289"/>
                </a:cubicBezTo>
                <a:cubicBezTo>
                  <a:pt x="1033" y="278"/>
                  <a:pt x="1026" y="268"/>
                  <a:pt x="1018" y="259"/>
                </a:cubicBezTo>
                <a:cubicBezTo>
                  <a:pt x="1009" y="251"/>
                  <a:pt x="999" y="244"/>
                  <a:pt x="988" y="239"/>
                </a:cubicBezTo>
                <a:cubicBezTo>
                  <a:pt x="977" y="234"/>
                  <a:pt x="965" y="231"/>
                  <a:pt x="952" y="231"/>
                </a:cubicBezTo>
                <a:cubicBezTo>
                  <a:pt x="938" y="231"/>
                  <a:pt x="926" y="234"/>
                  <a:pt x="915" y="239"/>
                </a:cubicBezTo>
                <a:cubicBezTo>
                  <a:pt x="903" y="244"/>
                  <a:pt x="893" y="251"/>
                  <a:pt x="885" y="259"/>
                </a:cubicBezTo>
                <a:cubicBezTo>
                  <a:pt x="877" y="268"/>
                  <a:pt x="870" y="278"/>
                  <a:pt x="865" y="289"/>
                </a:cubicBezTo>
                <a:cubicBezTo>
                  <a:pt x="860" y="301"/>
                  <a:pt x="858" y="313"/>
                  <a:pt x="858" y="326"/>
                </a:cubicBezTo>
                <a:cubicBezTo>
                  <a:pt x="858" y="340"/>
                  <a:pt x="860" y="352"/>
                  <a:pt x="865" y="364"/>
                </a:cubicBezTo>
                <a:cubicBezTo>
                  <a:pt x="870" y="375"/>
                  <a:pt x="877" y="385"/>
                  <a:pt x="885" y="394"/>
                </a:cubicBezTo>
                <a:cubicBezTo>
                  <a:pt x="893" y="402"/>
                  <a:pt x="903" y="409"/>
                  <a:pt x="915" y="414"/>
                </a:cubicBezTo>
                <a:cubicBezTo>
                  <a:pt x="926" y="419"/>
                  <a:pt x="938" y="421"/>
                  <a:pt x="952" y="421"/>
                </a:cubicBezTo>
                <a:close/>
                <a:moveTo>
                  <a:pt x="1194" y="158"/>
                </a:moveTo>
                <a:cubicBezTo>
                  <a:pt x="1279" y="158"/>
                  <a:pt x="1279" y="158"/>
                  <a:pt x="1279" y="158"/>
                </a:cubicBezTo>
                <a:cubicBezTo>
                  <a:pt x="1279" y="210"/>
                  <a:pt x="1279" y="210"/>
                  <a:pt x="1279" y="210"/>
                </a:cubicBezTo>
                <a:cubicBezTo>
                  <a:pt x="1287" y="190"/>
                  <a:pt x="1299" y="175"/>
                  <a:pt x="1315" y="166"/>
                </a:cubicBezTo>
                <a:cubicBezTo>
                  <a:pt x="1331" y="157"/>
                  <a:pt x="1350" y="152"/>
                  <a:pt x="1372" y="152"/>
                </a:cubicBezTo>
                <a:cubicBezTo>
                  <a:pt x="1383" y="152"/>
                  <a:pt x="1394" y="153"/>
                  <a:pt x="1403" y="156"/>
                </a:cubicBezTo>
                <a:cubicBezTo>
                  <a:pt x="1413" y="158"/>
                  <a:pt x="1422" y="161"/>
                  <a:pt x="1429" y="165"/>
                </a:cubicBezTo>
                <a:cubicBezTo>
                  <a:pt x="1397" y="250"/>
                  <a:pt x="1397" y="250"/>
                  <a:pt x="1397" y="250"/>
                </a:cubicBezTo>
                <a:cubicBezTo>
                  <a:pt x="1393" y="247"/>
                  <a:pt x="1387" y="244"/>
                  <a:pt x="1379" y="242"/>
                </a:cubicBezTo>
                <a:cubicBezTo>
                  <a:pt x="1371" y="239"/>
                  <a:pt x="1362" y="238"/>
                  <a:pt x="1352" y="238"/>
                </a:cubicBezTo>
                <a:cubicBezTo>
                  <a:pt x="1330" y="238"/>
                  <a:pt x="1313" y="244"/>
                  <a:pt x="1299" y="257"/>
                </a:cubicBezTo>
                <a:cubicBezTo>
                  <a:pt x="1286" y="269"/>
                  <a:pt x="1279" y="289"/>
                  <a:pt x="1279" y="318"/>
                </a:cubicBezTo>
                <a:cubicBezTo>
                  <a:pt x="1279" y="496"/>
                  <a:pt x="1279" y="496"/>
                  <a:pt x="1279" y="496"/>
                </a:cubicBezTo>
                <a:cubicBezTo>
                  <a:pt x="1194" y="496"/>
                  <a:pt x="1194" y="496"/>
                  <a:pt x="1194" y="496"/>
                </a:cubicBezTo>
                <a:lnTo>
                  <a:pt x="1194" y="158"/>
                </a:lnTo>
                <a:close/>
                <a:moveTo>
                  <a:pt x="1620" y="503"/>
                </a:moveTo>
                <a:cubicBezTo>
                  <a:pt x="1594" y="503"/>
                  <a:pt x="1571" y="498"/>
                  <a:pt x="1549" y="489"/>
                </a:cubicBezTo>
                <a:cubicBezTo>
                  <a:pt x="1527" y="480"/>
                  <a:pt x="1508" y="467"/>
                  <a:pt x="1492" y="451"/>
                </a:cubicBezTo>
                <a:cubicBezTo>
                  <a:pt x="1476" y="435"/>
                  <a:pt x="1464" y="416"/>
                  <a:pt x="1455" y="395"/>
                </a:cubicBezTo>
                <a:cubicBezTo>
                  <a:pt x="1446" y="374"/>
                  <a:pt x="1441" y="351"/>
                  <a:pt x="1441" y="327"/>
                </a:cubicBezTo>
                <a:cubicBezTo>
                  <a:pt x="1441" y="303"/>
                  <a:pt x="1446" y="280"/>
                  <a:pt x="1455" y="258"/>
                </a:cubicBezTo>
                <a:cubicBezTo>
                  <a:pt x="1464" y="237"/>
                  <a:pt x="1476" y="218"/>
                  <a:pt x="1492" y="202"/>
                </a:cubicBezTo>
                <a:cubicBezTo>
                  <a:pt x="1508" y="187"/>
                  <a:pt x="1527" y="174"/>
                  <a:pt x="1549" y="165"/>
                </a:cubicBezTo>
                <a:cubicBezTo>
                  <a:pt x="1571" y="156"/>
                  <a:pt x="1594" y="151"/>
                  <a:pt x="1620" y="151"/>
                </a:cubicBezTo>
                <a:cubicBezTo>
                  <a:pt x="1645" y="151"/>
                  <a:pt x="1668" y="156"/>
                  <a:pt x="1690" y="165"/>
                </a:cubicBezTo>
                <a:cubicBezTo>
                  <a:pt x="1712" y="174"/>
                  <a:pt x="1731" y="187"/>
                  <a:pt x="1747" y="202"/>
                </a:cubicBezTo>
                <a:cubicBezTo>
                  <a:pt x="1763" y="218"/>
                  <a:pt x="1776" y="237"/>
                  <a:pt x="1785" y="258"/>
                </a:cubicBezTo>
                <a:cubicBezTo>
                  <a:pt x="1794" y="280"/>
                  <a:pt x="1799" y="303"/>
                  <a:pt x="1799" y="327"/>
                </a:cubicBezTo>
                <a:cubicBezTo>
                  <a:pt x="1799" y="351"/>
                  <a:pt x="1794" y="374"/>
                  <a:pt x="1785" y="395"/>
                </a:cubicBezTo>
                <a:cubicBezTo>
                  <a:pt x="1776" y="416"/>
                  <a:pt x="1763" y="435"/>
                  <a:pt x="1747" y="451"/>
                </a:cubicBezTo>
                <a:cubicBezTo>
                  <a:pt x="1731" y="467"/>
                  <a:pt x="1713" y="480"/>
                  <a:pt x="1691" y="489"/>
                </a:cubicBezTo>
                <a:cubicBezTo>
                  <a:pt x="1669" y="498"/>
                  <a:pt x="1645" y="503"/>
                  <a:pt x="1620" y="503"/>
                </a:cubicBezTo>
                <a:close/>
                <a:moveTo>
                  <a:pt x="1620" y="421"/>
                </a:moveTo>
                <a:cubicBezTo>
                  <a:pt x="1633" y="421"/>
                  <a:pt x="1645" y="418"/>
                  <a:pt x="1657" y="413"/>
                </a:cubicBezTo>
                <a:cubicBezTo>
                  <a:pt x="1668" y="408"/>
                  <a:pt x="1678" y="402"/>
                  <a:pt x="1686" y="393"/>
                </a:cubicBezTo>
                <a:cubicBezTo>
                  <a:pt x="1694" y="385"/>
                  <a:pt x="1701" y="375"/>
                  <a:pt x="1706" y="364"/>
                </a:cubicBezTo>
                <a:cubicBezTo>
                  <a:pt x="1711" y="352"/>
                  <a:pt x="1713" y="340"/>
                  <a:pt x="1713" y="326"/>
                </a:cubicBezTo>
                <a:cubicBezTo>
                  <a:pt x="1713" y="313"/>
                  <a:pt x="1711" y="301"/>
                  <a:pt x="1706" y="289"/>
                </a:cubicBezTo>
                <a:cubicBezTo>
                  <a:pt x="1701" y="278"/>
                  <a:pt x="1694" y="268"/>
                  <a:pt x="1686" y="259"/>
                </a:cubicBezTo>
                <a:cubicBezTo>
                  <a:pt x="1678" y="251"/>
                  <a:pt x="1668" y="244"/>
                  <a:pt x="1657" y="239"/>
                </a:cubicBezTo>
                <a:cubicBezTo>
                  <a:pt x="1645" y="234"/>
                  <a:pt x="1633" y="232"/>
                  <a:pt x="1620" y="232"/>
                </a:cubicBezTo>
                <a:cubicBezTo>
                  <a:pt x="1607" y="232"/>
                  <a:pt x="1595" y="234"/>
                  <a:pt x="1584" y="239"/>
                </a:cubicBezTo>
                <a:cubicBezTo>
                  <a:pt x="1573" y="244"/>
                  <a:pt x="1563" y="251"/>
                  <a:pt x="1555" y="259"/>
                </a:cubicBezTo>
                <a:cubicBezTo>
                  <a:pt x="1546" y="268"/>
                  <a:pt x="1540" y="278"/>
                  <a:pt x="1535" y="289"/>
                </a:cubicBezTo>
                <a:cubicBezTo>
                  <a:pt x="1530" y="301"/>
                  <a:pt x="1528" y="313"/>
                  <a:pt x="1528" y="326"/>
                </a:cubicBezTo>
                <a:cubicBezTo>
                  <a:pt x="1528" y="340"/>
                  <a:pt x="1530" y="352"/>
                  <a:pt x="1535" y="364"/>
                </a:cubicBezTo>
                <a:cubicBezTo>
                  <a:pt x="1540" y="375"/>
                  <a:pt x="1546" y="385"/>
                  <a:pt x="1555" y="393"/>
                </a:cubicBezTo>
                <a:cubicBezTo>
                  <a:pt x="1563" y="402"/>
                  <a:pt x="1573" y="408"/>
                  <a:pt x="1584" y="413"/>
                </a:cubicBezTo>
                <a:cubicBezTo>
                  <a:pt x="1595" y="418"/>
                  <a:pt x="1607" y="421"/>
                  <a:pt x="1620" y="421"/>
                </a:cubicBezTo>
                <a:close/>
                <a:moveTo>
                  <a:pt x="0" y="158"/>
                </a:moveTo>
                <a:cubicBezTo>
                  <a:pt x="88" y="158"/>
                  <a:pt x="88" y="158"/>
                  <a:pt x="88" y="158"/>
                </a:cubicBezTo>
                <a:cubicBezTo>
                  <a:pt x="156" y="373"/>
                  <a:pt x="156" y="373"/>
                  <a:pt x="156" y="373"/>
                </a:cubicBezTo>
                <a:cubicBezTo>
                  <a:pt x="236" y="158"/>
                  <a:pt x="236" y="158"/>
                  <a:pt x="236" y="158"/>
                </a:cubicBezTo>
                <a:cubicBezTo>
                  <a:pt x="313" y="158"/>
                  <a:pt x="313" y="158"/>
                  <a:pt x="313" y="158"/>
                </a:cubicBezTo>
                <a:cubicBezTo>
                  <a:pt x="392" y="373"/>
                  <a:pt x="392" y="373"/>
                  <a:pt x="392" y="373"/>
                </a:cubicBezTo>
                <a:cubicBezTo>
                  <a:pt x="462" y="158"/>
                  <a:pt x="462" y="158"/>
                  <a:pt x="462" y="158"/>
                </a:cubicBezTo>
                <a:cubicBezTo>
                  <a:pt x="550" y="158"/>
                  <a:pt x="550" y="158"/>
                  <a:pt x="550" y="158"/>
                </a:cubicBezTo>
                <a:cubicBezTo>
                  <a:pt x="435" y="495"/>
                  <a:pt x="435" y="495"/>
                  <a:pt x="435" y="495"/>
                </a:cubicBezTo>
                <a:cubicBezTo>
                  <a:pt x="354" y="495"/>
                  <a:pt x="354" y="495"/>
                  <a:pt x="354" y="495"/>
                </a:cubicBezTo>
                <a:cubicBezTo>
                  <a:pt x="274" y="275"/>
                  <a:pt x="274" y="275"/>
                  <a:pt x="274" y="275"/>
                </a:cubicBezTo>
                <a:cubicBezTo>
                  <a:pt x="192" y="495"/>
                  <a:pt x="192" y="495"/>
                  <a:pt x="192" y="495"/>
                </a:cubicBezTo>
                <a:cubicBezTo>
                  <a:pt x="110" y="495"/>
                  <a:pt x="110" y="495"/>
                  <a:pt x="110" y="495"/>
                </a:cubicBezTo>
                <a:lnTo>
                  <a:pt x="0" y="15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_Surfer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2" descr="Imagen 2"/>
          <p:cNvPicPr>
            <a:picLocks noChangeAspect="1"/>
          </p:cNvPicPr>
          <p:nvPr userDrawn="1"/>
        </p:nvPicPr>
        <p:blipFill>
          <a:blip r:embed="rId2" cstate="email"/>
          <a:srcRect/>
          <a:stretch>
            <a:fillRect/>
          </a:stretch>
        </p:blipFill>
        <p:spPr>
          <a:xfrm>
            <a:off x="0" y="-2"/>
            <a:ext cx="12193589" cy="685800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5" name="Rectángulo 7"/>
          <p:cNvSpPr/>
          <p:nvPr userDrawn="1"/>
        </p:nvSpPr>
        <p:spPr>
          <a:xfrm>
            <a:off x="-1" y="0"/>
            <a:ext cx="12193590" cy="6858000"/>
          </a:xfrm>
          <a:prstGeom prst="rect">
            <a:avLst/>
          </a:prstGeom>
          <a:gradFill>
            <a:gsLst>
              <a:gs pos="0">
                <a:srgbClr val="000000">
                  <a:alpha val="21000"/>
                </a:srgbClr>
              </a:gs>
              <a:gs pos="100000">
                <a:srgbClr val="000000">
                  <a:alpha val="40146"/>
                </a:srgbClr>
              </a:gs>
            </a:gsLst>
            <a:lin ang="10800000"/>
          </a:gradFill>
          <a:ln w="12700">
            <a:noFill/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cxnSp>
        <p:nvCxnSpPr>
          <p:cNvPr id="9" name="Straight Connector 9"/>
          <p:cNvCxnSpPr/>
          <p:nvPr userDrawn="1"/>
        </p:nvCxnSpPr>
        <p:spPr>
          <a:xfrm>
            <a:off x="1011491" y="-7916"/>
            <a:ext cx="0" cy="2394044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/>
          <p:cNvSpPr>
            <a:spLocks noGrp="1"/>
          </p:cNvSpPr>
          <p:nvPr>
            <p:ph type="body" idx="51" hasCustomPrompt="1"/>
          </p:nvPr>
        </p:nvSpPr>
        <p:spPr>
          <a:xfrm rot="16200000">
            <a:off x="-287193" y="1287878"/>
            <a:ext cx="2085771" cy="33236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200150" y="1606551"/>
            <a:ext cx="3621232" cy="831849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2800" b="1">
                <a:solidFill>
                  <a:schemeClr val="bg1"/>
                </a:solidFill>
                <a:latin typeface="Tenorite" pitchFamily="2" charset="0"/>
              </a:defRPr>
            </a:lvl1pPr>
          </a:lstStyle>
          <a:p>
            <a:r>
              <a:rPr lang="en-US"/>
              <a:t>Click to add </a:t>
            </a:r>
            <a:br>
              <a:rPr lang="en-US"/>
            </a:br>
            <a:r>
              <a:rPr lang="en-US"/>
              <a:t>section title</a:t>
            </a:r>
            <a:endParaRPr lang="en-US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52" hasCustomPrompt="1"/>
          </p:nvPr>
        </p:nvSpPr>
        <p:spPr>
          <a:xfrm>
            <a:off x="5352585" y="1606551"/>
            <a:ext cx="8251903" cy="409416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9500" b="0" spc="-300">
                <a:solidFill>
                  <a:schemeClr val="bg1"/>
                </a:solidFill>
                <a:latin typeface="Tenorite" pitchFamily="2" charset="0"/>
              </a:defRPr>
            </a:lvl1pPr>
          </a:lstStyle>
          <a:p>
            <a:pPr lvl="0"/>
            <a:r>
              <a:rPr lang="en-US"/>
              <a:t>##.</a:t>
            </a:r>
            <a:endParaRPr lang="en-US"/>
          </a:p>
        </p:txBody>
      </p:sp>
      <p:sp>
        <p:nvSpPr>
          <p:cNvPr id="6" name="Freeform 5"/>
          <p:cNvSpPr>
            <a:spLocks noEditPoints="1"/>
          </p:cNvSpPr>
          <p:nvPr userDrawn="1"/>
        </p:nvSpPr>
        <p:spPr bwMode="auto">
          <a:xfrm>
            <a:off x="11074081" y="6320972"/>
            <a:ext cx="711519" cy="263490"/>
          </a:xfrm>
          <a:custGeom>
            <a:avLst/>
            <a:gdLst>
              <a:gd name="T0" fmla="*/ 698 w 1799"/>
              <a:gd name="T1" fmla="*/ 158 h 664"/>
              <a:gd name="T2" fmla="*/ 610 w 1799"/>
              <a:gd name="T3" fmla="*/ 496 h 664"/>
              <a:gd name="T4" fmla="*/ 664 w 1799"/>
              <a:gd name="T5" fmla="*/ 7 h 664"/>
              <a:gd name="T6" fmla="*/ 638 w 1799"/>
              <a:gd name="T7" fmla="*/ 105 h 664"/>
              <a:gd name="T8" fmla="*/ 664 w 1799"/>
              <a:gd name="T9" fmla="*/ 7 h 664"/>
              <a:gd name="T10" fmla="*/ 907 w 1799"/>
              <a:gd name="T11" fmla="*/ 491 h 664"/>
              <a:gd name="T12" fmla="*/ 863 w 1799"/>
              <a:gd name="T13" fmla="*/ 664 h 664"/>
              <a:gd name="T14" fmla="*/ 777 w 1799"/>
              <a:gd name="T15" fmla="*/ 158 h 664"/>
              <a:gd name="T16" fmla="*/ 862 w 1799"/>
              <a:gd name="T17" fmla="*/ 205 h 664"/>
              <a:gd name="T18" fmla="*/ 969 w 1799"/>
              <a:gd name="T19" fmla="*/ 151 h 664"/>
              <a:gd name="T20" fmla="*/ 1082 w 1799"/>
              <a:gd name="T21" fmla="*/ 199 h 664"/>
              <a:gd name="T22" fmla="*/ 1131 w 1799"/>
              <a:gd name="T23" fmla="*/ 327 h 664"/>
              <a:gd name="T24" fmla="*/ 1081 w 1799"/>
              <a:gd name="T25" fmla="*/ 455 h 664"/>
              <a:gd name="T26" fmla="*/ 969 w 1799"/>
              <a:gd name="T27" fmla="*/ 503 h 664"/>
              <a:gd name="T28" fmla="*/ 988 w 1799"/>
              <a:gd name="T29" fmla="*/ 414 h 664"/>
              <a:gd name="T30" fmla="*/ 1038 w 1799"/>
              <a:gd name="T31" fmla="*/ 364 h 664"/>
              <a:gd name="T32" fmla="*/ 1038 w 1799"/>
              <a:gd name="T33" fmla="*/ 289 h 664"/>
              <a:gd name="T34" fmla="*/ 988 w 1799"/>
              <a:gd name="T35" fmla="*/ 239 h 664"/>
              <a:gd name="T36" fmla="*/ 915 w 1799"/>
              <a:gd name="T37" fmla="*/ 239 h 664"/>
              <a:gd name="T38" fmla="*/ 865 w 1799"/>
              <a:gd name="T39" fmla="*/ 289 h 664"/>
              <a:gd name="T40" fmla="*/ 865 w 1799"/>
              <a:gd name="T41" fmla="*/ 364 h 664"/>
              <a:gd name="T42" fmla="*/ 915 w 1799"/>
              <a:gd name="T43" fmla="*/ 414 h 664"/>
              <a:gd name="T44" fmla="*/ 1194 w 1799"/>
              <a:gd name="T45" fmla="*/ 158 h 664"/>
              <a:gd name="T46" fmla="*/ 1279 w 1799"/>
              <a:gd name="T47" fmla="*/ 210 h 664"/>
              <a:gd name="T48" fmla="*/ 1372 w 1799"/>
              <a:gd name="T49" fmla="*/ 152 h 664"/>
              <a:gd name="T50" fmla="*/ 1429 w 1799"/>
              <a:gd name="T51" fmla="*/ 165 h 664"/>
              <a:gd name="T52" fmla="*/ 1379 w 1799"/>
              <a:gd name="T53" fmla="*/ 242 h 664"/>
              <a:gd name="T54" fmla="*/ 1299 w 1799"/>
              <a:gd name="T55" fmla="*/ 257 h 664"/>
              <a:gd name="T56" fmla="*/ 1279 w 1799"/>
              <a:gd name="T57" fmla="*/ 496 h 664"/>
              <a:gd name="T58" fmla="*/ 1194 w 1799"/>
              <a:gd name="T59" fmla="*/ 158 h 664"/>
              <a:gd name="T60" fmla="*/ 1549 w 1799"/>
              <a:gd name="T61" fmla="*/ 489 h 664"/>
              <a:gd name="T62" fmla="*/ 1455 w 1799"/>
              <a:gd name="T63" fmla="*/ 395 h 664"/>
              <a:gd name="T64" fmla="*/ 1455 w 1799"/>
              <a:gd name="T65" fmla="*/ 258 h 664"/>
              <a:gd name="T66" fmla="*/ 1549 w 1799"/>
              <a:gd name="T67" fmla="*/ 165 h 664"/>
              <a:gd name="T68" fmla="*/ 1690 w 1799"/>
              <a:gd name="T69" fmla="*/ 165 h 664"/>
              <a:gd name="T70" fmla="*/ 1785 w 1799"/>
              <a:gd name="T71" fmla="*/ 258 h 664"/>
              <a:gd name="T72" fmla="*/ 1785 w 1799"/>
              <a:gd name="T73" fmla="*/ 395 h 664"/>
              <a:gd name="T74" fmla="*/ 1691 w 1799"/>
              <a:gd name="T75" fmla="*/ 489 h 664"/>
              <a:gd name="T76" fmla="*/ 1620 w 1799"/>
              <a:gd name="T77" fmla="*/ 421 h 664"/>
              <a:gd name="T78" fmla="*/ 1686 w 1799"/>
              <a:gd name="T79" fmla="*/ 393 h 664"/>
              <a:gd name="T80" fmla="*/ 1713 w 1799"/>
              <a:gd name="T81" fmla="*/ 326 h 664"/>
              <a:gd name="T82" fmla="*/ 1686 w 1799"/>
              <a:gd name="T83" fmla="*/ 259 h 664"/>
              <a:gd name="T84" fmla="*/ 1620 w 1799"/>
              <a:gd name="T85" fmla="*/ 232 h 664"/>
              <a:gd name="T86" fmla="*/ 1555 w 1799"/>
              <a:gd name="T87" fmla="*/ 259 h 664"/>
              <a:gd name="T88" fmla="*/ 1528 w 1799"/>
              <a:gd name="T89" fmla="*/ 326 h 664"/>
              <a:gd name="T90" fmla="*/ 1555 w 1799"/>
              <a:gd name="T91" fmla="*/ 393 h 664"/>
              <a:gd name="T92" fmla="*/ 1620 w 1799"/>
              <a:gd name="T93" fmla="*/ 421 h 664"/>
              <a:gd name="T94" fmla="*/ 88 w 1799"/>
              <a:gd name="T95" fmla="*/ 158 h 664"/>
              <a:gd name="T96" fmla="*/ 236 w 1799"/>
              <a:gd name="T97" fmla="*/ 158 h 664"/>
              <a:gd name="T98" fmla="*/ 392 w 1799"/>
              <a:gd name="T99" fmla="*/ 373 h 664"/>
              <a:gd name="T100" fmla="*/ 550 w 1799"/>
              <a:gd name="T101" fmla="*/ 158 h 664"/>
              <a:gd name="T102" fmla="*/ 354 w 1799"/>
              <a:gd name="T103" fmla="*/ 495 h 664"/>
              <a:gd name="T104" fmla="*/ 192 w 1799"/>
              <a:gd name="T105" fmla="*/ 495 h 664"/>
              <a:gd name="T106" fmla="*/ 0 w 1799"/>
              <a:gd name="T107" fmla="*/ 158 h 6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799" h="664">
                <a:moveTo>
                  <a:pt x="610" y="158"/>
                </a:moveTo>
                <a:cubicBezTo>
                  <a:pt x="698" y="158"/>
                  <a:pt x="698" y="158"/>
                  <a:pt x="698" y="158"/>
                </a:cubicBezTo>
                <a:cubicBezTo>
                  <a:pt x="698" y="496"/>
                  <a:pt x="698" y="496"/>
                  <a:pt x="698" y="496"/>
                </a:cubicBezTo>
                <a:cubicBezTo>
                  <a:pt x="610" y="496"/>
                  <a:pt x="610" y="496"/>
                  <a:pt x="610" y="496"/>
                </a:cubicBezTo>
                <a:lnTo>
                  <a:pt x="610" y="158"/>
                </a:lnTo>
                <a:close/>
                <a:moveTo>
                  <a:pt x="664" y="7"/>
                </a:moveTo>
                <a:cubicBezTo>
                  <a:pt x="637" y="0"/>
                  <a:pt x="609" y="16"/>
                  <a:pt x="602" y="43"/>
                </a:cubicBezTo>
                <a:cubicBezTo>
                  <a:pt x="595" y="70"/>
                  <a:pt x="611" y="98"/>
                  <a:pt x="638" y="105"/>
                </a:cubicBezTo>
                <a:cubicBezTo>
                  <a:pt x="665" y="112"/>
                  <a:pt x="693" y="96"/>
                  <a:pt x="700" y="69"/>
                </a:cubicBezTo>
                <a:cubicBezTo>
                  <a:pt x="707" y="42"/>
                  <a:pt x="691" y="14"/>
                  <a:pt x="664" y="7"/>
                </a:cubicBezTo>
                <a:close/>
                <a:moveTo>
                  <a:pt x="969" y="503"/>
                </a:moveTo>
                <a:cubicBezTo>
                  <a:pt x="946" y="503"/>
                  <a:pt x="926" y="499"/>
                  <a:pt x="907" y="491"/>
                </a:cubicBezTo>
                <a:cubicBezTo>
                  <a:pt x="889" y="482"/>
                  <a:pt x="874" y="470"/>
                  <a:pt x="863" y="455"/>
                </a:cubicBezTo>
                <a:cubicBezTo>
                  <a:pt x="863" y="664"/>
                  <a:pt x="863" y="664"/>
                  <a:pt x="863" y="664"/>
                </a:cubicBezTo>
                <a:cubicBezTo>
                  <a:pt x="777" y="664"/>
                  <a:pt x="777" y="664"/>
                  <a:pt x="777" y="664"/>
                </a:cubicBezTo>
                <a:cubicBezTo>
                  <a:pt x="777" y="158"/>
                  <a:pt x="777" y="158"/>
                  <a:pt x="777" y="158"/>
                </a:cubicBezTo>
                <a:cubicBezTo>
                  <a:pt x="862" y="158"/>
                  <a:pt x="862" y="158"/>
                  <a:pt x="862" y="158"/>
                </a:cubicBezTo>
                <a:cubicBezTo>
                  <a:pt x="862" y="205"/>
                  <a:pt x="862" y="205"/>
                  <a:pt x="862" y="205"/>
                </a:cubicBezTo>
                <a:cubicBezTo>
                  <a:pt x="874" y="188"/>
                  <a:pt x="888" y="175"/>
                  <a:pt x="907" y="166"/>
                </a:cubicBezTo>
                <a:cubicBezTo>
                  <a:pt x="925" y="156"/>
                  <a:pt x="946" y="151"/>
                  <a:pt x="969" y="151"/>
                </a:cubicBezTo>
                <a:cubicBezTo>
                  <a:pt x="990" y="151"/>
                  <a:pt x="1010" y="155"/>
                  <a:pt x="1030" y="163"/>
                </a:cubicBezTo>
                <a:cubicBezTo>
                  <a:pt x="1050" y="172"/>
                  <a:pt x="1067" y="183"/>
                  <a:pt x="1082" y="199"/>
                </a:cubicBezTo>
                <a:cubicBezTo>
                  <a:pt x="1097" y="214"/>
                  <a:pt x="1109" y="233"/>
                  <a:pt x="1118" y="254"/>
                </a:cubicBezTo>
                <a:cubicBezTo>
                  <a:pt x="1127" y="276"/>
                  <a:pt x="1131" y="300"/>
                  <a:pt x="1131" y="327"/>
                </a:cubicBezTo>
                <a:cubicBezTo>
                  <a:pt x="1131" y="354"/>
                  <a:pt x="1127" y="378"/>
                  <a:pt x="1118" y="400"/>
                </a:cubicBezTo>
                <a:cubicBezTo>
                  <a:pt x="1108" y="421"/>
                  <a:pt x="1096" y="440"/>
                  <a:pt x="1081" y="455"/>
                </a:cubicBezTo>
                <a:cubicBezTo>
                  <a:pt x="1066" y="471"/>
                  <a:pt x="1049" y="482"/>
                  <a:pt x="1030" y="491"/>
                </a:cubicBezTo>
                <a:cubicBezTo>
                  <a:pt x="1010" y="499"/>
                  <a:pt x="990" y="503"/>
                  <a:pt x="969" y="503"/>
                </a:cubicBezTo>
                <a:close/>
                <a:moveTo>
                  <a:pt x="952" y="421"/>
                </a:moveTo>
                <a:cubicBezTo>
                  <a:pt x="965" y="421"/>
                  <a:pt x="977" y="419"/>
                  <a:pt x="988" y="414"/>
                </a:cubicBezTo>
                <a:cubicBezTo>
                  <a:pt x="999" y="409"/>
                  <a:pt x="1009" y="402"/>
                  <a:pt x="1018" y="394"/>
                </a:cubicBezTo>
                <a:cubicBezTo>
                  <a:pt x="1026" y="385"/>
                  <a:pt x="1033" y="375"/>
                  <a:pt x="1038" y="364"/>
                </a:cubicBezTo>
                <a:cubicBezTo>
                  <a:pt x="1043" y="352"/>
                  <a:pt x="1045" y="340"/>
                  <a:pt x="1045" y="326"/>
                </a:cubicBezTo>
                <a:cubicBezTo>
                  <a:pt x="1045" y="313"/>
                  <a:pt x="1043" y="301"/>
                  <a:pt x="1038" y="289"/>
                </a:cubicBezTo>
                <a:cubicBezTo>
                  <a:pt x="1033" y="278"/>
                  <a:pt x="1026" y="268"/>
                  <a:pt x="1018" y="259"/>
                </a:cubicBezTo>
                <a:cubicBezTo>
                  <a:pt x="1009" y="251"/>
                  <a:pt x="999" y="244"/>
                  <a:pt x="988" y="239"/>
                </a:cubicBezTo>
                <a:cubicBezTo>
                  <a:pt x="977" y="234"/>
                  <a:pt x="965" y="231"/>
                  <a:pt x="952" y="231"/>
                </a:cubicBezTo>
                <a:cubicBezTo>
                  <a:pt x="938" y="231"/>
                  <a:pt x="926" y="234"/>
                  <a:pt x="915" y="239"/>
                </a:cubicBezTo>
                <a:cubicBezTo>
                  <a:pt x="903" y="244"/>
                  <a:pt x="893" y="251"/>
                  <a:pt x="885" y="259"/>
                </a:cubicBezTo>
                <a:cubicBezTo>
                  <a:pt x="877" y="268"/>
                  <a:pt x="870" y="278"/>
                  <a:pt x="865" y="289"/>
                </a:cubicBezTo>
                <a:cubicBezTo>
                  <a:pt x="860" y="301"/>
                  <a:pt x="858" y="313"/>
                  <a:pt x="858" y="326"/>
                </a:cubicBezTo>
                <a:cubicBezTo>
                  <a:pt x="858" y="340"/>
                  <a:pt x="860" y="352"/>
                  <a:pt x="865" y="364"/>
                </a:cubicBezTo>
                <a:cubicBezTo>
                  <a:pt x="870" y="375"/>
                  <a:pt x="877" y="385"/>
                  <a:pt x="885" y="394"/>
                </a:cubicBezTo>
                <a:cubicBezTo>
                  <a:pt x="893" y="402"/>
                  <a:pt x="903" y="409"/>
                  <a:pt x="915" y="414"/>
                </a:cubicBezTo>
                <a:cubicBezTo>
                  <a:pt x="926" y="419"/>
                  <a:pt x="938" y="421"/>
                  <a:pt x="952" y="421"/>
                </a:cubicBezTo>
                <a:close/>
                <a:moveTo>
                  <a:pt x="1194" y="158"/>
                </a:moveTo>
                <a:cubicBezTo>
                  <a:pt x="1279" y="158"/>
                  <a:pt x="1279" y="158"/>
                  <a:pt x="1279" y="158"/>
                </a:cubicBezTo>
                <a:cubicBezTo>
                  <a:pt x="1279" y="210"/>
                  <a:pt x="1279" y="210"/>
                  <a:pt x="1279" y="210"/>
                </a:cubicBezTo>
                <a:cubicBezTo>
                  <a:pt x="1287" y="190"/>
                  <a:pt x="1299" y="175"/>
                  <a:pt x="1315" y="166"/>
                </a:cubicBezTo>
                <a:cubicBezTo>
                  <a:pt x="1331" y="157"/>
                  <a:pt x="1350" y="152"/>
                  <a:pt x="1372" y="152"/>
                </a:cubicBezTo>
                <a:cubicBezTo>
                  <a:pt x="1383" y="152"/>
                  <a:pt x="1394" y="153"/>
                  <a:pt x="1403" y="156"/>
                </a:cubicBezTo>
                <a:cubicBezTo>
                  <a:pt x="1413" y="158"/>
                  <a:pt x="1422" y="161"/>
                  <a:pt x="1429" y="165"/>
                </a:cubicBezTo>
                <a:cubicBezTo>
                  <a:pt x="1397" y="250"/>
                  <a:pt x="1397" y="250"/>
                  <a:pt x="1397" y="250"/>
                </a:cubicBezTo>
                <a:cubicBezTo>
                  <a:pt x="1393" y="247"/>
                  <a:pt x="1387" y="244"/>
                  <a:pt x="1379" y="242"/>
                </a:cubicBezTo>
                <a:cubicBezTo>
                  <a:pt x="1371" y="239"/>
                  <a:pt x="1362" y="238"/>
                  <a:pt x="1352" y="238"/>
                </a:cubicBezTo>
                <a:cubicBezTo>
                  <a:pt x="1330" y="238"/>
                  <a:pt x="1313" y="244"/>
                  <a:pt x="1299" y="257"/>
                </a:cubicBezTo>
                <a:cubicBezTo>
                  <a:pt x="1286" y="269"/>
                  <a:pt x="1279" y="289"/>
                  <a:pt x="1279" y="318"/>
                </a:cubicBezTo>
                <a:cubicBezTo>
                  <a:pt x="1279" y="496"/>
                  <a:pt x="1279" y="496"/>
                  <a:pt x="1279" y="496"/>
                </a:cubicBezTo>
                <a:cubicBezTo>
                  <a:pt x="1194" y="496"/>
                  <a:pt x="1194" y="496"/>
                  <a:pt x="1194" y="496"/>
                </a:cubicBezTo>
                <a:lnTo>
                  <a:pt x="1194" y="158"/>
                </a:lnTo>
                <a:close/>
                <a:moveTo>
                  <a:pt x="1620" y="503"/>
                </a:moveTo>
                <a:cubicBezTo>
                  <a:pt x="1594" y="503"/>
                  <a:pt x="1571" y="498"/>
                  <a:pt x="1549" y="489"/>
                </a:cubicBezTo>
                <a:cubicBezTo>
                  <a:pt x="1527" y="480"/>
                  <a:pt x="1508" y="467"/>
                  <a:pt x="1492" y="451"/>
                </a:cubicBezTo>
                <a:cubicBezTo>
                  <a:pt x="1476" y="435"/>
                  <a:pt x="1464" y="416"/>
                  <a:pt x="1455" y="395"/>
                </a:cubicBezTo>
                <a:cubicBezTo>
                  <a:pt x="1446" y="374"/>
                  <a:pt x="1441" y="351"/>
                  <a:pt x="1441" y="327"/>
                </a:cubicBezTo>
                <a:cubicBezTo>
                  <a:pt x="1441" y="303"/>
                  <a:pt x="1446" y="280"/>
                  <a:pt x="1455" y="258"/>
                </a:cubicBezTo>
                <a:cubicBezTo>
                  <a:pt x="1464" y="237"/>
                  <a:pt x="1476" y="218"/>
                  <a:pt x="1492" y="202"/>
                </a:cubicBezTo>
                <a:cubicBezTo>
                  <a:pt x="1508" y="187"/>
                  <a:pt x="1527" y="174"/>
                  <a:pt x="1549" y="165"/>
                </a:cubicBezTo>
                <a:cubicBezTo>
                  <a:pt x="1571" y="156"/>
                  <a:pt x="1594" y="151"/>
                  <a:pt x="1620" y="151"/>
                </a:cubicBezTo>
                <a:cubicBezTo>
                  <a:pt x="1645" y="151"/>
                  <a:pt x="1668" y="156"/>
                  <a:pt x="1690" y="165"/>
                </a:cubicBezTo>
                <a:cubicBezTo>
                  <a:pt x="1712" y="174"/>
                  <a:pt x="1731" y="187"/>
                  <a:pt x="1747" y="202"/>
                </a:cubicBezTo>
                <a:cubicBezTo>
                  <a:pt x="1763" y="218"/>
                  <a:pt x="1776" y="237"/>
                  <a:pt x="1785" y="258"/>
                </a:cubicBezTo>
                <a:cubicBezTo>
                  <a:pt x="1794" y="280"/>
                  <a:pt x="1799" y="303"/>
                  <a:pt x="1799" y="327"/>
                </a:cubicBezTo>
                <a:cubicBezTo>
                  <a:pt x="1799" y="351"/>
                  <a:pt x="1794" y="374"/>
                  <a:pt x="1785" y="395"/>
                </a:cubicBezTo>
                <a:cubicBezTo>
                  <a:pt x="1776" y="416"/>
                  <a:pt x="1763" y="435"/>
                  <a:pt x="1747" y="451"/>
                </a:cubicBezTo>
                <a:cubicBezTo>
                  <a:pt x="1731" y="467"/>
                  <a:pt x="1713" y="480"/>
                  <a:pt x="1691" y="489"/>
                </a:cubicBezTo>
                <a:cubicBezTo>
                  <a:pt x="1669" y="498"/>
                  <a:pt x="1645" y="503"/>
                  <a:pt x="1620" y="503"/>
                </a:cubicBezTo>
                <a:close/>
                <a:moveTo>
                  <a:pt x="1620" y="421"/>
                </a:moveTo>
                <a:cubicBezTo>
                  <a:pt x="1633" y="421"/>
                  <a:pt x="1645" y="418"/>
                  <a:pt x="1657" y="413"/>
                </a:cubicBezTo>
                <a:cubicBezTo>
                  <a:pt x="1668" y="408"/>
                  <a:pt x="1678" y="402"/>
                  <a:pt x="1686" y="393"/>
                </a:cubicBezTo>
                <a:cubicBezTo>
                  <a:pt x="1694" y="385"/>
                  <a:pt x="1701" y="375"/>
                  <a:pt x="1706" y="364"/>
                </a:cubicBezTo>
                <a:cubicBezTo>
                  <a:pt x="1711" y="352"/>
                  <a:pt x="1713" y="340"/>
                  <a:pt x="1713" y="326"/>
                </a:cubicBezTo>
                <a:cubicBezTo>
                  <a:pt x="1713" y="313"/>
                  <a:pt x="1711" y="301"/>
                  <a:pt x="1706" y="289"/>
                </a:cubicBezTo>
                <a:cubicBezTo>
                  <a:pt x="1701" y="278"/>
                  <a:pt x="1694" y="268"/>
                  <a:pt x="1686" y="259"/>
                </a:cubicBezTo>
                <a:cubicBezTo>
                  <a:pt x="1678" y="251"/>
                  <a:pt x="1668" y="244"/>
                  <a:pt x="1657" y="239"/>
                </a:cubicBezTo>
                <a:cubicBezTo>
                  <a:pt x="1645" y="234"/>
                  <a:pt x="1633" y="232"/>
                  <a:pt x="1620" y="232"/>
                </a:cubicBezTo>
                <a:cubicBezTo>
                  <a:pt x="1607" y="232"/>
                  <a:pt x="1595" y="234"/>
                  <a:pt x="1584" y="239"/>
                </a:cubicBezTo>
                <a:cubicBezTo>
                  <a:pt x="1573" y="244"/>
                  <a:pt x="1563" y="251"/>
                  <a:pt x="1555" y="259"/>
                </a:cubicBezTo>
                <a:cubicBezTo>
                  <a:pt x="1546" y="268"/>
                  <a:pt x="1540" y="278"/>
                  <a:pt x="1535" y="289"/>
                </a:cubicBezTo>
                <a:cubicBezTo>
                  <a:pt x="1530" y="301"/>
                  <a:pt x="1528" y="313"/>
                  <a:pt x="1528" y="326"/>
                </a:cubicBezTo>
                <a:cubicBezTo>
                  <a:pt x="1528" y="340"/>
                  <a:pt x="1530" y="352"/>
                  <a:pt x="1535" y="364"/>
                </a:cubicBezTo>
                <a:cubicBezTo>
                  <a:pt x="1540" y="375"/>
                  <a:pt x="1546" y="385"/>
                  <a:pt x="1555" y="393"/>
                </a:cubicBezTo>
                <a:cubicBezTo>
                  <a:pt x="1563" y="402"/>
                  <a:pt x="1573" y="408"/>
                  <a:pt x="1584" y="413"/>
                </a:cubicBezTo>
                <a:cubicBezTo>
                  <a:pt x="1595" y="418"/>
                  <a:pt x="1607" y="421"/>
                  <a:pt x="1620" y="421"/>
                </a:cubicBezTo>
                <a:close/>
                <a:moveTo>
                  <a:pt x="0" y="158"/>
                </a:moveTo>
                <a:cubicBezTo>
                  <a:pt x="88" y="158"/>
                  <a:pt x="88" y="158"/>
                  <a:pt x="88" y="158"/>
                </a:cubicBezTo>
                <a:cubicBezTo>
                  <a:pt x="156" y="373"/>
                  <a:pt x="156" y="373"/>
                  <a:pt x="156" y="373"/>
                </a:cubicBezTo>
                <a:cubicBezTo>
                  <a:pt x="236" y="158"/>
                  <a:pt x="236" y="158"/>
                  <a:pt x="236" y="158"/>
                </a:cubicBezTo>
                <a:cubicBezTo>
                  <a:pt x="313" y="158"/>
                  <a:pt x="313" y="158"/>
                  <a:pt x="313" y="158"/>
                </a:cubicBezTo>
                <a:cubicBezTo>
                  <a:pt x="392" y="373"/>
                  <a:pt x="392" y="373"/>
                  <a:pt x="392" y="373"/>
                </a:cubicBezTo>
                <a:cubicBezTo>
                  <a:pt x="462" y="158"/>
                  <a:pt x="462" y="158"/>
                  <a:pt x="462" y="158"/>
                </a:cubicBezTo>
                <a:cubicBezTo>
                  <a:pt x="550" y="158"/>
                  <a:pt x="550" y="158"/>
                  <a:pt x="550" y="158"/>
                </a:cubicBezTo>
                <a:cubicBezTo>
                  <a:pt x="435" y="495"/>
                  <a:pt x="435" y="495"/>
                  <a:pt x="435" y="495"/>
                </a:cubicBezTo>
                <a:cubicBezTo>
                  <a:pt x="354" y="495"/>
                  <a:pt x="354" y="495"/>
                  <a:pt x="354" y="495"/>
                </a:cubicBezTo>
                <a:cubicBezTo>
                  <a:pt x="274" y="275"/>
                  <a:pt x="274" y="275"/>
                  <a:pt x="274" y="275"/>
                </a:cubicBezTo>
                <a:cubicBezTo>
                  <a:pt x="192" y="495"/>
                  <a:pt x="192" y="495"/>
                  <a:pt x="192" y="495"/>
                </a:cubicBezTo>
                <a:cubicBezTo>
                  <a:pt x="110" y="495"/>
                  <a:pt x="110" y="495"/>
                  <a:pt x="110" y="495"/>
                </a:cubicBezTo>
                <a:lnTo>
                  <a:pt x="0" y="15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_Biker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2" descr="Imagen 2"/>
          <p:cNvPicPr>
            <a:picLocks noChangeAspect="1"/>
          </p:cNvPicPr>
          <p:nvPr userDrawn="1"/>
        </p:nvPicPr>
        <p:blipFill rotWithShape="1">
          <a:blip r:embed="rId2" cstate="email"/>
          <a:srcRect/>
          <a:stretch>
            <a:fillRect/>
          </a:stretch>
        </p:blipFill>
        <p:spPr>
          <a:xfrm>
            <a:off x="-1" y="0"/>
            <a:ext cx="12193589" cy="68580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3" name="Rectángulo 7"/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gradFill>
            <a:gsLst>
              <a:gs pos="0">
                <a:srgbClr val="000000">
                  <a:alpha val="21000"/>
                </a:srgbClr>
              </a:gs>
              <a:gs pos="100000">
                <a:srgbClr val="000000">
                  <a:alpha val="40146"/>
                </a:srgbClr>
              </a:gs>
            </a:gsLst>
            <a:lin ang="10800000"/>
          </a:gradFill>
          <a:ln w="12700">
            <a:noFill/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cxnSp>
        <p:nvCxnSpPr>
          <p:cNvPr id="9" name="Straight Connector 9"/>
          <p:cNvCxnSpPr/>
          <p:nvPr userDrawn="1"/>
        </p:nvCxnSpPr>
        <p:spPr>
          <a:xfrm>
            <a:off x="1011491" y="-7916"/>
            <a:ext cx="0" cy="2394044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2"/>
          <p:cNvSpPr>
            <a:spLocks noGrp="1"/>
          </p:cNvSpPr>
          <p:nvPr>
            <p:ph type="body" idx="51" hasCustomPrompt="1"/>
          </p:nvPr>
        </p:nvSpPr>
        <p:spPr>
          <a:xfrm rot="16200000">
            <a:off x="-287193" y="1287878"/>
            <a:ext cx="2085771" cy="33236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200150" y="1606551"/>
            <a:ext cx="3621232" cy="831849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2800" b="1">
                <a:solidFill>
                  <a:schemeClr val="bg1"/>
                </a:solidFill>
                <a:latin typeface="Tenorite" pitchFamily="2" charset="0"/>
              </a:defRPr>
            </a:lvl1pPr>
          </a:lstStyle>
          <a:p>
            <a:r>
              <a:rPr lang="en-US"/>
              <a:t>Click to add </a:t>
            </a:r>
            <a:br>
              <a:rPr lang="en-US"/>
            </a:br>
            <a:r>
              <a:rPr lang="en-US"/>
              <a:t>section title</a:t>
            </a:r>
            <a:endParaRPr lang="en-US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52" hasCustomPrompt="1"/>
          </p:nvPr>
        </p:nvSpPr>
        <p:spPr>
          <a:xfrm>
            <a:off x="5352585" y="1606551"/>
            <a:ext cx="8251903" cy="409416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9500" b="0" spc="-300">
                <a:solidFill>
                  <a:schemeClr val="bg1"/>
                </a:solidFill>
                <a:latin typeface="Tenorite" pitchFamily="2" charset="0"/>
              </a:defRPr>
            </a:lvl1pPr>
          </a:lstStyle>
          <a:p>
            <a:pPr lvl="0"/>
            <a:r>
              <a:rPr lang="en-US"/>
              <a:t>##.</a:t>
            </a:r>
            <a:endParaRPr lang="en-US"/>
          </a:p>
        </p:txBody>
      </p:sp>
      <p:sp>
        <p:nvSpPr>
          <p:cNvPr id="8" name="Freeform 5"/>
          <p:cNvSpPr>
            <a:spLocks noEditPoints="1"/>
          </p:cNvSpPr>
          <p:nvPr userDrawn="1"/>
        </p:nvSpPr>
        <p:spPr bwMode="auto">
          <a:xfrm>
            <a:off x="11074081" y="6320972"/>
            <a:ext cx="711519" cy="263490"/>
          </a:xfrm>
          <a:custGeom>
            <a:avLst/>
            <a:gdLst>
              <a:gd name="T0" fmla="*/ 698 w 1799"/>
              <a:gd name="T1" fmla="*/ 158 h 664"/>
              <a:gd name="T2" fmla="*/ 610 w 1799"/>
              <a:gd name="T3" fmla="*/ 496 h 664"/>
              <a:gd name="T4" fmla="*/ 664 w 1799"/>
              <a:gd name="T5" fmla="*/ 7 h 664"/>
              <a:gd name="T6" fmla="*/ 638 w 1799"/>
              <a:gd name="T7" fmla="*/ 105 h 664"/>
              <a:gd name="T8" fmla="*/ 664 w 1799"/>
              <a:gd name="T9" fmla="*/ 7 h 664"/>
              <a:gd name="T10" fmla="*/ 907 w 1799"/>
              <a:gd name="T11" fmla="*/ 491 h 664"/>
              <a:gd name="T12" fmla="*/ 863 w 1799"/>
              <a:gd name="T13" fmla="*/ 664 h 664"/>
              <a:gd name="T14" fmla="*/ 777 w 1799"/>
              <a:gd name="T15" fmla="*/ 158 h 664"/>
              <a:gd name="T16" fmla="*/ 862 w 1799"/>
              <a:gd name="T17" fmla="*/ 205 h 664"/>
              <a:gd name="T18" fmla="*/ 969 w 1799"/>
              <a:gd name="T19" fmla="*/ 151 h 664"/>
              <a:gd name="T20" fmla="*/ 1082 w 1799"/>
              <a:gd name="T21" fmla="*/ 199 h 664"/>
              <a:gd name="T22" fmla="*/ 1131 w 1799"/>
              <a:gd name="T23" fmla="*/ 327 h 664"/>
              <a:gd name="T24" fmla="*/ 1081 w 1799"/>
              <a:gd name="T25" fmla="*/ 455 h 664"/>
              <a:gd name="T26" fmla="*/ 969 w 1799"/>
              <a:gd name="T27" fmla="*/ 503 h 664"/>
              <a:gd name="T28" fmla="*/ 988 w 1799"/>
              <a:gd name="T29" fmla="*/ 414 h 664"/>
              <a:gd name="T30" fmla="*/ 1038 w 1799"/>
              <a:gd name="T31" fmla="*/ 364 h 664"/>
              <a:gd name="T32" fmla="*/ 1038 w 1799"/>
              <a:gd name="T33" fmla="*/ 289 h 664"/>
              <a:gd name="T34" fmla="*/ 988 w 1799"/>
              <a:gd name="T35" fmla="*/ 239 h 664"/>
              <a:gd name="T36" fmla="*/ 915 w 1799"/>
              <a:gd name="T37" fmla="*/ 239 h 664"/>
              <a:gd name="T38" fmla="*/ 865 w 1799"/>
              <a:gd name="T39" fmla="*/ 289 h 664"/>
              <a:gd name="T40" fmla="*/ 865 w 1799"/>
              <a:gd name="T41" fmla="*/ 364 h 664"/>
              <a:gd name="T42" fmla="*/ 915 w 1799"/>
              <a:gd name="T43" fmla="*/ 414 h 664"/>
              <a:gd name="T44" fmla="*/ 1194 w 1799"/>
              <a:gd name="T45" fmla="*/ 158 h 664"/>
              <a:gd name="T46" fmla="*/ 1279 w 1799"/>
              <a:gd name="T47" fmla="*/ 210 h 664"/>
              <a:gd name="T48" fmla="*/ 1372 w 1799"/>
              <a:gd name="T49" fmla="*/ 152 h 664"/>
              <a:gd name="T50" fmla="*/ 1429 w 1799"/>
              <a:gd name="T51" fmla="*/ 165 h 664"/>
              <a:gd name="T52" fmla="*/ 1379 w 1799"/>
              <a:gd name="T53" fmla="*/ 242 h 664"/>
              <a:gd name="T54" fmla="*/ 1299 w 1799"/>
              <a:gd name="T55" fmla="*/ 257 h 664"/>
              <a:gd name="T56" fmla="*/ 1279 w 1799"/>
              <a:gd name="T57" fmla="*/ 496 h 664"/>
              <a:gd name="T58" fmla="*/ 1194 w 1799"/>
              <a:gd name="T59" fmla="*/ 158 h 664"/>
              <a:gd name="T60" fmla="*/ 1549 w 1799"/>
              <a:gd name="T61" fmla="*/ 489 h 664"/>
              <a:gd name="T62" fmla="*/ 1455 w 1799"/>
              <a:gd name="T63" fmla="*/ 395 h 664"/>
              <a:gd name="T64" fmla="*/ 1455 w 1799"/>
              <a:gd name="T65" fmla="*/ 258 h 664"/>
              <a:gd name="T66" fmla="*/ 1549 w 1799"/>
              <a:gd name="T67" fmla="*/ 165 h 664"/>
              <a:gd name="T68" fmla="*/ 1690 w 1799"/>
              <a:gd name="T69" fmla="*/ 165 h 664"/>
              <a:gd name="T70" fmla="*/ 1785 w 1799"/>
              <a:gd name="T71" fmla="*/ 258 h 664"/>
              <a:gd name="T72" fmla="*/ 1785 w 1799"/>
              <a:gd name="T73" fmla="*/ 395 h 664"/>
              <a:gd name="T74" fmla="*/ 1691 w 1799"/>
              <a:gd name="T75" fmla="*/ 489 h 664"/>
              <a:gd name="T76" fmla="*/ 1620 w 1799"/>
              <a:gd name="T77" fmla="*/ 421 h 664"/>
              <a:gd name="T78" fmla="*/ 1686 w 1799"/>
              <a:gd name="T79" fmla="*/ 393 h 664"/>
              <a:gd name="T80" fmla="*/ 1713 w 1799"/>
              <a:gd name="T81" fmla="*/ 326 h 664"/>
              <a:gd name="T82" fmla="*/ 1686 w 1799"/>
              <a:gd name="T83" fmla="*/ 259 h 664"/>
              <a:gd name="T84" fmla="*/ 1620 w 1799"/>
              <a:gd name="T85" fmla="*/ 232 h 664"/>
              <a:gd name="T86" fmla="*/ 1555 w 1799"/>
              <a:gd name="T87" fmla="*/ 259 h 664"/>
              <a:gd name="T88" fmla="*/ 1528 w 1799"/>
              <a:gd name="T89" fmla="*/ 326 h 664"/>
              <a:gd name="T90" fmla="*/ 1555 w 1799"/>
              <a:gd name="T91" fmla="*/ 393 h 664"/>
              <a:gd name="T92" fmla="*/ 1620 w 1799"/>
              <a:gd name="T93" fmla="*/ 421 h 664"/>
              <a:gd name="T94" fmla="*/ 88 w 1799"/>
              <a:gd name="T95" fmla="*/ 158 h 664"/>
              <a:gd name="T96" fmla="*/ 236 w 1799"/>
              <a:gd name="T97" fmla="*/ 158 h 664"/>
              <a:gd name="T98" fmla="*/ 392 w 1799"/>
              <a:gd name="T99" fmla="*/ 373 h 664"/>
              <a:gd name="T100" fmla="*/ 550 w 1799"/>
              <a:gd name="T101" fmla="*/ 158 h 664"/>
              <a:gd name="T102" fmla="*/ 354 w 1799"/>
              <a:gd name="T103" fmla="*/ 495 h 664"/>
              <a:gd name="T104" fmla="*/ 192 w 1799"/>
              <a:gd name="T105" fmla="*/ 495 h 664"/>
              <a:gd name="T106" fmla="*/ 0 w 1799"/>
              <a:gd name="T107" fmla="*/ 158 h 6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799" h="664">
                <a:moveTo>
                  <a:pt x="610" y="158"/>
                </a:moveTo>
                <a:cubicBezTo>
                  <a:pt x="698" y="158"/>
                  <a:pt x="698" y="158"/>
                  <a:pt x="698" y="158"/>
                </a:cubicBezTo>
                <a:cubicBezTo>
                  <a:pt x="698" y="496"/>
                  <a:pt x="698" y="496"/>
                  <a:pt x="698" y="496"/>
                </a:cubicBezTo>
                <a:cubicBezTo>
                  <a:pt x="610" y="496"/>
                  <a:pt x="610" y="496"/>
                  <a:pt x="610" y="496"/>
                </a:cubicBezTo>
                <a:lnTo>
                  <a:pt x="610" y="158"/>
                </a:lnTo>
                <a:close/>
                <a:moveTo>
                  <a:pt x="664" y="7"/>
                </a:moveTo>
                <a:cubicBezTo>
                  <a:pt x="637" y="0"/>
                  <a:pt x="609" y="16"/>
                  <a:pt x="602" y="43"/>
                </a:cubicBezTo>
                <a:cubicBezTo>
                  <a:pt x="595" y="70"/>
                  <a:pt x="611" y="98"/>
                  <a:pt x="638" y="105"/>
                </a:cubicBezTo>
                <a:cubicBezTo>
                  <a:pt x="665" y="112"/>
                  <a:pt x="693" y="96"/>
                  <a:pt x="700" y="69"/>
                </a:cubicBezTo>
                <a:cubicBezTo>
                  <a:pt x="707" y="42"/>
                  <a:pt x="691" y="14"/>
                  <a:pt x="664" y="7"/>
                </a:cubicBezTo>
                <a:close/>
                <a:moveTo>
                  <a:pt x="969" y="503"/>
                </a:moveTo>
                <a:cubicBezTo>
                  <a:pt x="946" y="503"/>
                  <a:pt x="926" y="499"/>
                  <a:pt x="907" y="491"/>
                </a:cubicBezTo>
                <a:cubicBezTo>
                  <a:pt x="889" y="482"/>
                  <a:pt x="874" y="470"/>
                  <a:pt x="863" y="455"/>
                </a:cubicBezTo>
                <a:cubicBezTo>
                  <a:pt x="863" y="664"/>
                  <a:pt x="863" y="664"/>
                  <a:pt x="863" y="664"/>
                </a:cubicBezTo>
                <a:cubicBezTo>
                  <a:pt x="777" y="664"/>
                  <a:pt x="777" y="664"/>
                  <a:pt x="777" y="664"/>
                </a:cubicBezTo>
                <a:cubicBezTo>
                  <a:pt x="777" y="158"/>
                  <a:pt x="777" y="158"/>
                  <a:pt x="777" y="158"/>
                </a:cubicBezTo>
                <a:cubicBezTo>
                  <a:pt x="862" y="158"/>
                  <a:pt x="862" y="158"/>
                  <a:pt x="862" y="158"/>
                </a:cubicBezTo>
                <a:cubicBezTo>
                  <a:pt x="862" y="205"/>
                  <a:pt x="862" y="205"/>
                  <a:pt x="862" y="205"/>
                </a:cubicBezTo>
                <a:cubicBezTo>
                  <a:pt x="874" y="188"/>
                  <a:pt x="888" y="175"/>
                  <a:pt x="907" y="166"/>
                </a:cubicBezTo>
                <a:cubicBezTo>
                  <a:pt x="925" y="156"/>
                  <a:pt x="946" y="151"/>
                  <a:pt x="969" y="151"/>
                </a:cubicBezTo>
                <a:cubicBezTo>
                  <a:pt x="990" y="151"/>
                  <a:pt x="1010" y="155"/>
                  <a:pt x="1030" y="163"/>
                </a:cubicBezTo>
                <a:cubicBezTo>
                  <a:pt x="1050" y="172"/>
                  <a:pt x="1067" y="183"/>
                  <a:pt x="1082" y="199"/>
                </a:cubicBezTo>
                <a:cubicBezTo>
                  <a:pt x="1097" y="214"/>
                  <a:pt x="1109" y="233"/>
                  <a:pt x="1118" y="254"/>
                </a:cubicBezTo>
                <a:cubicBezTo>
                  <a:pt x="1127" y="276"/>
                  <a:pt x="1131" y="300"/>
                  <a:pt x="1131" y="327"/>
                </a:cubicBezTo>
                <a:cubicBezTo>
                  <a:pt x="1131" y="354"/>
                  <a:pt x="1127" y="378"/>
                  <a:pt x="1118" y="400"/>
                </a:cubicBezTo>
                <a:cubicBezTo>
                  <a:pt x="1108" y="421"/>
                  <a:pt x="1096" y="440"/>
                  <a:pt x="1081" y="455"/>
                </a:cubicBezTo>
                <a:cubicBezTo>
                  <a:pt x="1066" y="471"/>
                  <a:pt x="1049" y="482"/>
                  <a:pt x="1030" y="491"/>
                </a:cubicBezTo>
                <a:cubicBezTo>
                  <a:pt x="1010" y="499"/>
                  <a:pt x="990" y="503"/>
                  <a:pt x="969" y="503"/>
                </a:cubicBezTo>
                <a:close/>
                <a:moveTo>
                  <a:pt x="952" y="421"/>
                </a:moveTo>
                <a:cubicBezTo>
                  <a:pt x="965" y="421"/>
                  <a:pt x="977" y="419"/>
                  <a:pt x="988" y="414"/>
                </a:cubicBezTo>
                <a:cubicBezTo>
                  <a:pt x="999" y="409"/>
                  <a:pt x="1009" y="402"/>
                  <a:pt x="1018" y="394"/>
                </a:cubicBezTo>
                <a:cubicBezTo>
                  <a:pt x="1026" y="385"/>
                  <a:pt x="1033" y="375"/>
                  <a:pt x="1038" y="364"/>
                </a:cubicBezTo>
                <a:cubicBezTo>
                  <a:pt x="1043" y="352"/>
                  <a:pt x="1045" y="340"/>
                  <a:pt x="1045" y="326"/>
                </a:cubicBezTo>
                <a:cubicBezTo>
                  <a:pt x="1045" y="313"/>
                  <a:pt x="1043" y="301"/>
                  <a:pt x="1038" y="289"/>
                </a:cubicBezTo>
                <a:cubicBezTo>
                  <a:pt x="1033" y="278"/>
                  <a:pt x="1026" y="268"/>
                  <a:pt x="1018" y="259"/>
                </a:cubicBezTo>
                <a:cubicBezTo>
                  <a:pt x="1009" y="251"/>
                  <a:pt x="999" y="244"/>
                  <a:pt x="988" y="239"/>
                </a:cubicBezTo>
                <a:cubicBezTo>
                  <a:pt x="977" y="234"/>
                  <a:pt x="965" y="231"/>
                  <a:pt x="952" y="231"/>
                </a:cubicBezTo>
                <a:cubicBezTo>
                  <a:pt x="938" y="231"/>
                  <a:pt x="926" y="234"/>
                  <a:pt x="915" y="239"/>
                </a:cubicBezTo>
                <a:cubicBezTo>
                  <a:pt x="903" y="244"/>
                  <a:pt x="893" y="251"/>
                  <a:pt x="885" y="259"/>
                </a:cubicBezTo>
                <a:cubicBezTo>
                  <a:pt x="877" y="268"/>
                  <a:pt x="870" y="278"/>
                  <a:pt x="865" y="289"/>
                </a:cubicBezTo>
                <a:cubicBezTo>
                  <a:pt x="860" y="301"/>
                  <a:pt x="858" y="313"/>
                  <a:pt x="858" y="326"/>
                </a:cubicBezTo>
                <a:cubicBezTo>
                  <a:pt x="858" y="340"/>
                  <a:pt x="860" y="352"/>
                  <a:pt x="865" y="364"/>
                </a:cubicBezTo>
                <a:cubicBezTo>
                  <a:pt x="870" y="375"/>
                  <a:pt x="877" y="385"/>
                  <a:pt x="885" y="394"/>
                </a:cubicBezTo>
                <a:cubicBezTo>
                  <a:pt x="893" y="402"/>
                  <a:pt x="903" y="409"/>
                  <a:pt x="915" y="414"/>
                </a:cubicBezTo>
                <a:cubicBezTo>
                  <a:pt x="926" y="419"/>
                  <a:pt x="938" y="421"/>
                  <a:pt x="952" y="421"/>
                </a:cubicBezTo>
                <a:close/>
                <a:moveTo>
                  <a:pt x="1194" y="158"/>
                </a:moveTo>
                <a:cubicBezTo>
                  <a:pt x="1279" y="158"/>
                  <a:pt x="1279" y="158"/>
                  <a:pt x="1279" y="158"/>
                </a:cubicBezTo>
                <a:cubicBezTo>
                  <a:pt x="1279" y="210"/>
                  <a:pt x="1279" y="210"/>
                  <a:pt x="1279" y="210"/>
                </a:cubicBezTo>
                <a:cubicBezTo>
                  <a:pt x="1287" y="190"/>
                  <a:pt x="1299" y="175"/>
                  <a:pt x="1315" y="166"/>
                </a:cubicBezTo>
                <a:cubicBezTo>
                  <a:pt x="1331" y="157"/>
                  <a:pt x="1350" y="152"/>
                  <a:pt x="1372" y="152"/>
                </a:cubicBezTo>
                <a:cubicBezTo>
                  <a:pt x="1383" y="152"/>
                  <a:pt x="1394" y="153"/>
                  <a:pt x="1403" y="156"/>
                </a:cubicBezTo>
                <a:cubicBezTo>
                  <a:pt x="1413" y="158"/>
                  <a:pt x="1422" y="161"/>
                  <a:pt x="1429" y="165"/>
                </a:cubicBezTo>
                <a:cubicBezTo>
                  <a:pt x="1397" y="250"/>
                  <a:pt x="1397" y="250"/>
                  <a:pt x="1397" y="250"/>
                </a:cubicBezTo>
                <a:cubicBezTo>
                  <a:pt x="1393" y="247"/>
                  <a:pt x="1387" y="244"/>
                  <a:pt x="1379" y="242"/>
                </a:cubicBezTo>
                <a:cubicBezTo>
                  <a:pt x="1371" y="239"/>
                  <a:pt x="1362" y="238"/>
                  <a:pt x="1352" y="238"/>
                </a:cubicBezTo>
                <a:cubicBezTo>
                  <a:pt x="1330" y="238"/>
                  <a:pt x="1313" y="244"/>
                  <a:pt x="1299" y="257"/>
                </a:cubicBezTo>
                <a:cubicBezTo>
                  <a:pt x="1286" y="269"/>
                  <a:pt x="1279" y="289"/>
                  <a:pt x="1279" y="318"/>
                </a:cubicBezTo>
                <a:cubicBezTo>
                  <a:pt x="1279" y="496"/>
                  <a:pt x="1279" y="496"/>
                  <a:pt x="1279" y="496"/>
                </a:cubicBezTo>
                <a:cubicBezTo>
                  <a:pt x="1194" y="496"/>
                  <a:pt x="1194" y="496"/>
                  <a:pt x="1194" y="496"/>
                </a:cubicBezTo>
                <a:lnTo>
                  <a:pt x="1194" y="158"/>
                </a:lnTo>
                <a:close/>
                <a:moveTo>
                  <a:pt x="1620" y="503"/>
                </a:moveTo>
                <a:cubicBezTo>
                  <a:pt x="1594" y="503"/>
                  <a:pt x="1571" y="498"/>
                  <a:pt x="1549" y="489"/>
                </a:cubicBezTo>
                <a:cubicBezTo>
                  <a:pt x="1527" y="480"/>
                  <a:pt x="1508" y="467"/>
                  <a:pt x="1492" y="451"/>
                </a:cubicBezTo>
                <a:cubicBezTo>
                  <a:pt x="1476" y="435"/>
                  <a:pt x="1464" y="416"/>
                  <a:pt x="1455" y="395"/>
                </a:cubicBezTo>
                <a:cubicBezTo>
                  <a:pt x="1446" y="374"/>
                  <a:pt x="1441" y="351"/>
                  <a:pt x="1441" y="327"/>
                </a:cubicBezTo>
                <a:cubicBezTo>
                  <a:pt x="1441" y="303"/>
                  <a:pt x="1446" y="280"/>
                  <a:pt x="1455" y="258"/>
                </a:cubicBezTo>
                <a:cubicBezTo>
                  <a:pt x="1464" y="237"/>
                  <a:pt x="1476" y="218"/>
                  <a:pt x="1492" y="202"/>
                </a:cubicBezTo>
                <a:cubicBezTo>
                  <a:pt x="1508" y="187"/>
                  <a:pt x="1527" y="174"/>
                  <a:pt x="1549" y="165"/>
                </a:cubicBezTo>
                <a:cubicBezTo>
                  <a:pt x="1571" y="156"/>
                  <a:pt x="1594" y="151"/>
                  <a:pt x="1620" y="151"/>
                </a:cubicBezTo>
                <a:cubicBezTo>
                  <a:pt x="1645" y="151"/>
                  <a:pt x="1668" y="156"/>
                  <a:pt x="1690" y="165"/>
                </a:cubicBezTo>
                <a:cubicBezTo>
                  <a:pt x="1712" y="174"/>
                  <a:pt x="1731" y="187"/>
                  <a:pt x="1747" y="202"/>
                </a:cubicBezTo>
                <a:cubicBezTo>
                  <a:pt x="1763" y="218"/>
                  <a:pt x="1776" y="237"/>
                  <a:pt x="1785" y="258"/>
                </a:cubicBezTo>
                <a:cubicBezTo>
                  <a:pt x="1794" y="280"/>
                  <a:pt x="1799" y="303"/>
                  <a:pt x="1799" y="327"/>
                </a:cubicBezTo>
                <a:cubicBezTo>
                  <a:pt x="1799" y="351"/>
                  <a:pt x="1794" y="374"/>
                  <a:pt x="1785" y="395"/>
                </a:cubicBezTo>
                <a:cubicBezTo>
                  <a:pt x="1776" y="416"/>
                  <a:pt x="1763" y="435"/>
                  <a:pt x="1747" y="451"/>
                </a:cubicBezTo>
                <a:cubicBezTo>
                  <a:pt x="1731" y="467"/>
                  <a:pt x="1713" y="480"/>
                  <a:pt x="1691" y="489"/>
                </a:cubicBezTo>
                <a:cubicBezTo>
                  <a:pt x="1669" y="498"/>
                  <a:pt x="1645" y="503"/>
                  <a:pt x="1620" y="503"/>
                </a:cubicBezTo>
                <a:close/>
                <a:moveTo>
                  <a:pt x="1620" y="421"/>
                </a:moveTo>
                <a:cubicBezTo>
                  <a:pt x="1633" y="421"/>
                  <a:pt x="1645" y="418"/>
                  <a:pt x="1657" y="413"/>
                </a:cubicBezTo>
                <a:cubicBezTo>
                  <a:pt x="1668" y="408"/>
                  <a:pt x="1678" y="402"/>
                  <a:pt x="1686" y="393"/>
                </a:cubicBezTo>
                <a:cubicBezTo>
                  <a:pt x="1694" y="385"/>
                  <a:pt x="1701" y="375"/>
                  <a:pt x="1706" y="364"/>
                </a:cubicBezTo>
                <a:cubicBezTo>
                  <a:pt x="1711" y="352"/>
                  <a:pt x="1713" y="340"/>
                  <a:pt x="1713" y="326"/>
                </a:cubicBezTo>
                <a:cubicBezTo>
                  <a:pt x="1713" y="313"/>
                  <a:pt x="1711" y="301"/>
                  <a:pt x="1706" y="289"/>
                </a:cubicBezTo>
                <a:cubicBezTo>
                  <a:pt x="1701" y="278"/>
                  <a:pt x="1694" y="268"/>
                  <a:pt x="1686" y="259"/>
                </a:cubicBezTo>
                <a:cubicBezTo>
                  <a:pt x="1678" y="251"/>
                  <a:pt x="1668" y="244"/>
                  <a:pt x="1657" y="239"/>
                </a:cubicBezTo>
                <a:cubicBezTo>
                  <a:pt x="1645" y="234"/>
                  <a:pt x="1633" y="232"/>
                  <a:pt x="1620" y="232"/>
                </a:cubicBezTo>
                <a:cubicBezTo>
                  <a:pt x="1607" y="232"/>
                  <a:pt x="1595" y="234"/>
                  <a:pt x="1584" y="239"/>
                </a:cubicBezTo>
                <a:cubicBezTo>
                  <a:pt x="1573" y="244"/>
                  <a:pt x="1563" y="251"/>
                  <a:pt x="1555" y="259"/>
                </a:cubicBezTo>
                <a:cubicBezTo>
                  <a:pt x="1546" y="268"/>
                  <a:pt x="1540" y="278"/>
                  <a:pt x="1535" y="289"/>
                </a:cubicBezTo>
                <a:cubicBezTo>
                  <a:pt x="1530" y="301"/>
                  <a:pt x="1528" y="313"/>
                  <a:pt x="1528" y="326"/>
                </a:cubicBezTo>
                <a:cubicBezTo>
                  <a:pt x="1528" y="340"/>
                  <a:pt x="1530" y="352"/>
                  <a:pt x="1535" y="364"/>
                </a:cubicBezTo>
                <a:cubicBezTo>
                  <a:pt x="1540" y="375"/>
                  <a:pt x="1546" y="385"/>
                  <a:pt x="1555" y="393"/>
                </a:cubicBezTo>
                <a:cubicBezTo>
                  <a:pt x="1563" y="402"/>
                  <a:pt x="1573" y="408"/>
                  <a:pt x="1584" y="413"/>
                </a:cubicBezTo>
                <a:cubicBezTo>
                  <a:pt x="1595" y="418"/>
                  <a:pt x="1607" y="421"/>
                  <a:pt x="1620" y="421"/>
                </a:cubicBezTo>
                <a:close/>
                <a:moveTo>
                  <a:pt x="0" y="158"/>
                </a:moveTo>
                <a:cubicBezTo>
                  <a:pt x="88" y="158"/>
                  <a:pt x="88" y="158"/>
                  <a:pt x="88" y="158"/>
                </a:cubicBezTo>
                <a:cubicBezTo>
                  <a:pt x="156" y="373"/>
                  <a:pt x="156" y="373"/>
                  <a:pt x="156" y="373"/>
                </a:cubicBezTo>
                <a:cubicBezTo>
                  <a:pt x="236" y="158"/>
                  <a:pt x="236" y="158"/>
                  <a:pt x="236" y="158"/>
                </a:cubicBezTo>
                <a:cubicBezTo>
                  <a:pt x="313" y="158"/>
                  <a:pt x="313" y="158"/>
                  <a:pt x="313" y="158"/>
                </a:cubicBezTo>
                <a:cubicBezTo>
                  <a:pt x="392" y="373"/>
                  <a:pt x="392" y="373"/>
                  <a:pt x="392" y="373"/>
                </a:cubicBezTo>
                <a:cubicBezTo>
                  <a:pt x="462" y="158"/>
                  <a:pt x="462" y="158"/>
                  <a:pt x="462" y="158"/>
                </a:cubicBezTo>
                <a:cubicBezTo>
                  <a:pt x="550" y="158"/>
                  <a:pt x="550" y="158"/>
                  <a:pt x="550" y="158"/>
                </a:cubicBezTo>
                <a:cubicBezTo>
                  <a:pt x="435" y="495"/>
                  <a:pt x="435" y="495"/>
                  <a:pt x="435" y="495"/>
                </a:cubicBezTo>
                <a:cubicBezTo>
                  <a:pt x="354" y="495"/>
                  <a:pt x="354" y="495"/>
                  <a:pt x="354" y="495"/>
                </a:cubicBezTo>
                <a:cubicBezTo>
                  <a:pt x="274" y="275"/>
                  <a:pt x="274" y="275"/>
                  <a:pt x="274" y="275"/>
                </a:cubicBezTo>
                <a:cubicBezTo>
                  <a:pt x="192" y="495"/>
                  <a:pt x="192" y="495"/>
                  <a:pt x="192" y="495"/>
                </a:cubicBezTo>
                <a:cubicBezTo>
                  <a:pt x="110" y="495"/>
                  <a:pt x="110" y="495"/>
                  <a:pt x="110" y="495"/>
                </a:cubicBezTo>
                <a:lnTo>
                  <a:pt x="0" y="15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_Snowboarder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2" descr="Imagen 2"/>
          <p:cNvPicPr>
            <a:picLocks noChangeAspect="1"/>
          </p:cNvPicPr>
          <p:nvPr userDrawn="1"/>
        </p:nvPicPr>
        <p:blipFill>
          <a:blip r:embed="rId2" cstate="email"/>
          <a:srcRect/>
          <a:stretch>
            <a:fillRect/>
          </a:stretch>
        </p:blipFill>
        <p:spPr>
          <a:xfrm flipH="1">
            <a:off x="-1596" y="-2"/>
            <a:ext cx="12193591" cy="685800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5" name="Rectángulo 7"/>
          <p:cNvSpPr/>
          <p:nvPr userDrawn="1"/>
        </p:nvSpPr>
        <p:spPr>
          <a:xfrm>
            <a:off x="-1596" y="0"/>
            <a:ext cx="12193590" cy="6858000"/>
          </a:xfrm>
          <a:prstGeom prst="rect">
            <a:avLst/>
          </a:prstGeom>
          <a:gradFill>
            <a:gsLst>
              <a:gs pos="0">
                <a:srgbClr val="000000">
                  <a:alpha val="21000"/>
                </a:srgbClr>
              </a:gs>
              <a:gs pos="100000">
                <a:srgbClr val="000000">
                  <a:alpha val="40146"/>
                </a:srgbClr>
              </a:gs>
            </a:gsLst>
            <a:lin ang="10800000"/>
          </a:gradFill>
          <a:ln w="12700">
            <a:noFill/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cxnSp>
        <p:nvCxnSpPr>
          <p:cNvPr id="9" name="Straight Connector 9"/>
          <p:cNvCxnSpPr/>
          <p:nvPr userDrawn="1"/>
        </p:nvCxnSpPr>
        <p:spPr>
          <a:xfrm>
            <a:off x="1011491" y="-7916"/>
            <a:ext cx="0" cy="2394044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/>
          <p:cNvSpPr>
            <a:spLocks noGrp="1"/>
          </p:cNvSpPr>
          <p:nvPr>
            <p:ph type="body" idx="51" hasCustomPrompt="1"/>
          </p:nvPr>
        </p:nvSpPr>
        <p:spPr>
          <a:xfrm rot="16200000">
            <a:off x="-287193" y="1287878"/>
            <a:ext cx="2085771" cy="33236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200150" y="1606551"/>
            <a:ext cx="3621232" cy="831849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2800" b="1">
                <a:solidFill>
                  <a:schemeClr val="bg1"/>
                </a:solidFill>
                <a:latin typeface="Tenorite" pitchFamily="2" charset="0"/>
              </a:defRPr>
            </a:lvl1pPr>
          </a:lstStyle>
          <a:p>
            <a:r>
              <a:rPr lang="en-US"/>
              <a:t>Click to add </a:t>
            </a:r>
            <a:br>
              <a:rPr lang="en-US"/>
            </a:br>
            <a:r>
              <a:rPr lang="en-US"/>
              <a:t>section title</a:t>
            </a:r>
            <a:endParaRPr lang="en-US"/>
          </a:p>
        </p:txBody>
      </p:sp>
      <p:sp>
        <p:nvSpPr>
          <p:cNvPr id="2" name="Text Placeholder 7"/>
          <p:cNvSpPr>
            <a:spLocks noGrp="1"/>
          </p:cNvSpPr>
          <p:nvPr>
            <p:ph type="body" sz="quarter" idx="52" hasCustomPrompt="1"/>
          </p:nvPr>
        </p:nvSpPr>
        <p:spPr>
          <a:xfrm>
            <a:off x="5352585" y="1606551"/>
            <a:ext cx="8251903" cy="409416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9500" b="0" spc="-300">
                <a:solidFill>
                  <a:schemeClr val="bg1"/>
                </a:solidFill>
                <a:latin typeface="Tenorite" pitchFamily="2" charset="0"/>
              </a:defRPr>
            </a:lvl1pPr>
          </a:lstStyle>
          <a:p>
            <a:pPr lvl="0"/>
            <a:r>
              <a:rPr lang="en-US"/>
              <a:t>##.</a:t>
            </a:r>
            <a:endParaRPr lang="en-US"/>
          </a:p>
        </p:txBody>
      </p:sp>
      <p:sp>
        <p:nvSpPr>
          <p:cNvPr id="6" name="Freeform 5"/>
          <p:cNvSpPr>
            <a:spLocks noEditPoints="1"/>
          </p:cNvSpPr>
          <p:nvPr userDrawn="1"/>
        </p:nvSpPr>
        <p:spPr bwMode="auto">
          <a:xfrm>
            <a:off x="11074081" y="6320972"/>
            <a:ext cx="711519" cy="263490"/>
          </a:xfrm>
          <a:custGeom>
            <a:avLst/>
            <a:gdLst>
              <a:gd name="T0" fmla="*/ 698 w 1799"/>
              <a:gd name="T1" fmla="*/ 158 h 664"/>
              <a:gd name="T2" fmla="*/ 610 w 1799"/>
              <a:gd name="T3" fmla="*/ 496 h 664"/>
              <a:gd name="T4" fmla="*/ 664 w 1799"/>
              <a:gd name="T5" fmla="*/ 7 h 664"/>
              <a:gd name="T6" fmla="*/ 638 w 1799"/>
              <a:gd name="T7" fmla="*/ 105 h 664"/>
              <a:gd name="T8" fmla="*/ 664 w 1799"/>
              <a:gd name="T9" fmla="*/ 7 h 664"/>
              <a:gd name="T10" fmla="*/ 907 w 1799"/>
              <a:gd name="T11" fmla="*/ 491 h 664"/>
              <a:gd name="T12" fmla="*/ 863 w 1799"/>
              <a:gd name="T13" fmla="*/ 664 h 664"/>
              <a:gd name="T14" fmla="*/ 777 w 1799"/>
              <a:gd name="T15" fmla="*/ 158 h 664"/>
              <a:gd name="T16" fmla="*/ 862 w 1799"/>
              <a:gd name="T17" fmla="*/ 205 h 664"/>
              <a:gd name="T18" fmla="*/ 969 w 1799"/>
              <a:gd name="T19" fmla="*/ 151 h 664"/>
              <a:gd name="T20" fmla="*/ 1082 w 1799"/>
              <a:gd name="T21" fmla="*/ 199 h 664"/>
              <a:gd name="T22" fmla="*/ 1131 w 1799"/>
              <a:gd name="T23" fmla="*/ 327 h 664"/>
              <a:gd name="T24" fmla="*/ 1081 w 1799"/>
              <a:gd name="T25" fmla="*/ 455 h 664"/>
              <a:gd name="T26" fmla="*/ 969 w 1799"/>
              <a:gd name="T27" fmla="*/ 503 h 664"/>
              <a:gd name="T28" fmla="*/ 988 w 1799"/>
              <a:gd name="T29" fmla="*/ 414 h 664"/>
              <a:gd name="T30" fmla="*/ 1038 w 1799"/>
              <a:gd name="T31" fmla="*/ 364 h 664"/>
              <a:gd name="T32" fmla="*/ 1038 w 1799"/>
              <a:gd name="T33" fmla="*/ 289 h 664"/>
              <a:gd name="T34" fmla="*/ 988 w 1799"/>
              <a:gd name="T35" fmla="*/ 239 h 664"/>
              <a:gd name="T36" fmla="*/ 915 w 1799"/>
              <a:gd name="T37" fmla="*/ 239 h 664"/>
              <a:gd name="T38" fmla="*/ 865 w 1799"/>
              <a:gd name="T39" fmla="*/ 289 h 664"/>
              <a:gd name="T40" fmla="*/ 865 w 1799"/>
              <a:gd name="T41" fmla="*/ 364 h 664"/>
              <a:gd name="T42" fmla="*/ 915 w 1799"/>
              <a:gd name="T43" fmla="*/ 414 h 664"/>
              <a:gd name="T44" fmla="*/ 1194 w 1799"/>
              <a:gd name="T45" fmla="*/ 158 h 664"/>
              <a:gd name="T46" fmla="*/ 1279 w 1799"/>
              <a:gd name="T47" fmla="*/ 210 h 664"/>
              <a:gd name="T48" fmla="*/ 1372 w 1799"/>
              <a:gd name="T49" fmla="*/ 152 h 664"/>
              <a:gd name="T50" fmla="*/ 1429 w 1799"/>
              <a:gd name="T51" fmla="*/ 165 h 664"/>
              <a:gd name="T52" fmla="*/ 1379 w 1799"/>
              <a:gd name="T53" fmla="*/ 242 h 664"/>
              <a:gd name="T54" fmla="*/ 1299 w 1799"/>
              <a:gd name="T55" fmla="*/ 257 h 664"/>
              <a:gd name="T56" fmla="*/ 1279 w 1799"/>
              <a:gd name="T57" fmla="*/ 496 h 664"/>
              <a:gd name="T58" fmla="*/ 1194 w 1799"/>
              <a:gd name="T59" fmla="*/ 158 h 664"/>
              <a:gd name="T60" fmla="*/ 1549 w 1799"/>
              <a:gd name="T61" fmla="*/ 489 h 664"/>
              <a:gd name="T62" fmla="*/ 1455 w 1799"/>
              <a:gd name="T63" fmla="*/ 395 h 664"/>
              <a:gd name="T64" fmla="*/ 1455 w 1799"/>
              <a:gd name="T65" fmla="*/ 258 h 664"/>
              <a:gd name="T66" fmla="*/ 1549 w 1799"/>
              <a:gd name="T67" fmla="*/ 165 h 664"/>
              <a:gd name="T68" fmla="*/ 1690 w 1799"/>
              <a:gd name="T69" fmla="*/ 165 h 664"/>
              <a:gd name="T70" fmla="*/ 1785 w 1799"/>
              <a:gd name="T71" fmla="*/ 258 h 664"/>
              <a:gd name="T72" fmla="*/ 1785 w 1799"/>
              <a:gd name="T73" fmla="*/ 395 h 664"/>
              <a:gd name="T74" fmla="*/ 1691 w 1799"/>
              <a:gd name="T75" fmla="*/ 489 h 664"/>
              <a:gd name="T76" fmla="*/ 1620 w 1799"/>
              <a:gd name="T77" fmla="*/ 421 h 664"/>
              <a:gd name="T78" fmla="*/ 1686 w 1799"/>
              <a:gd name="T79" fmla="*/ 393 h 664"/>
              <a:gd name="T80" fmla="*/ 1713 w 1799"/>
              <a:gd name="T81" fmla="*/ 326 h 664"/>
              <a:gd name="T82" fmla="*/ 1686 w 1799"/>
              <a:gd name="T83" fmla="*/ 259 h 664"/>
              <a:gd name="T84" fmla="*/ 1620 w 1799"/>
              <a:gd name="T85" fmla="*/ 232 h 664"/>
              <a:gd name="T86" fmla="*/ 1555 w 1799"/>
              <a:gd name="T87" fmla="*/ 259 h 664"/>
              <a:gd name="T88" fmla="*/ 1528 w 1799"/>
              <a:gd name="T89" fmla="*/ 326 h 664"/>
              <a:gd name="T90" fmla="*/ 1555 w 1799"/>
              <a:gd name="T91" fmla="*/ 393 h 664"/>
              <a:gd name="T92" fmla="*/ 1620 w 1799"/>
              <a:gd name="T93" fmla="*/ 421 h 664"/>
              <a:gd name="T94" fmla="*/ 88 w 1799"/>
              <a:gd name="T95" fmla="*/ 158 h 664"/>
              <a:gd name="T96" fmla="*/ 236 w 1799"/>
              <a:gd name="T97" fmla="*/ 158 h 664"/>
              <a:gd name="T98" fmla="*/ 392 w 1799"/>
              <a:gd name="T99" fmla="*/ 373 h 664"/>
              <a:gd name="T100" fmla="*/ 550 w 1799"/>
              <a:gd name="T101" fmla="*/ 158 h 664"/>
              <a:gd name="T102" fmla="*/ 354 w 1799"/>
              <a:gd name="T103" fmla="*/ 495 h 664"/>
              <a:gd name="T104" fmla="*/ 192 w 1799"/>
              <a:gd name="T105" fmla="*/ 495 h 664"/>
              <a:gd name="T106" fmla="*/ 0 w 1799"/>
              <a:gd name="T107" fmla="*/ 158 h 6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799" h="664">
                <a:moveTo>
                  <a:pt x="610" y="158"/>
                </a:moveTo>
                <a:cubicBezTo>
                  <a:pt x="698" y="158"/>
                  <a:pt x="698" y="158"/>
                  <a:pt x="698" y="158"/>
                </a:cubicBezTo>
                <a:cubicBezTo>
                  <a:pt x="698" y="496"/>
                  <a:pt x="698" y="496"/>
                  <a:pt x="698" y="496"/>
                </a:cubicBezTo>
                <a:cubicBezTo>
                  <a:pt x="610" y="496"/>
                  <a:pt x="610" y="496"/>
                  <a:pt x="610" y="496"/>
                </a:cubicBezTo>
                <a:lnTo>
                  <a:pt x="610" y="158"/>
                </a:lnTo>
                <a:close/>
                <a:moveTo>
                  <a:pt x="664" y="7"/>
                </a:moveTo>
                <a:cubicBezTo>
                  <a:pt x="637" y="0"/>
                  <a:pt x="609" y="16"/>
                  <a:pt x="602" y="43"/>
                </a:cubicBezTo>
                <a:cubicBezTo>
                  <a:pt x="595" y="70"/>
                  <a:pt x="611" y="98"/>
                  <a:pt x="638" y="105"/>
                </a:cubicBezTo>
                <a:cubicBezTo>
                  <a:pt x="665" y="112"/>
                  <a:pt x="693" y="96"/>
                  <a:pt x="700" y="69"/>
                </a:cubicBezTo>
                <a:cubicBezTo>
                  <a:pt x="707" y="42"/>
                  <a:pt x="691" y="14"/>
                  <a:pt x="664" y="7"/>
                </a:cubicBezTo>
                <a:close/>
                <a:moveTo>
                  <a:pt x="969" y="503"/>
                </a:moveTo>
                <a:cubicBezTo>
                  <a:pt x="946" y="503"/>
                  <a:pt x="926" y="499"/>
                  <a:pt x="907" y="491"/>
                </a:cubicBezTo>
                <a:cubicBezTo>
                  <a:pt x="889" y="482"/>
                  <a:pt x="874" y="470"/>
                  <a:pt x="863" y="455"/>
                </a:cubicBezTo>
                <a:cubicBezTo>
                  <a:pt x="863" y="664"/>
                  <a:pt x="863" y="664"/>
                  <a:pt x="863" y="664"/>
                </a:cubicBezTo>
                <a:cubicBezTo>
                  <a:pt x="777" y="664"/>
                  <a:pt x="777" y="664"/>
                  <a:pt x="777" y="664"/>
                </a:cubicBezTo>
                <a:cubicBezTo>
                  <a:pt x="777" y="158"/>
                  <a:pt x="777" y="158"/>
                  <a:pt x="777" y="158"/>
                </a:cubicBezTo>
                <a:cubicBezTo>
                  <a:pt x="862" y="158"/>
                  <a:pt x="862" y="158"/>
                  <a:pt x="862" y="158"/>
                </a:cubicBezTo>
                <a:cubicBezTo>
                  <a:pt x="862" y="205"/>
                  <a:pt x="862" y="205"/>
                  <a:pt x="862" y="205"/>
                </a:cubicBezTo>
                <a:cubicBezTo>
                  <a:pt x="874" y="188"/>
                  <a:pt x="888" y="175"/>
                  <a:pt x="907" y="166"/>
                </a:cubicBezTo>
                <a:cubicBezTo>
                  <a:pt x="925" y="156"/>
                  <a:pt x="946" y="151"/>
                  <a:pt x="969" y="151"/>
                </a:cubicBezTo>
                <a:cubicBezTo>
                  <a:pt x="990" y="151"/>
                  <a:pt x="1010" y="155"/>
                  <a:pt x="1030" y="163"/>
                </a:cubicBezTo>
                <a:cubicBezTo>
                  <a:pt x="1050" y="172"/>
                  <a:pt x="1067" y="183"/>
                  <a:pt x="1082" y="199"/>
                </a:cubicBezTo>
                <a:cubicBezTo>
                  <a:pt x="1097" y="214"/>
                  <a:pt x="1109" y="233"/>
                  <a:pt x="1118" y="254"/>
                </a:cubicBezTo>
                <a:cubicBezTo>
                  <a:pt x="1127" y="276"/>
                  <a:pt x="1131" y="300"/>
                  <a:pt x="1131" y="327"/>
                </a:cubicBezTo>
                <a:cubicBezTo>
                  <a:pt x="1131" y="354"/>
                  <a:pt x="1127" y="378"/>
                  <a:pt x="1118" y="400"/>
                </a:cubicBezTo>
                <a:cubicBezTo>
                  <a:pt x="1108" y="421"/>
                  <a:pt x="1096" y="440"/>
                  <a:pt x="1081" y="455"/>
                </a:cubicBezTo>
                <a:cubicBezTo>
                  <a:pt x="1066" y="471"/>
                  <a:pt x="1049" y="482"/>
                  <a:pt x="1030" y="491"/>
                </a:cubicBezTo>
                <a:cubicBezTo>
                  <a:pt x="1010" y="499"/>
                  <a:pt x="990" y="503"/>
                  <a:pt x="969" y="503"/>
                </a:cubicBezTo>
                <a:close/>
                <a:moveTo>
                  <a:pt x="952" y="421"/>
                </a:moveTo>
                <a:cubicBezTo>
                  <a:pt x="965" y="421"/>
                  <a:pt x="977" y="419"/>
                  <a:pt x="988" y="414"/>
                </a:cubicBezTo>
                <a:cubicBezTo>
                  <a:pt x="999" y="409"/>
                  <a:pt x="1009" y="402"/>
                  <a:pt x="1018" y="394"/>
                </a:cubicBezTo>
                <a:cubicBezTo>
                  <a:pt x="1026" y="385"/>
                  <a:pt x="1033" y="375"/>
                  <a:pt x="1038" y="364"/>
                </a:cubicBezTo>
                <a:cubicBezTo>
                  <a:pt x="1043" y="352"/>
                  <a:pt x="1045" y="340"/>
                  <a:pt x="1045" y="326"/>
                </a:cubicBezTo>
                <a:cubicBezTo>
                  <a:pt x="1045" y="313"/>
                  <a:pt x="1043" y="301"/>
                  <a:pt x="1038" y="289"/>
                </a:cubicBezTo>
                <a:cubicBezTo>
                  <a:pt x="1033" y="278"/>
                  <a:pt x="1026" y="268"/>
                  <a:pt x="1018" y="259"/>
                </a:cubicBezTo>
                <a:cubicBezTo>
                  <a:pt x="1009" y="251"/>
                  <a:pt x="999" y="244"/>
                  <a:pt x="988" y="239"/>
                </a:cubicBezTo>
                <a:cubicBezTo>
                  <a:pt x="977" y="234"/>
                  <a:pt x="965" y="231"/>
                  <a:pt x="952" y="231"/>
                </a:cubicBezTo>
                <a:cubicBezTo>
                  <a:pt x="938" y="231"/>
                  <a:pt x="926" y="234"/>
                  <a:pt x="915" y="239"/>
                </a:cubicBezTo>
                <a:cubicBezTo>
                  <a:pt x="903" y="244"/>
                  <a:pt x="893" y="251"/>
                  <a:pt x="885" y="259"/>
                </a:cubicBezTo>
                <a:cubicBezTo>
                  <a:pt x="877" y="268"/>
                  <a:pt x="870" y="278"/>
                  <a:pt x="865" y="289"/>
                </a:cubicBezTo>
                <a:cubicBezTo>
                  <a:pt x="860" y="301"/>
                  <a:pt x="858" y="313"/>
                  <a:pt x="858" y="326"/>
                </a:cubicBezTo>
                <a:cubicBezTo>
                  <a:pt x="858" y="340"/>
                  <a:pt x="860" y="352"/>
                  <a:pt x="865" y="364"/>
                </a:cubicBezTo>
                <a:cubicBezTo>
                  <a:pt x="870" y="375"/>
                  <a:pt x="877" y="385"/>
                  <a:pt x="885" y="394"/>
                </a:cubicBezTo>
                <a:cubicBezTo>
                  <a:pt x="893" y="402"/>
                  <a:pt x="903" y="409"/>
                  <a:pt x="915" y="414"/>
                </a:cubicBezTo>
                <a:cubicBezTo>
                  <a:pt x="926" y="419"/>
                  <a:pt x="938" y="421"/>
                  <a:pt x="952" y="421"/>
                </a:cubicBezTo>
                <a:close/>
                <a:moveTo>
                  <a:pt x="1194" y="158"/>
                </a:moveTo>
                <a:cubicBezTo>
                  <a:pt x="1279" y="158"/>
                  <a:pt x="1279" y="158"/>
                  <a:pt x="1279" y="158"/>
                </a:cubicBezTo>
                <a:cubicBezTo>
                  <a:pt x="1279" y="210"/>
                  <a:pt x="1279" y="210"/>
                  <a:pt x="1279" y="210"/>
                </a:cubicBezTo>
                <a:cubicBezTo>
                  <a:pt x="1287" y="190"/>
                  <a:pt x="1299" y="175"/>
                  <a:pt x="1315" y="166"/>
                </a:cubicBezTo>
                <a:cubicBezTo>
                  <a:pt x="1331" y="157"/>
                  <a:pt x="1350" y="152"/>
                  <a:pt x="1372" y="152"/>
                </a:cubicBezTo>
                <a:cubicBezTo>
                  <a:pt x="1383" y="152"/>
                  <a:pt x="1394" y="153"/>
                  <a:pt x="1403" y="156"/>
                </a:cubicBezTo>
                <a:cubicBezTo>
                  <a:pt x="1413" y="158"/>
                  <a:pt x="1422" y="161"/>
                  <a:pt x="1429" y="165"/>
                </a:cubicBezTo>
                <a:cubicBezTo>
                  <a:pt x="1397" y="250"/>
                  <a:pt x="1397" y="250"/>
                  <a:pt x="1397" y="250"/>
                </a:cubicBezTo>
                <a:cubicBezTo>
                  <a:pt x="1393" y="247"/>
                  <a:pt x="1387" y="244"/>
                  <a:pt x="1379" y="242"/>
                </a:cubicBezTo>
                <a:cubicBezTo>
                  <a:pt x="1371" y="239"/>
                  <a:pt x="1362" y="238"/>
                  <a:pt x="1352" y="238"/>
                </a:cubicBezTo>
                <a:cubicBezTo>
                  <a:pt x="1330" y="238"/>
                  <a:pt x="1313" y="244"/>
                  <a:pt x="1299" y="257"/>
                </a:cubicBezTo>
                <a:cubicBezTo>
                  <a:pt x="1286" y="269"/>
                  <a:pt x="1279" y="289"/>
                  <a:pt x="1279" y="318"/>
                </a:cubicBezTo>
                <a:cubicBezTo>
                  <a:pt x="1279" y="496"/>
                  <a:pt x="1279" y="496"/>
                  <a:pt x="1279" y="496"/>
                </a:cubicBezTo>
                <a:cubicBezTo>
                  <a:pt x="1194" y="496"/>
                  <a:pt x="1194" y="496"/>
                  <a:pt x="1194" y="496"/>
                </a:cubicBezTo>
                <a:lnTo>
                  <a:pt x="1194" y="158"/>
                </a:lnTo>
                <a:close/>
                <a:moveTo>
                  <a:pt x="1620" y="503"/>
                </a:moveTo>
                <a:cubicBezTo>
                  <a:pt x="1594" y="503"/>
                  <a:pt x="1571" y="498"/>
                  <a:pt x="1549" y="489"/>
                </a:cubicBezTo>
                <a:cubicBezTo>
                  <a:pt x="1527" y="480"/>
                  <a:pt x="1508" y="467"/>
                  <a:pt x="1492" y="451"/>
                </a:cubicBezTo>
                <a:cubicBezTo>
                  <a:pt x="1476" y="435"/>
                  <a:pt x="1464" y="416"/>
                  <a:pt x="1455" y="395"/>
                </a:cubicBezTo>
                <a:cubicBezTo>
                  <a:pt x="1446" y="374"/>
                  <a:pt x="1441" y="351"/>
                  <a:pt x="1441" y="327"/>
                </a:cubicBezTo>
                <a:cubicBezTo>
                  <a:pt x="1441" y="303"/>
                  <a:pt x="1446" y="280"/>
                  <a:pt x="1455" y="258"/>
                </a:cubicBezTo>
                <a:cubicBezTo>
                  <a:pt x="1464" y="237"/>
                  <a:pt x="1476" y="218"/>
                  <a:pt x="1492" y="202"/>
                </a:cubicBezTo>
                <a:cubicBezTo>
                  <a:pt x="1508" y="187"/>
                  <a:pt x="1527" y="174"/>
                  <a:pt x="1549" y="165"/>
                </a:cubicBezTo>
                <a:cubicBezTo>
                  <a:pt x="1571" y="156"/>
                  <a:pt x="1594" y="151"/>
                  <a:pt x="1620" y="151"/>
                </a:cubicBezTo>
                <a:cubicBezTo>
                  <a:pt x="1645" y="151"/>
                  <a:pt x="1668" y="156"/>
                  <a:pt x="1690" y="165"/>
                </a:cubicBezTo>
                <a:cubicBezTo>
                  <a:pt x="1712" y="174"/>
                  <a:pt x="1731" y="187"/>
                  <a:pt x="1747" y="202"/>
                </a:cubicBezTo>
                <a:cubicBezTo>
                  <a:pt x="1763" y="218"/>
                  <a:pt x="1776" y="237"/>
                  <a:pt x="1785" y="258"/>
                </a:cubicBezTo>
                <a:cubicBezTo>
                  <a:pt x="1794" y="280"/>
                  <a:pt x="1799" y="303"/>
                  <a:pt x="1799" y="327"/>
                </a:cubicBezTo>
                <a:cubicBezTo>
                  <a:pt x="1799" y="351"/>
                  <a:pt x="1794" y="374"/>
                  <a:pt x="1785" y="395"/>
                </a:cubicBezTo>
                <a:cubicBezTo>
                  <a:pt x="1776" y="416"/>
                  <a:pt x="1763" y="435"/>
                  <a:pt x="1747" y="451"/>
                </a:cubicBezTo>
                <a:cubicBezTo>
                  <a:pt x="1731" y="467"/>
                  <a:pt x="1713" y="480"/>
                  <a:pt x="1691" y="489"/>
                </a:cubicBezTo>
                <a:cubicBezTo>
                  <a:pt x="1669" y="498"/>
                  <a:pt x="1645" y="503"/>
                  <a:pt x="1620" y="503"/>
                </a:cubicBezTo>
                <a:close/>
                <a:moveTo>
                  <a:pt x="1620" y="421"/>
                </a:moveTo>
                <a:cubicBezTo>
                  <a:pt x="1633" y="421"/>
                  <a:pt x="1645" y="418"/>
                  <a:pt x="1657" y="413"/>
                </a:cubicBezTo>
                <a:cubicBezTo>
                  <a:pt x="1668" y="408"/>
                  <a:pt x="1678" y="402"/>
                  <a:pt x="1686" y="393"/>
                </a:cubicBezTo>
                <a:cubicBezTo>
                  <a:pt x="1694" y="385"/>
                  <a:pt x="1701" y="375"/>
                  <a:pt x="1706" y="364"/>
                </a:cubicBezTo>
                <a:cubicBezTo>
                  <a:pt x="1711" y="352"/>
                  <a:pt x="1713" y="340"/>
                  <a:pt x="1713" y="326"/>
                </a:cubicBezTo>
                <a:cubicBezTo>
                  <a:pt x="1713" y="313"/>
                  <a:pt x="1711" y="301"/>
                  <a:pt x="1706" y="289"/>
                </a:cubicBezTo>
                <a:cubicBezTo>
                  <a:pt x="1701" y="278"/>
                  <a:pt x="1694" y="268"/>
                  <a:pt x="1686" y="259"/>
                </a:cubicBezTo>
                <a:cubicBezTo>
                  <a:pt x="1678" y="251"/>
                  <a:pt x="1668" y="244"/>
                  <a:pt x="1657" y="239"/>
                </a:cubicBezTo>
                <a:cubicBezTo>
                  <a:pt x="1645" y="234"/>
                  <a:pt x="1633" y="232"/>
                  <a:pt x="1620" y="232"/>
                </a:cubicBezTo>
                <a:cubicBezTo>
                  <a:pt x="1607" y="232"/>
                  <a:pt x="1595" y="234"/>
                  <a:pt x="1584" y="239"/>
                </a:cubicBezTo>
                <a:cubicBezTo>
                  <a:pt x="1573" y="244"/>
                  <a:pt x="1563" y="251"/>
                  <a:pt x="1555" y="259"/>
                </a:cubicBezTo>
                <a:cubicBezTo>
                  <a:pt x="1546" y="268"/>
                  <a:pt x="1540" y="278"/>
                  <a:pt x="1535" y="289"/>
                </a:cubicBezTo>
                <a:cubicBezTo>
                  <a:pt x="1530" y="301"/>
                  <a:pt x="1528" y="313"/>
                  <a:pt x="1528" y="326"/>
                </a:cubicBezTo>
                <a:cubicBezTo>
                  <a:pt x="1528" y="340"/>
                  <a:pt x="1530" y="352"/>
                  <a:pt x="1535" y="364"/>
                </a:cubicBezTo>
                <a:cubicBezTo>
                  <a:pt x="1540" y="375"/>
                  <a:pt x="1546" y="385"/>
                  <a:pt x="1555" y="393"/>
                </a:cubicBezTo>
                <a:cubicBezTo>
                  <a:pt x="1563" y="402"/>
                  <a:pt x="1573" y="408"/>
                  <a:pt x="1584" y="413"/>
                </a:cubicBezTo>
                <a:cubicBezTo>
                  <a:pt x="1595" y="418"/>
                  <a:pt x="1607" y="421"/>
                  <a:pt x="1620" y="421"/>
                </a:cubicBezTo>
                <a:close/>
                <a:moveTo>
                  <a:pt x="0" y="158"/>
                </a:moveTo>
                <a:cubicBezTo>
                  <a:pt x="88" y="158"/>
                  <a:pt x="88" y="158"/>
                  <a:pt x="88" y="158"/>
                </a:cubicBezTo>
                <a:cubicBezTo>
                  <a:pt x="156" y="373"/>
                  <a:pt x="156" y="373"/>
                  <a:pt x="156" y="373"/>
                </a:cubicBezTo>
                <a:cubicBezTo>
                  <a:pt x="236" y="158"/>
                  <a:pt x="236" y="158"/>
                  <a:pt x="236" y="158"/>
                </a:cubicBezTo>
                <a:cubicBezTo>
                  <a:pt x="313" y="158"/>
                  <a:pt x="313" y="158"/>
                  <a:pt x="313" y="158"/>
                </a:cubicBezTo>
                <a:cubicBezTo>
                  <a:pt x="392" y="373"/>
                  <a:pt x="392" y="373"/>
                  <a:pt x="392" y="373"/>
                </a:cubicBezTo>
                <a:cubicBezTo>
                  <a:pt x="462" y="158"/>
                  <a:pt x="462" y="158"/>
                  <a:pt x="462" y="158"/>
                </a:cubicBezTo>
                <a:cubicBezTo>
                  <a:pt x="550" y="158"/>
                  <a:pt x="550" y="158"/>
                  <a:pt x="550" y="158"/>
                </a:cubicBezTo>
                <a:cubicBezTo>
                  <a:pt x="435" y="495"/>
                  <a:pt x="435" y="495"/>
                  <a:pt x="435" y="495"/>
                </a:cubicBezTo>
                <a:cubicBezTo>
                  <a:pt x="354" y="495"/>
                  <a:pt x="354" y="495"/>
                  <a:pt x="354" y="495"/>
                </a:cubicBezTo>
                <a:cubicBezTo>
                  <a:pt x="274" y="275"/>
                  <a:pt x="274" y="275"/>
                  <a:pt x="274" y="275"/>
                </a:cubicBezTo>
                <a:cubicBezTo>
                  <a:pt x="192" y="495"/>
                  <a:pt x="192" y="495"/>
                  <a:pt x="192" y="495"/>
                </a:cubicBezTo>
                <a:cubicBezTo>
                  <a:pt x="110" y="495"/>
                  <a:pt x="110" y="495"/>
                  <a:pt x="110" y="495"/>
                </a:cubicBezTo>
                <a:lnTo>
                  <a:pt x="0" y="15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1"/>
          <p:cNvSpPr>
            <a:spLocks noGrp="1"/>
          </p:cNvSpPr>
          <p:nvPr>
            <p:ph type="ctrTitle" hasCustomPrompt="1"/>
          </p:nvPr>
        </p:nvSpPr>
        <p:spPr>
          <a:xfrm>
            <a:off x="6" y="345080"/>
            <a:ext cx="2922209" cy="692892"/>
          </a:xfrm>
          <a:prstGeom prst="rect">
            <a:avLst/>
          </a:prstGeom>
          <a:noFill/>
        </p:spPr>
        <p:txBody>
          <a:bodyPr wrap="square" lIns="0" rtlCol="0" anchor="t" anchorCtr="0">
            <a:noAutofit/>
          </a:bodyPr>
          <a:lstStyle>
            <a:lvl1pPr marL="0" algn="l">
              <a:lnSpc>
                <a:spcPct val="98000"/>
              </a:lnSpc>
              <a:defRPr lang="en-US" sz="3465" u="sng" dirty="0">
                <a:solidFill>
                  <a:schemeClr val="tx2"/>
                </a:solidFill>
                <a:latin typeface="+mj-lt"/>
                <a:ea typeface="+mn-ea"/>
                <a:cs typeface="Arial" panose="020B0604020202090204"/>
              </a:defRPr>
            </a:lvl1pPr>
          </a:lstStyle>
          <a:p>
            <a:pPr marL="0" lvl="0" algn="l"/>
            <a:r>
              <a:rPr lang="en-US"/>
              <a:t>Agenda</a:t>
            </a:r>
            <a:endParaRPr lang="en-US"/>
          </a:p>
        </p:txBody>
      </p:sp>
      <p:sp>
        <p:nvSpPr>
          <p:cNvPr id="2" name="Número de diapositiva"/>
          <p:cNvSpPr txBox="1"/>
          <p:nvPr userDrawn="1"/>
        </p:nvSpPr>
        <p:spPr>
          <a:xfrm>
            <a:off x="11516762" y="6509914"/>
            <a:ext cx="548640" cy="91440"/>
          </a:xfrm>
          <a:prstGeom prst="rect">
            <a:avLst/>
          </a:prstGeom>
        </p:spPr>
        <p:txBody>
          <a:bodyPr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7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enorite" pitchFamily="2" charset="0"/>
                <a:ea typeface="+mn-ea"/>
                <a:cs typeface="+mn-cs"/>
                <a:sym typeface="Tenorite Regular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9pPr>
          </a:lstStyle>
          <a:p>
            <a:fld id="{86CB4B4D-7CA3-9044-876B-883B54F8677D}" type="slidenum">
              <a:rPr lang="en-US" sz="800" smtClean="0"/>
            </a:fld>
            <a:endParaRPr lang="en-US" sz="800"/>
          </a:p>
        </p:txBody>
      </p:sp>
      <p:sp>
        <p:nvSpPr>
          <p:cNvPr id="3" name="Freeform 5"/>
          <p:cNvSpPr>
            <a:spLocks noEditPoints="1"/>
          </p:cNvSpPr>
          <p:nvPr userDrawn="1"/>
        </p:nvSpPr>
        <p:spPr bwMode="auto">
          <a:xfrm>
            <a:off x="10784911" y="6479382"/>
            <a:ext cx="468874" cy="173633"/>
          </a:xfrm>
          <a:custGeom>
            <a:avLst/>
            <a:gdLst>
              <a:gd name="T0" fmla="*/ 698 w 1799"/>
              <a:gd name="T1" fmla="*/ 158 h 664"/>
              <a:gd name="T2" fmla="*/ 610 w 1799"/>
              <a:gd name="T3" fmla="*/ 496 h 664"/>
              <a:gd name="T4" fmla="*/ 664 w 1799"/>
              <a:gd name="T5" fmla="*/ 7 h 664"/>
              <a:gd name="T6" fmla="*/ 638 w 1799"/>
              <a:gd name="T7" fmla="*/ 105 h 664"/>
              <a:gd name="T8" fmla="*/ 664 w 1799"/>
              <a:gd name="T9" fmla="*/ 7 h 664"/>
              <a:gd name="T10" fmla="*/ 907 w 1799"/>
              <a:gd name="T11" fmla="*/ 491 h 664"/>
              <a:gd name="T12" fmla="*/ 863 w 1799"/>
              <a:gd name="T13" fmla="*/ 664 h 664"/>
              <a:gd name="T14" fmla="*/ 777 w 1799"/>
              <a:gd name="T15" fmla="*/ 158 h 664"/>
              <a:gd name="T16" fmla="*/ 862 w 1799"/>
              <a:gd name="T17" fmla="*/ 205 h 664"/>
              <a:gd name="T18" fmla="*/ 969 w 1799"/>
              <a:gd name="T19" fmla="*/ 151 h 664"/>
              <a:gd name="T20" fmla="*/ 1082 w 1799"/>
              <a:gd name="T21" fmla="*/ 199 h 664"/>
              <a:gd name="T22" fmla="*/ 1131 w 1799"/>
              <a:gd name="T23" fmla="*/ 327 h 664"/>
              <a:gd name="T24" fmla="*/ 1081 w 1799"/>
              <a:gd name="T25" fmla="*/ 455 h 664"/>
              <a:gd name="T26" fmla="*/ 969 w 1799"/>
              <a:gd name="T27" fmla="*/ 503 h 664"/>
              <a:gd name="T28" fmla="*/ 988 w 1799"/>
              <a:gd name="T29" fmla="*/ 414 h 664"/>
              <a:gd name="T30" fmla="*/ 1038 w 1799"/>
              <a:gd name="T31" fmla="*/ 364 h 664"/>
              <a:gd name="T32" fmla="*/ 1038 w 1799"/>
              <a:gd name="T33" fmla="*/ 289 h 664"/>
              <a:gd name="T34" fmla="*/ 988 w 1799"/>
              <a:gd name="T35" fmla="*/ 239 h 664"/>
              <a:gd name="T36" fmla="*/ 915 w 1799"/>
              <a:gd name="T37" fmla="*/ 239 h 664"/>
              <a:gd name="T38" fmla="*/ 865 w 1799"/>
              <a:gd name="T39" fmla="*/ 289 h 664"/>
              <a:gd name="T40" fmla="*/ 865 w 1799"/>
              <a:gd name="T41" fmla="*/ 364 h 664"/>
              <a:gd name="T42" fmla="*/ 915 w 1799"/>
              <a:gd name="T43" fmla="*/ 414 h 664"/>
              <a:gd name="T44" fmla="*/ 1194 w 1799"/>
              <a:gd name="T45" fmla="*/ 158 h 664"/>
              <a:gd name="T46" fmla="*/ 1279 w 1799"/>
              <a:gd name="T47" fmla="*/ 210 h 664"/>
              <a:gd name="T48" fmla="*/ 1372 w 1799"/>
              <a:gd name="T49" fmla="*/ 152 h 664"/>
              <a:gd name="T50" fmla="*/ 1429 w 1799"/>
              <a:gd name="T51" fmla="*/ 165 h 664"/>
              <a:gd name="T52" fmla="*/ 1379 w 1799"/>
              <a:gd name="T53" fmla="*/ 242 h 664"/>
              <a:gd name="T54" fmla="*/ 1299 w 1799"/>
              <a:gd name="T55" fmla="*/ 257 h 664"/>
              <a:gd name="T56" fmla="*/ 1279 w 1799"/>
              <a:gd name="T57" fmla="*/ 496 h 664"/>
              <a:gd name="T58" fmla="*/ 1194 w 1799"/>
              <a:gd name="T59" fmla="*/ 158 h 664"/>
              <a:gd name="T60" fmla="*/ 1549 w 1799"/>
              <a:gd name="T61" fmla="*/ 489 h 664"/>
              <a:gd name="T62" fmla="*/ 1455 w 1799"/>
              <a:gd name="T63" fmla="*/ 395 h 664"/>
              <a:gd name="T64" fmla="*/ 1455 w 1799"/>
              <a:gd name="T65" fmla="*/ 258 h 664"/>
              <a:gd name="T66" fmla="*/ 1549 w 1799"/>
              <a:gd name="T67" fmla="*/ 165 h 664"/>
              <a:gd name="T68" fmla="*/ 1690 w 1799"/>
              <a:gd name="T69" fmla="*/ 165 h 664"/>
              <a:gd name="T70" fmla="*/ 1785 w 1799"/>
              <a:gd name="T71" fmla="*/ 258 h 664"/>
              <a:gd name="T72" fmla="*/ 1785 w 1799"/>
              <a:gd name="T73" fmla="*/ 395 h 664"/>
              <a:gd name="T74" fmla="*/ 1691 w 1799"/>
              <a:gd name="T75" fmla="*/ 489 h 664"/>
              <a:gd name="T76" fmla="*/ 1620 w 1799"/>
              <a:gd name="T77" fmla="*/ 421 h 664"/>
              <a:gd name="T78" fmla="*/ 1686 w 1799"/>
              <a:gd name="T79" fmla="*/ 393 h 664"/>
              <a:gd name="T80" fmla="*/ 1713 w 1799"/>
              <a:gd name="T81" fmla="*/ 326 h 664"/>
              <a:gd name="T82" fmla="*/ 1686 w 1799"/>
              <a:gd name="T83" fmla="*/ 259 h 664"/>
              <a:gd name="T84" fmla="*/ 1620 w 1799"/>
              <a:gd name="T85" fmla="*/ 232 h 664"/>
              <a:gd name="T86" fmla="*/ 1555 w 1799"/>
              <a:gd name="T87" fmla="*/ 259 h 664"/>
              <a:gd name="T88" fmla="*/ 1528 w 1799"/>
              <a:gd name="T89" fmla="*/ 326 h 664"/>
              <a:gd name="T90" fmla="*/ 1555 w 1799"/>
              <a:gd name="T91" fmla="*/ 393 h 664"/>
              <a:gd name="T92" fmla="*/ 1620 w 1799"/>
              <a:gd name="T93" fmla="*/ 421 h 664"/>
              <a:gd name="T94" fmla="*/ 88 w 1799"/>
              <a:gd name="T95" fmla="*/ 158 h 664"/>
              <a:gd name="T96" fmla="*/ 236 w 1799"/>
              <a:gd name="T97" fmla="*/ 158 h 664"/>
              <a:gd name="T98" fmla="*/ 392 w 1799"/>
              <a:gd name="T99" fmla="*/ 373 h 664"/>
              <a:gd name="T100" fmla="*/ 550 w 1799"/>
              <a:gd name="T101" fmla="*/ 158 h 664"/>
              <a:gd name="T102" fmla="*/ 354 w 1799"/>
              <a:gd name="T103" fmla="*/ 495 h 664"/>
              <a:gd name="T104" fmla="*/ 192 w 1799"/>
              <a:gd name="T105" fmla="*/ 495 h 664"/>
              <a:gd name="T106" fmla="*/ 0 w 1799"/>
              <a:gd name="T107" fmla="*/ 158 h 6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799" h="664">
                <a:moveTo>
                  <a:pt x="610" y="158"/>
                </a:moveTo>
                <a:cubicBezTo>
                  <a:pt x="698" y="158"/>
                  <a:pt x="698" y="158"/>
                  <a:pt x="698" y="158"/>
                </a:cubicBezTo>
                <a:cubicBezTo>
                  <a:pt x="698" y="496"/>
                  <a:pt x="698" y="496"/>
                  <a:pt x="698" y="496"/>
                </a:cubicBezTo>
                <a:cubicBezTo>
                  <a:pt x="610" y="496"/>
                  <a:pt x="610" y="496"/>
                  <a:pt x="610" y="496"/>
                </a:cubicBezTo>
                <a:lnTo>
                  <a:pt x="610" y="158"/>
                </a:lnTo>
                <a:close/>
                <a:moveTo>
                  <a:pt x="664" y="7"/>
                </a:moveTo>
                <a:cubicBezTo>
                  <a:pt x="637" y="0"/>
                  <a:pt x="609" y="16"/>
                  <a:pt x="602" y="43"/>
                </a:cubicBezTo>
                <a:cubicBezTo>
                  <a:pt x="595" y="70"/>
                  <a:pt x="611" y="98"/>
                  <a:pt x="638" y="105"/>
                </a:cubicBezTo>
                <a:cubicBezTo>
                  <a:pt x="665" y="112"/>
                  <a:pt x="693" y="96"/>
                  <a:pt x="700" y="69"/>
                </a:cubicBezTo>
                <a:cubicBezTo>
                  <a:pt x="707" y="42"/>
                  <a:pt x="691" y="14"/>
                  <a:pt x="664" y="7"/>
                </a:cubicBezTo>
                <a:close/>
                <a:moveTo>
                  <a:pt x="969" y="503"/>
                </a:moveTo>
                <a:cubicBezTo>
                  <a:pt x="946" y="503"/>
                  <a:pt x="926" y="499"/>
                  <a:pt x="907" y="491"/>
                </a:cubicBezTo>
                <a:cubicBezTo>
                  <a:pt x="889" y="482"/>
                  <a:pt x="874" y="470"/>
                  <a:pt x="863" y="455"/>
                </a:cubicBezTo>
                <a:cubicBezTo>
                  <a:pt x="863" y="664"/>
                  <a:pt x="863" y="664"/>
                  <a:pt x="863" y="664"/>
                </a:cubicBezTo>
                <a:cubicBezTo>
                  <a:pt x="777" y="664"/>
                  <a:pt x="777" y="664"/>
                  <a:pt x="777" y="664"/>
                </a:cubicBezTo>
                <a:cubicBezTo>
                  <a:pt x="777" y="158"/>
                  <a:pt x="777" y="158"/>
                  <a:pt x="777" y="158"/>
                </a:cubicBezTo>
                <a:cubicBezTo>
                  <a:pt x="862" y="158"/>
                  <a:pt x="862" y="158"/>
                  <a:pt x="862" y="158"/>
                </a:cubicBezTo>
                <a:cubicBezTo>
                  <a:pt x="862" y="205"/>
                  <a:pt x="862" y="205"/>
                  <a:pt x="862" y="205"/>
                </a:cubicBezTo>
                <a:cubicBezTo>
                  <a:pt x="874" y="188"/>
                  <a:pt x="888" y="175"/>
                  <a:pt x="907" y="166"/>
                </a:cubicBezTo>
                <a:cubicBezTo>
                  <a:pt x="925" y="156"/>
                  <a:pt x="946" y="151"/>
                  <a:pt x="969" y="151"/>
                </a:cubicBezTo>
                <a:cubicBezTo>
                  <a:pt x="990" y="151"/>
                  <a:pt x="1010" y="155"/>
                  <a:pt x="1030" y="163"/>
                </a:cubicBezTo>
                <a:cubicBezTo>
                  <a:pt x="1050" y="172"/>
                  <a:pt x="1067" y="183"/>
                  <a:pt x="1082" y="199"/>
                </a:cubicBezTo>
                <a:cubicBezTo>
                  <a:pt x="1097" y="214"/>
                  <a:pt x="1109" y="233"/>
                  <a:pt x="1118" y="254"/>
                </a:cubicBezTo>
                <a:cubicBezTo>
                  <a:pt x="1127" y="276"/>
                  <a:pt x="1131" y="300"/>
                  <a:pt x="1131" y="327"/>
                </a:cubicBezTo>
                <a:cubicBezTo>
                  <a:pt x="1131" y="354"/>
                  <a:pt x="1127" y="378"/>
                  <a:pt x="1118" y="400"/>
                </a:cubicBezTo>
                <a:cubicBezTo>
                  <a:pt x="1108" y="421"/>
                  <a:pt x="1096" y="440"/>
                  <a:pt x="1081" y="455"/>
                </a:cubicBezTo>
                <a:cubicBezTo>
                  <a:pt x="1066" y="471"/>
                  <a:pt x="1049" y="482"/>
                  <a:pt x="1030" y="491"/>
                </a:cubicBezTo>
                <a:cubicBezTo>
                  <a:pt x="1010" y="499"/>
                  <a:pt x="990" y="503"/>
                  <a:pt x="969" y="503"/>
                </a:cubicBezTo>
                <a:close/>
                <a:moveTo>
                  <a:pt x="952" y="421"/>
                </a:moveTo>
                <a:cubicBezTo>
                  <a:pt x="965" y="421"/>
                  <a:pt x="977" y="419"/>
                  <a:pt x="988" y="414"/>
                </a:cubicBezTo>
                <a:cubicBezTo>
                  <a:pt x="999" y="409"/>
                  <a:pt x="1009" y="402"/>
                  <a:pt x="1018" y="394"/>
                </a:cubicBezTo>
                <a:cubicBezTo>
                  <a:pt x="1026" y="385"/>
                  <a:pt x="1033" y="375"/>
                  <a:pt x="1038" y="364"/>
                </a:cubicBezTo>
                <a:cubicBezTo>
                  <a:pt x="1043" y="352"/>
                  <a:pt x="1045" y="340"/>
                  <a:pt x="1045" y="326"/>
                </a:cubicBezTo>
                <a:cubicBezTo>
                  <a:pt x="1045" y="313"/>
                  <a:pt x="1043" y="301"/>
                  <a:pt x="1038" y="289"/>
                </a:cubicBezTo>
                <a:cubicBezTo>
                  <a:pt x="1033" y="278"/>
                  <a:pt x="1026" y="268"/>
                  <a:pt x="1018" y="259"/>
                </a:cubicBezTo>
                <a:cubicBezTo>
                  <a:pt x="1009" y="251"/>
                  <a:pt x="999" y="244"/>
                  <a:pt x="988" y="239"/>
                </a:cubicBezTo>
                <a:cubicBezTo>
                  <a:pt x="977" y="234"/>
                  <a:pt x="965" y="231"/>
                  <a:pt x="952" y="231"/>
                </a:cubicBezTo>
                <a:cubicBezTo>
                  <a:pt x="938" y="231"/>
                  <a:pt x="926" y="234"/>
                  <a:pt x="915" y="239"/>
                </a:cubicBezTo>
                <a:cubicBezTo>
                  <a:pt x="903" y="244"/>
                  <a:pt x="893" y="251"/>
                  <a:pt x="885" y="259"/>
                </a:cubicBezTo>
                <a:cubicBezTo>
                  <a:pt x="877" y="268"/>
                  <a:pt x="870" y="278"/>
                  <a:pt x="865" y="289"/>
                </a:cubicBezTo>
                <a:cubicBezTo>
                  <a:pt x="860" y="301"/>
                  <a:pt x="858" y="313"/>
                  <a:pt x="858" y="326"/>
                </a:cubicBezTo>
                <a:cubicBezTo>
                  <a:pt x="858" y="340"/>
                  <a:pt x="860" y="352"/>
                  <a:pt x="865" y="364"/>
                </a:cubicBezTo>
                <a:cubicBezTo>
                  <a:pt x="870" y="375"/>
                  <a:pt x="877" y="385"/>
                  <a:pt x="885" y="394"/>
                </a:cubicBezTo>
                <a:cubicBezTo>
                  <a:pt x="893" y="402"/>
                  <a:pt x="903" y="409"/>
                  <a:pt x="915" y="414"/>
                </a:cubicBezTo>
                <a:cubicBezTo>
                  <a:pt x="926" y="419"/>
                  <a:pt x="938" y="421"/>
                  <a:pt x="952" y="421"/>
                </a:cubicBezTo>
                <a:close/>
                <a:moveTo>
                  <a:pt x="1194" y="158"/>
                </a:moveTo>
                <a:cubicBezTo>
                  <a:pt x="1279" y="158"/>
                  <a:pt x="1279" y="158"/>
                  <a:pt x="1279" y="158"/>
                </a:cubicBezTo>
                <a:cubicBezTo>
                  <a:pt x="1279" y="210"/>
                  <a:pt x="1279" y="210"/>
                  <a:pt x="1279" y="210"/>
                </a:cubicBezTo>
                <a:cubicBezTo>
                  <a:pt x="1287" y="190"/>
                  <a:pt x="1299" y="175"/>
                  <a:pt x="1315" y="166"/>
                </a:cubicBezTo>
                <a:cubicBezTo>
                  <a:pt x="1331" y="157"/>
                  <a:pt x="1350" y="152"/>
                  <a:pt x="1372" y="152"/>
                </a:cubicBezTo>
                <a:cubicBezTo>
                  <a:pt x="1383" y="152"/>
                  <a:pt x="1394" y="153"/>
                  <a:pt x="1403" y="156"/>
                </a:cubicBezTo>
                <a:cubicBezTo>
                  <a:pt x="1413" y="158"/>
                  <a:pt x="1422" y="161"/>
                  <a:pt x="1429" y="165"/>
                </a:cubicBezTo>
                <a:cubicBezTo>
                  <a:pt x="1397" y="250"/>
                  <a:pt x="1397" y="250"/>
                  <a:pt x="1397" y="250"/>
                </a:cubicBezTo>
                <a:cubicBezTo>
                  <a:pt x="1393" y="247"/>
                  <a:pt x="1387" y="244"/>
                  <a:pt x="1379" y="242"/>
                </a:cubicBezTo>
                <a:cubicBezTo>
                  <a:pt x="1371" y="239"/>
                  <a:pt x="1362" y="238"/>
                  <a:pt x="1352" y="238"/>
                </a:cubicBezTo>
                <a:cubicBezTo>
                  <a:pt x="1330" y="238"/>
                  <a:pt x="1313" y="244"/>
                  <a:pt x="1299" y="257"/>
                </a:cubicBezTo>
                <a:cubicBezTo>
                  <a:pt x="1286" y="269"/>
                  <a:pt x="1279" y="289"/>
                  <a:pt x="1279" y="318"/>
                </a:cubicBezTo>
                <a:cubicBezTo>
                  <a:pt x="1279" y="496"/>
                  <a:pt x="1279" y="496"/>
                  <a:pt x="1279" y="496"/>
                </a:cubicBezTo>
                <a:cubicBezTo>
                  <a:pt x="1194" y="496"/>
                  <a:pt x="1194" y="496"/>
                  <a:pt x="1194" y="496"/>
                </a:cubicBezTo>
                <a:lnTo>
                  <a:pt x="1194" y="158"/>
                </a:lnTo>
                <a:close/>
                <a:moveTo>
                  <a:pt x="1620" y="503"/>
                </a:moveTo>
                <a:cubicBezTo>
                  <a:pt x="1594" y="503"/>
                  <a:pt x="1571" y="498"/>
                  <a:pt x="1549" y="489"/>
                </a:cubicBezTo>
                <a:cubicBezTo>
                  <a:pt x="1527" y="480"/>
                  <a:pt x="1508" y="467"/>
                  <a:pt x="1492" y="451"/>
                </a:cubicBezTo>
                <a:cubicBezTo>
                  <a:pt x="1476" y="435"/>
                  <a:pt x="1464" y="416"/>
                  <a:pt x="1455" y="395"/>
                </a:cubicBezTo>
                <a:cubicBezTo>
                  <a:pt x="1446" y="374"/>
                  <a:pt x="1441" y="351"/>
                  <a:pt x="1441" y="327"/>
                </a:cubicBezTo>
                <a:cubicBezTo>
                  <a:pt x="1441" y="303"/>
                  <a:pt x="1446" y="280"/>
                  <a:pt x="1455" y="258"/>
                </a:cubicBezTo>
                <a:cubicBezTo>
                  <a:pt x="1464" y="237"/>
                  <a:pt x="1476" y="218"/>
                  <a:pt x="1492" y="202"/>
                </a:cubicBezTo>
                <a:cubicBezTo>
                  <a:pt x="1508" y="187"/>
                  <a:pt x="1527" y="174"/>
                  <a:pt x="1549" y="165"/>
                </a:cubicBezTo>
                <a:cubicBezTo>
                  <a:pt x="1571" y="156"/>
                  <a:pt x="1594" y="151"/>
                  <a:pt x="1620" y="151"/>
                </a:cubicBezTo>
                <a:cubicBezTo>
                  <a:pt x="1645" y="151"/>
                  <a:pt x="1668" y="156"/>
                  <a:pt x="1690" y="165"/>
                </a:cubicBezTo>
                <a:cubicBezTo>
                  <a:pt x="1712" y="174"/>
                  <a:pt x="1731" y="187"/>
                  <a:pt x="1747" y="202"/>
                </a:cubicBezTo>
                <a:cubicBezTo>
                  <a:pt x="1763" y="218"/>
                  <a:pt x="1776" y="237"/>
                  <a:pt x="1785" y="258"/>
                </a:cubicBezTo>
                <a:cubicBezTo>
                  <a:pt x="1794" y="280"/>
                  <a:pt x="1799" y="303"/>
                  <a:pt x="1799" y="327"/>
                </a:cubicBezTo>
                <a:cubicBezTo>
                  <a:pt x="1799" y="351"/>
                  <a:pt x="1794" y="374"/>
                  <a:pt x="1785" y="395"/>
                </a:cubicBezTo>
                <a:cubicBezTo>
                  <a:pt x="1776" y="416"/>
                  <a:pt x="1763" y="435"/>
                  <a:pt x="1747" y="451"/>
                </a:cubicBezTo>
                <a:cubicBezTo>
                  <a:pt x="1731" y="467"/>
                  <a:pt x="1713" y="480"/>
                  <a:pt x="1691" y="489"/>
                </a:cubicBezTo>
                <a:cubicBezTo>
                  <a:pt x="1669" y="498"/>
                  <a:pt x="1645" y="503"/>
                  <a:pt x="1620" y="503"/>
                </a:cubicBezTo>
                <a:close/>
                <a:moveTo>
                  <a:pt x="1620" y="421"/>
                </a:moveTo>
                <a:cubicBezTo>
                  <a:pt x="1633" y="421"/>
                  <a:pt x="1645" y="418"/>
                  <a:pt x="1657" y="413"/>
                </a:cubicBezTo>
                <a:cubicBezTo>
                  <a:pt x="1668" y="408"/>
                  <a:pt x="1678" y="402"/>
                  <a:pt x="1686" y="393"/>
                </a:cubicBezTo>
                <a:cubicBezTo>
                  <a:pt x="1694" y="385"/>
                  <a:pt x="1701" y="375"/>
                  <a:pt x="1706" y="364"/>
                </a:cubicBezTo>
                <a:cubicBezTo>
                  <a:pt x="1711" y="352"/>
                  <a:pt x="1713" y="340"/>
                  <a:pt x="1713" y="326"/>
                </a:cubicBezTo>
                <a:cubicBezTo>
                  <a:pt x="1713" y="313"/>
                  <a:pt x="1711" y="301"/>
                  <a:pt x="1706" y="289"/>
                </a:cubicBezTo>
                <a:cubicBezTo>
                  <a:pt x="1701" y="278"/>
                  <a:pt x="1694" y="268"/>
                  <a:pt x="1686" y="259"/>
                </a:cubicBezTo>
                <a:cubicBezTo>
                  <a:pt x="1678" y="251"/>
                  <a:pt x="1668" y="244"/>
                  <a:pt x="1657" y="239"/>
                </a:cubicBezTo>
                <a:cubicBezTo>
                  <a:pt x="1645" y="234"/>
                  <a:pt x="1633" y="232"/>
                  <a:pt x="1620" y="232"/>
                </a:cubicBezTo>
                <a:cubicBezTo>
                  <a:pt x="1607" y="232"/>
                  <a:pt x="1595" y="234"/>
                  <a:pt x="1584" y="239"/>
                </a:cubicBezTo>
                <a:cubicBezTo>
                  <a:pt x="1573" y="244"/>
                  <a:pt x="1563" y="251"/>
                  <a:pt x="1555" y="259"/>
                </a:cubicBezTo>
                <a:cubicBezTo>
                  <a:pt x="1546" y="268"/>
                  <a:pt x="1540" y="278"/>
                  <a:pt x="1535" y="289"/>
                </a:cubicBezTo>
                <a:cubicBezTo>
                  <a:pt x="1530" y="301"/>
                  <a:pt x="1528" y="313"/>
                  <a:pt x="1528" y="326"/>
                </a:cubicBezTo>
                <a:cubicBezTo>
                  <a:pt x="1528" y="340"/>
                  <a:pt x="1530" y="352"/>
                  <a:pt x="1535" y="364"/>
                </a:cubicBezTo>
                <a:cubicBezTo>
                  <a:pt x="1540" y="375"/>
                  <a:pt x="1546" y="385"/>
                  <a:pt x="1555" y="393"/>
                </a:cubicBezTo>
                <a:cubicBezTo>
                  <a:pt x="1563" y="402"/>
                  <a:pt x="1573" y="408"/>
                  <a:pt x="1584" y="413"/>
                </a:cubicBezTo>
                <a:cubicBezTo>
                  <a:pt x="1595" y="418"/>
                  <a:pt x="1607" y="421"/>
                  <a:pt x="1620" y="421"/>
                </a:cubicBezTo>
                <a:close/>
                <a:moveTo>
                  <a:pt x="0" y="158"/>
                </a:moveTo>
                <a:cubicBezTo>
                  <a:pt x="88" y="158"/>
                  <a:pt x="88" y="158"/>
                  <a:pt x="88" y="158"/>
                </a:cubicBezTo>
                <a:cubicBezTo>
                  <a:pt x="156" y="373"/>
                  <a:pt x="156" y="373"/>
                  <a:pt x="156" y="373"/>
                </a:cubicBezTo>
                <a:cubicBezTo>
                  <a:pt x="236" y="158"/>
                  <a:pt x="236" y="158"/>
                  <a:pt x="236" y="158"/>
                </a:cubicBezTo>
                <a:cubicBezTo>
                  <a:pt x="313" y="158"/>
                  <a:pt x="313" y="158"/>
                  <a:pt x="313" y="158"/>
                </a:cubicBezTo>
                <a:cubicBezTo>
                  <a:pt x="392" y="373"/>
                  <a:pt x="392" y="373"/>
                  <a:pt x="392" y="373"/>
                </a:cubicBezTo>
                <a:cubicBezTo>
                  <a:pt x="462" y="158"/>
                  <a:pt x="462" y="158"/>
                  <a:pt x="462" y="158"/>
                </a:cubicBezTo>
                <a:cubicBezTo>
                  <a:pt x="550" y="158"/>
                  <a:pt x="550" y="158"/>
                  <a:pt x="550" y="158"/>
                </a:cubicBezTo>
                <a:cubicBezTo>
                  <a:pt x="435" y="495"/>
                  <a:pt x="435" y="495"/>
                  <a:pt x="435" y="495"/>
                </a:cubicBezTo>
                <a:cubicBezTo>
                  <a:pt x="354" y="495"/>
                  <a:pt x="354" y="495"/>
                  <a:pt x="354" y="495"/>
                </a:cubicBezTo>
                <a:cubicBezTo>
                  <a:pt x="274" y="275"/>
                  <a:pt x="274" y="275"/>
                  <a:pt x="274" y="275"/>
                </a:cubicBezTo>
                <a:cubicBezTo>
                  <a:pt x="192" y="495"/>
                  <a:pt x="192" y="495"/>
                  <a:pt x="192" y="495"/>
                </a:cubicBezTo>
                <a:cubicBezTo>
                  <a:pt x="110" y="495"/>
                  <a:pt x="110" y="495"/>
                  <a:pt x="110" y="495"/>
                </a:cubicBezTo>
                <a:lnTo>
                  <a:pt x="0" y="15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úmero de diapositiva"/>
          <p:cNvSpPr txBox="1"/>
          <p:nvPr userDrawn="1"/>
        </p:nvSpPr>
        <p:spPr>
          <a:xfrm>
            <a:off x="11516762" y="6509914"/>
            <a:ext cx="548640" cy="91440"/>
          </a:xfrm>
          <a:prstGeom prst="rect">
            <a:avLst/>
          </a:prstGeom>
        </p:spPr>
        <p:txBody>
          <a:bodyPr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7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enorite" pitchFamily="2" charset="0"/>
                <a:ea typeface="+mn-ea"/>
                <a:cs typeface="+mn-cs"/>
                <a:sym typeface="Tenorite Regular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9pPr>
          </a:lstStyle>
          <a:p>
            <a:fld id="{86CB4B4D-7CA3-9044-876B-883B54F8677D}" type="slidenum">
              <a:rPr lang="en-US" sz="800" smtClean="0"/>
            </a:fld>
            <a:endParaRPr lang="en-US" sz="800"/>
          </a:p>
        </p:txBody>
      </p:sp>
      <p:sp>
        <p:nvSpPr>
          <p:cNvPr id="13" name="Freeform 5"/>
          <p:cNvSpPr>
            <a:spLocks noEditPoints="1"/>
          </p:cNvSpPr>
          <p:nvPr userDrawn="1"/>
        </p:nvSpPr>
        <p:spPr bwMode="auto">
          <a:xfrm>
            <a:off x="10784911" y="6479382"/>
            <a:ext cx="468874" cy="173633"/>
          </a:xfrm>
          <a:custGeom>
            <a:avLst/>
            <a:gdLst>
              <a:gd name="T0" fmla="*/ 698 w 1799"/>
              <a:gd name="T1" fmla="*/ 158 h 664"/>
              <a:gd name="T2" fmla="*/ 610 w 1799"/>
              <a:gd name="T3" fmla="*/ 496 h 664"/>
              <a:gd name="T4" fmla="*/ 664 w 1799"/>
              <a:gd name="T5" fmla="*/ 7 h 664"/>
              <a:gd name="T6" fmla="*/ 638 w 1799"/>
              <a:gd name="T7" fmla="*/ 105 h 664"/>
              <a:gd name="T8" fmla="*/ 664 w 1799"/>
              <a:gd name="T9" fmla="*/ 7 h 664"/>
              <a:gd name="T10" fmla="*/ 907 w 1799"/>
              <a:gd name="T11" fmla="*/ 491 h 664"/>
              <a:gd name="T12" fmla="*/ 863 w 1799"/>
              <a:gd name="T13" fmla="*/ 664 h 664"/>
              <a:gd name="T14" fmla="*/ 777 w 1799"/>
              <a:gd name="T15" fmla="*/ 158 h 664"/>
              <a:gd name="T16" fmla="*/ 862 w 1799"/>
              <a:gd name="T17" fmla="*/ 205 h 664"/>
              <a:gd name="T18" fmla="*/ 969 w 1799"/>
              <a:gd name="T19" fmla="*/ 151 h 664"/>
              <a:gd name="T20" fmla="*/ 1082 w 1799"/>
              <a:gd name="T21" fmla="*/ 199 h 664"/>
              <a:gd name="T22" fmla="*/ 1131 w 1799"/>
              <a:gd name="T23" fmla="*/ 327 h 664"/>
              <a:gd name="T24" fmla="*/ 1081 w 1799"/>
              <a:gd name="T25" fmla="*/ 455 h 664"/>
              <a:gd name="T26" fmla="*/ 969 w 1799"/>
              <a:gd name="T27" fmla="*/ 503 h 664"/>
              <a:gd name="T28" fmla="*/ 988 w 1799"/>
              <a:gd name="T29" fmla="*/ 414 h 664"/>
              <a:gd name="T30" fmla="*/ 1038 w 1799"/>
              <a:gd name="T31" fmla="*/ 364 h 664"/>
              <a:gd name="T32" fmla="*/ 1038 w 1799"/>
              <a:gd name="T33" fmla="*/ 289 h 664"/>
              <a:gd name="T34" fmla="*/ 988 w 1799"/>
              <a:gd name="T35" fmla="*/ 239 h 664"/>
              <a:gd name="T36" fmla="*/ 915 w 1799"/>
              <a:gd name="T37" fmla="*/ 239 h 664"/>
              <a:gd name="T38" fmla="*/ 865 w 1799"/>
              <a:gd name="T39" fmla="*/ 289 h 664"/>
              <a:gd name="T40" fmla="*/ 865 w 1799"/>
              <a:gd name="T41" fmla="*/ 364 h 664"/>
              <a:gd name="T42" fmla="*/ 915 w 1799"/>
              <a:gd name="T43" fmla="*/ 414 h 664"/>
              <a:gd name="T44" fmla="*/ 1194 w 1799"/>
              <a:gd name="T45" fmla="*/ 158 h 664"/>
              <a:gd name="T46" fmla="*/ 1279 w 1799"/>
              <a:gd name="T47" fmla="*/ 210 h 664"/>
              <a:gd name="T48" fmla="*/ 1372 w 1799"/>
              <a:gd name="T49" fmla="*/ 152 h 664"/>
              <a:gd name="T50" fmla="*/ 1429 w 1799"/>
              <a:gd name="T51" fmla="*/ 165 h 664"/>
              <a:gd name="T52" fmla="*/ 1379 w 1799"/>
              <a:gd name="T53" fmla="*/ 242 h 664"/>
              <a:gd name="T54" fmla="*/ 1299 w 1799"/>
              <a:gd name="T55" fmla="*/ 257 h 664"/>
              <a:gd name="T56" fmla="*/ 1279 w 1799"/>
              <a:gd name="T57" fmla="*/ 496 h 664"/>
              <a:gd name="T58" fmla="*/ 1194 w 1799"/>
              <a:gd name="T59" fmla="*/ 158 h 664"/>
              <a:gd name="T60" fmla="*/ 1549 w 1799"/>
              <a:gd name="T61" fmla="*/ 489 h 664"/>
              <a:gd name="T62" fmla="*/ 1455 w 1799"/>
              <a:gd name="T63" fmla="*/ 395 h 664"/>
              <a:gd name="T64" fmla="*/ 1455 w 1799"/>
              <a:gd name="T65" fmla="*/ 258 h 664"/>
              <a:gd name="T66" fmla="*/ 1549 w 1799"/>
              <a:gd name="T67" fmla="*/ 165 h 664"/>
              <a:gd name="T68" fmla="*/ 1690 w 1799"/>
              <a:gd name="T69" fmla="*/ 165 h 664"/>
              <a:gd name="T70" fmla="*/ 1785 w 1799"/>
              <a:gd name="T71" fmla="*/ 258 h 664"/>
              <a:gd name="T72" fmla="*/ 1785 w 1799"/>
              <a:gd name="T73" fmla="*/ 395 h 664"/>
              <a:gd name="T74" fmla="*/ 1691 w 1799"/>
              <a:gd name="T75" fmla="*/ 489 h 664"/>
              <a:gd name="T76" fmla="*/ 1620 w 1799"/>
              <a:gd name="T77" fmla="*/ 421 h 664"/>
              <a:gd name="T78" fmla="*/ 1686 w 1799"/>
              <a:gd name="T79" fmla="*/ 393 h 664"/>
              <a:gd name="T80" fmla="*/ 1713 w 1799"/>
              <a:gd name="T81" fmla="*/ 326 h 664"/>
              <a:gd name="T82" fmla="*/ 1686 w 1799"/>
              <a:gd name="T83" fmla="*/ 259 h 664"/>
              <a:gd name="T84" fmla="*/ 1620 w 1799"/>
              <a:gd name="T85" fmla="*/ 232 h 664"/>
              <a:gd name="T86" fmla="*/ 1555 w 1799"/>
              <a:gd name="T87" fmla="*/ 259 h 664"/>
              <a:gd name="T88" fmla="*/ 1528 w 1799"/>
              <a:gd name="T89" fmla="*/ 326 h 664"/>
              <a:gd name="T90" fmla="*/ 1555 w 1799"/>
              <a:gd name="T91" fmla="*/ 393 h 664"/>
              <a:gd name="T92" fmla="*/ 1620 w 1799"/>
              <a:gd name="T93" fmla="*/ 421 h 664"/>
              <a:gd name="T94" fmla="*/ 88 w 1799"/>
              <a:gd name="T95" fmla="*/ 158 h 664"/>
              <a:gd name="T96" fmla="*/ 236 w 1799"/>
              <a:gd name="T97" fmla="*/ 158 h 664"/>
              <a:gd name="T98" fmla="*/ 392 w 1799"/>
              <a:gd name="T99" fmla="*/ 373 h 664"/>
              <a:gd name="T100" fmla="*/ 550 w 1799"/>
              <a:gd name="T101" fmla="*/ 158 h 664"/>
              <a:gd name="T102" fmla="*/ 354 w 1799"/>
              <a:gd name="T103" fmla="*/ 495 h 664"/>
              <a:gd name="T104" fmla="*/ 192 w 1799"/>
              <a:gd name="T105" fmla="*/ 495 h 664"/>
              <a:gd name="T106" fmla="*/ 0 w 1799"/>
              <a:gd name="T107" fmla="*/ 158 h 6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799" h="664">
                <a:moveTo>
                  <a:pt x="610" y="158"/>
                </a:moveTo>
                <a:cubicBezTo>
                  <a:pt x="698" y="158"/>
                  <a:pt x="698" y="158"/>
                  <a:pt x="698" y="158"/>
                </a:cubicBezTo>
                <a:cubicBezTo>
                  <a:pt x="698" y="496"/>
                  <a:pt x="698" y="496"/>
                  <a:pt x="698" y="496"/>
                </a:cubicBezTo>
                <a:cubicBezTo>
                  <a:pt x="610" y="496"/>
                  <a:pt x="610" y="496"/>
                  <a:pt x="610" y="496"/>
                </a:cubicBezTo>
                <a:lnTo>
                  <a:pt x="610" y="158"/>
                </a:lnTo>
                <a:close/>
                <a:moveTo>
                  <a:pt x="664" y="7"/>
                </a:moveTo>
                <a:cubicBezTo>
                  <a:pt x="637" y="0"/>
                  <a:pt x="609" y="16"/>
                  <a:pt x="602" y="43"/>
                </a:cubicBezTo>
                <a:cubicBezTo>
                  <a:pt x="595" y="70"/>
                  <a:pt x="611" y="98"/>
                  <a:pt x="638" y="105"/>
                </a:cubicBezTo>
                <a:cubicBezTo>
                  <a:pt x="665" y="112"/>
                  <a:pt x="693" y="96"/>
                  <a:pt x="700" y="69"/>
                </a:cubicBezTo>
                <a:cubicBezTo>
                  <a:pt x="707" y="42"/>
                  <a:pt x="691" y="14"/>
                  <a:pt x="664" y="7"/>
                </a:cubicBezTo>
                <a:close/>
                <a:moveTo>
                  <a:pt x="969" y="503"/>
                </a:moveTo>
                <a:cubicBezTo>
                  <a:pt x="946" y="503"/>
                  <a:pt x="926" y="499"/>
                  <a:pt x="907" y="491"/>
                </a:cubicBezTo>
                <a:cubicBezTo>
                  <a:pt x="889" y="482"/>
                  <a:pt x="874" y="470"/>
                  <a:pt x="863" y="455"/>
                </a:cubicBezTo>
                <a:cubicBezTo>
                  <a:pt x="863" y="664"/>
                  <a:pt x="863" y="664"/>
                  <a:pt x="863" y="664"/>
                </a:cubicBezTo>
                <a:cubicBezTo>
                  <a:pt x="777" y="664"/>
                  <a:pt x="777" y="664"/>
                  <a:pt x="777" y="664"/>
                </a:cubicBezTo>
                <a:cubicBezTo>
                  <a:pt x="777" y="158"/>
                  <a:pt x="777" y="158"/>
                  <a:pt x="777" y="158"/>
                </a:cubicBezTo>
                <a:cubicBezTo>
                  <a:pt x="862" y="158"/>
                  <a:pt x="862" y="158"/>
                  <a:pt x="862" y="158"/>
                </a:cubicBezTo>
                <a:cubicBezTo>
                  <a:pt x="862" y="205"/>
                  <a:pt x="862" y="205"/>
                  <a:pt x="862" y="205"/>
                </a:cubicBezTo>
                <a:cubicBezTo>
                  <a:pt x="874" y="188"/>
                  <a:pt x="888" y="175"/>
                  <a:pt x="907" y="166"/>
                </a:cubicBezTo>
                <a:cubicBezTo>
                  <a:pt x="925" y="156"/>
                  <a:pt x="946" y="151"/>
                  <a:pt x="969" y="151"/>
                </a:cubicBezTo>
                <a:cubicBezTo>
                  <a:pt x="990" y="151"/>
                  <a:pt x="1010" y="155"/>
                  <a:pt x="1030" y="163"/>
                </a:cubicBezTo>
                <a:cubicBezTo>
                  <a:pt x="1050" y="172"/>
                  <a:pt x="1067" y="183"/>
                  <a:pt x="1082" y="199"/>
                </a:cubicBezTo>
                <a:cubicBezTo>
                  <a:pt x="1097" y="214"/>
                  <a:pt x="1109" y="233"/>
                  <a:pt x="1118" y="254"/>
                </a:cubicBezTo>
                <a:cubicBezTo>
                  <a:pt x="1127" y="276"/>
                  <a:pt x="1131" y="300"/>
                  <a:pt x="1131" y="327"/>
                </a:cubicBezTo>
                <a:cubicBezTo>
                  <a:pt x="1131" y="354"/>
                  <a:pt x="1127" y="378"/>
                  <a:pt x="1118" y="400"/>
                </a:cubicBezTo>
                <a:cubicBezTo>
                  <a:pt x="1108" y="421"/>
                  <a:pt x="1096" y="440"/>
                  <a:pt x="1081" y="455"/>
                </a:cubicBezTo>
                <a:cubicBezTo>
                  <a:pt x="1066" y="471"/>
                  <a:pt x="1049" y="482"/>
                  <a:pt x="1030" y="491"/>
                </a:cubicBezTo>
                <a:cubicBezTo>
                  <a:pt x="1010" y="499"/>
                  <a:pt x="990" y="503"/>
                  <a:pt x="969" y="503"/>
                </a:cubicBezTo>
                <a:close/>
                <a:moveTo>
                  <a:pt x="952" y="421"/>
                </a:moveTo>
                <a:cubicBezTo>
                  <a:pt x="965" y="421"/>
                  <a:pt x="977" y="419"/>
                  <a:pt x="988" y="414"/>
                </a:cubicBezTo>
                <a:cubicBezTo>
                  <a:pt x="999" y="409"/>
                  <a:pt x="1009" y="402"/>
                  <a:pt x="1018" y="394"/>
                </a:cubicBezTo>
                <a:cubicBezTo>
                  <a:pt x="1026" y="385"/>
                  <a:pt x="1033" y="375"/>
                  <a:pt x="1038" y="364"/>
                </a:cubicBezTo>
                <a:cubicBezTo>
                  <a:pt x="1043" y="352"/>
                  <a:pt x="1045" y="340"/>
                  <a:pt x="1045" y="326"/>
                </a:cubicBezTo>
                <a:cubicBezTo>
                  <a:pt x="1045" y="313"/>
                  <a:pt x="1043" y="301"/>
                  <a:pt x="1038" y="289"/>
                </a:cubicBezTo>
                <a:cubicBezTo>
                  <a:pt x="1033" y="278"/>
                  <a:pt x="1026" y="268"/>
                  <a:pt x="1018" y="259"/>
                </a:cubicBezTo>
                <a:cubicBezTo>
                  <a:pt x="1009" y="251"/>
                  <a:pt x="999" y="244"/>
                  <a:pt x="988" y="239"/>
                </a:cubicBezTo>
                <a:cubicBezTo>
                  <a:pt x="977" y="234"/>
                  <a:pt x="965" y="231"/>
                  <a:pt x="952" y="231"/>
                </a:cubicBezTo>
                <a:cubicBezTo>
                  <a:pt x="938" y="231"/>
                  <a:pt x="926" y="234"/>
                  <a:pt x="915" y="239"/>
                </a:cubicBezTo>
                <a:cubicBezTo>
                  <a:pt x="903" y="244"/>
                  <a:pt x="893" y="251"/>
                  <a:pt x="885" y="259"/>
                </a:cubicBezTo>
                <a:cubicBezTo>
                  <a:pt x="877" y="268"/>
                  <a:pt x="870" y="278"/>
                  <a:pt x="865" y="289"/>
                </a:cubicBezTo>
                <a:cubicBezTo>
                  <a:pt x="860" y="301"/>
                  <a:pt x="858" y="313"/>
                  <a:pt x="858" y="326"/>
                </a:cubicBezTo>
                <a:cubicBezTo>
                  <a:pt x="858" y="340"/>
                  <a:pt x="860" y="352"/>
                  <a:pt x="865" y="364"/>
                </a:cubicBezTo>
                <a:cubicBezTo>
                  <a:pt x="870" y="375"/>
                  <a:pt x="877" y="385"/>
                  <a:pt x="885" y="394"/>
                </a:cubicBezTo>
                <a:cubicBezTo>
                  <a:pt x="893" y="402"/>
                  <a:pt x="903" y="409"/>
                  <a:pt x="915" y="414"/>
                </a:cubicBezTo>
                <a:cubicBezTo>
                  <a:pt x="926" y="419"/>
                  <a:pt x="938" y="421"/>
                  <a:pt x="952" y="421"/>
                </a:cubicBezTo>
                <a:close/>
                <a:moveTo>
                  <a:pt x="1194" y="158"/>
                </a:moveTo>
                <a:cubicBezTo>
                  <a:pt x="1279" y="158"/>
                  <a:pt x="1279" y="158"/>
                  <a:pt x="1279" y="158"/>
                </a:cubicBezTo>
                <a:cubicBezTo>
                  <a:pt x="1279" y="210"/>
                  <a:pt x="1279" y="210"/>
                  <a:pt x="1279" y="210"/>
                </a:cubicBezTo>
                <a:cubicBezTo>
                  <a:pt x="1287" y="190"/>
                  <a:pt x="1299" y="175"/>
                  <a:pt x="1315" y="166"/>
                </a:cubicBezTo>
                <a:cubicBezTo>
                  <a:pt x="1331" y="157"/>
                  <a:pt x="1350" y="152"/>
                  <a:pt x="1372" y="152"/>
                </a:cubicBezTo>
                <a:cubicBezTo>
                  <a:pt x="1383" y="152"/>
                  <a:pt x="1394" y="153"/>
                  <a:pt x="1403" y="156"/>
                </a:cubicBezTo>
                <a:cubicBezTo>
                  <a:pt x="1413" y="158"/>
                  <a:pt x="1422" y="161"/>
                  <a:pt x="1429" y="165"/>
                </a:cubicBezTo>
                <a:cubicBezTo>
                  <a:pt x="1397" y="250"/>
                  <a:pt x="1397" y="250"/>
                  <a:pt x="1397" y="250"/>
                </a:cubicBezTo>
                <a:cubicBezTo>
                  <a:pt x="1393" y="247"/>
                  <a:pt x="1387" y="244"/>
                  <a:pt x="1379" y="242"/>
                </a:cubicBezTo>
                <a:cubicBezTo>
                  <a:pt x="1371" y="239"/>
                  <a:pt x="1362" y="238"/>
                  <a:pt x="1352" y="238"/>
                </a:cubicBezTo>
                <a:cubicBezTo>
                  <a:pt x="1330" y="238"/>
                  <a:pt x="1313" y="244"/>
                  <a:pt x="1299" y="257"/>
                </a:cubicBezTo>
                <a:cubicBezTo>
                  <a:pt x="1286" y="269"/>
                  <a:pt x="1279" y="289"/>
                  <a:pt x="1279" y="318"/>
                </a:cubicBezTo>
                <a:cubicBezTo>
                  <a:pt x="1279" y="496"/>
                  <a:pt x="1279" y="496"/>
                  <a:pt x="1279" y="496"/>
                </a:cubicBezTo>
                <a:cubicBezTo>
                  <a:pt x="1194" y="496"/>
                  <a:pt x="1194" y="496"/>
                  <a:pt x="1194" y="496"/>
                </a:cubicBezTo>
                <a:lnTo>
                  <a:pt x="1194" y="158"/>
                </a:lnTo>
                <a:close/>
                <a:moveTo>
                  <a:pt x="1620" y="503"/>
                </a:moveTo>
                <a:cubicBezTo>
                  <a:pt x="1594" y="503"/>
                  <a:pt x="1571" y="498"/>
                  <a:pt x="1549" y="489"/>
                </a:cubicBezTo>
                <a:cubicBezTo>
                  <a:pt x="1527" y="480"/>
                  <a:pt x="1508" y="467"/>
                  <a:pt x="1492" y="451"/>
                </a:cubicBezTo>
                <a:cubicBezTo>
                  <a:pt x="1476" y="435"/>
                  <a:pt x="1464" y="416"/>
                  <a:pt x="1455" y="395"/>
                </a:cubicBezTo>
                <a:cubicBezTo>
                  <a:pt x="1446" y="374"/>
                  <a:pt x="1441" y="351"/>
                  <a:pt x="1441" y="327"/>
                </a:cubicBezTo>
                <a:cubicBezTo>
                  <a:pt x="1441" y="303"/>
                  <a:pt x="1446" y="280"/>
                  <a:pt x="1455" y="258"/>
                </a:cubicBezTo>
                <a:cubicBezTo>
                  <a:pt x="1464" y="237"/>
                  <a:pt x="1476" y="218"/>
                  <a:pt x="1492" y="202"/>
                </a:cubicBezTo>
                <a:cubicBezTo>
                  <a:pt x="1508" y="187"/>
                  <a:pt x="1527" y="174"/>
                  <a:pt x="1549" y="165"/>
                </a:cubicBezTo>
                <a:cubicBezTo>
                  <a:pt x="1571" y="156"/>
                  <a:pt x="1594" y="151"/>
                  <a:pt x="1620" y="151"/>
                </a:cubicBezTo>
                <a:cubicBezTo>
                  <a:pt x="1645" y="151"/>
                  <a:pt x="1668" y="156"/>
                  <a:pt x="1690" y="165"/>
                </a:cubicBezTo>
                <a:cubicBezTo>
                  <a:pt x="1712" y="174"/>
                  <a:pt x="1731" y="187"/>
                  <a:pt x="1747" y="202"/>
                </a:cubicBezTo>
                <a:cubicBezTo>
                  <a:pt x="1763" y="218"/>
                  <a:pt x="1776" y="237"/>
                  <a:pt x="1785" y="258"/>
                </a:cubicBezTo>
                <a:cubicBezTo>
                  <a:pt x="1794" y="280"/>
                  <a:pt x="1799" y="303"/>
                  <a:pt x="1799" y="327"/>
                </a:cubicBezTo>
                <a:cubicBezTo>
                  <a:pt x="1799" y="351"/>
                  <a:pt x="1794" y="374"/>
                  <a:pt x="1785" y="395"/>
                </a:cubicBezTo>
                <a:cubicBezTo>
                  <a:pt x="1776" y="416"/>
                  <a:pt x="1763" y="435"/>
                  <a:pt x="1747" y="451"/>
                </a:cubicBezTo>
                <a:cubicBezTo>
                  <a:pt x="1731" y="467"/>
                  <a:pt x="1713" y="480"/>
                  <a:pt x="1691" y="489"/>
                </a:cubicBezTo>
                <a:cubicBezTo>
                  <a:pt x="1669" y="498"/>
                  <a:pt x="1645" y="503"/>
                  <a:pt x="1620" y="503"/>
                </a:cubicBezTo>
                <a:close/>
                <a:moveTo>
                  <a:pt x="1620" y="421"/>
                </a:moveTo>
                <a:cubicBezTo>
                  <a:pt x="1633" y="421"/>
                  <a:pt x="1645" y="418"/>
                  <a:pt x="1657" y="413"/>
                </a:cubicBezTo>
                <a:cubicBezTo>
                  <a:pt x="1668" y="408"/>
                  <a:pt x="1678" y="402"/>
                  <a:pt x="1686" y="393"/>
                </a:cubicBezTo>
                <a:cubicBezTo>
                  <a:pt x="1694" y="385"/>
                  <a:pt x="1701" y="375"/>
                  <a:pt x="1706" y="364"/>
                </a:cubicBezTo>
                <a:cubicBezTo>
                  <a:pt x="1711" y="352"/>
                  <a:pt x="1713" y="340"/>
                  <a:pt x="1713" y="326"/>
                </a:cubicBezTo>
                <a:cubicBezTo>
                  <a:pt x="1713" y="313"/>
                  <a:pt x="1711" y="301"/>
                  <a:pt x="1706" y="289"/>
                </a:cubicBezTo>
                <a:cubicBezTo>
                  <a:pt x="1701" y="278"/>
                  <a:pt x="1694" y="268"/>
                  <a:pt x="1686" y="259"/>
                </a:cubicBezTo>
                <a:cubicBezTo>
                  <a:pt x="1678" y="251"/>
                  <a:pt x="1668" y="244"/>
                  <a:pt x="1657" y="239"/>
                </a:cubicBezTo>
                <a:cubicBezTo>
                  <a:pt x="1645" y="234"/>
                  <a:pt x="1633" y="232"/>
                  <a:pt x="1620" y="232"/>
                </a:cubicBezTo>
                <a:cubicBezTo>
                  <a:pt x="1607" y="232"/>
                  <a:pt x="1595" y="234"/>
                  <a:pt x="1584" y="239"/>
                </a:cubicBezTo>
                <a:cubicBezTo>
                  <a:pt x="1573" y="244"/>
                  <a:pt x="1563" y="251"/>
                  <a:pt x="1555" y="259"/>
                </a:cubicBezTo>
                <a:cubicBezTo>
                  <a:pt x="1546" y="268"/>
                  <a:pt x="1540" y="278"/>
                  <a:pt x="1535" y="289"/>
                </a:cubicBezTo>
                <a:cubicBezTo>
                  <a:pt x="1530" y="301"/>
                  <a:pt x="1528" y="313"/>
                  <a:pt x="1528" y="326"/>
                </a:cubicBezTo>
                <a:cubicBezTo>
                  <a:pt x="1528" y="340"/>
                  <a:pt x="1530" y="352"/>
                  <a:pt x="1535" y="364"/>
                </a:cubicBezTo>
                <a:cubicBezTo>
                  <a:pt x="1540" y="375"/>
                  <a:pt x="1546" y="385"/>
                  <a:pt x="1555" y="393"/>
                </a:cubicBezTo>
                <a:cubicBezTo>
                  <a:pt x="1563" y="402"/>
                  <a:pt x="1573" y="408"/>
                  <a:pt x="1584" y="413"/>
                </a:cubicBezTo>
                <a:cubicBezTo>
                  <a:pt x="1595" y="418"/>
                  <a:pt x="1607" y="421"/>
                  <a:pt x="1620" y="421"/>
                </a:cubicBezTo>
                <a:close/>
                <a:moveTo>
                  <a:pt x="0" y="158"/>
                </a:moveTo>
                <a:cubicBezTo>
                  <a:pt x="88" y="158"/>
                  <a:pt x="88" y="158"/>
                  <a:pt x="88" y="158"/>
                </a:cubicBezTo>
                <a:cubicBezTo>
                  <a:pt x="156" y="373"/>
                  <a:pt x="156" y="373"/>
                  <a:pt x="156" y="373"/>
                </a:cubicBezTo>
                <a:cubicBezTo>
                  <a:pt x="236" y="158"/>
                  <a:pt x="236" y="158"/>
                  <a:pt x="236" y="158"/>
                </a:cubicBezTo>
                <a:cubicBezTo>
                  <a:pt x="313" y="158"/>
                  <a:pt x="313" y="158"/>
                  <a:pt x="313" y="158"/>
                </a:cubicBezTo>
                <a:cubicBezTo>
                  <a:pt x="392" y="373"/>
                  <a:pt x="392" y="373"/>
                  <a:pt x="392" y="373"/>
                </a:cubicBezTo>
                <a:cubicBezTo>
                  <a:pt x="462" y="158"/>
                  <a:pt x="462" y="158"/>
                  <a:pt x="462" y="158"/>
                </a:cubicBezTo>
                <a:cubicBezTo>
                  <a:pt x="550" y="158"/>
                  <a:pt x="550" y="158"/>
                  <a:pt x="550" y="158"/>
                </a:cubicBezTo>
                <a:cubicBezTo>
                  <a:pt x="435" y="495"/>
                  <a:pt x="435" y="495"/>
                  <a:pt x="435" y="495"/>
                </a:cubicBezTo>
                <a:cubicBezTo>
                  <a:pt x="354" y="495"/>
                  <a:pt x="354" y="495"/>
                  <a:pt x="354" y="495"/>
                </a:cubicBezTo>
                <a:cubicBezTo>
                  <a:pt x="274" y="275"/>
                  <a:pt x="274" y="275"/>
                  <a:pt x="274" y="275"/>
                </a:cubicBezTo>
                <a:cubicBezTo>
                  <a:pt x="192" y="495"/>
                  <a:pt x="192" y="495"/>
                  <a:pt x="192" y="495"/>
                </a:cubicBezTo>
                <a:cubicBezTo>
                  <a:pt x="110" y="495"/>
                  <a:pt x="110" y="495"/>
                  <a:pt x="110" y="495"/>
                </a:cubicBezTo>
                <a:lnTo>
                  <a:pt x="0" y="15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ottom_Arc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/>
          <p:cNvSpPr/>
          <p:nvPr userDrawn="1"/>
        </p:nvSpPr>
        <p:spPr>
          <a:xfrm rot="10800000" flipV="1">
            <a:off x="0" y="5524898"/>
            <a:ext cx="12192000" cy="1333102"/>
          </a:xfrm>
          <a:custGeom>
            <a:avLst/>
            <a:gdLst>
              <a:gd name="connsiteX0" fmla="*/ 6096000 w 12192000"/>
              <a:gd name="connsiteY0" fmla="*/ 0 h 1333102"/>
              <a:gd name="connsiteX1" fmla="*/ 0 w 12192000"/>
              <a:gd name="connsiteY1" fmla="*/ 543041 h 1333102"/>
              <a:gd name="connsiteX2" fmla="*/ 0 w 12192000"/>
              <a:gd name="connsiteY2" fmla="*/ 1333102 h 1333102"/>
              <a:gd name="connsiteX3" fmla="*/ 12192000 w 12192000"/>
              <a:gd name="connsiteY3" fmla="*/ 1333102 h 1333102"/>
              <a:gd name="connsiteX4" fmla="*/ 12192000 w 12192000"/>
              <a:gd name="connsiteY4" fmla="*/ 543041 h 1333102"/>
              <a:gd name="connsiteX5" fmla="*/ 6096000 w 12192000"/>
              <a:gd name="connsiteY5" fmla="*/ 0 h 1333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1333102">
                <a:moveTo>
                  <a:pt x="6096000" y="0"/>
                </a:moveTo>
                <a:cubicBezTo>
                  <a:pt x="3851275" y="0"/>
                  <a:pt x="1755775" y="201244"/>
                  <a:pt x="0" y="543041"/>
                </a:cubicBezTo>
                <a:lnTo>
                  <a:pt x="0" y="1333102"/>
                </a:lnTo>
                <a:lnTo>
                  <a:pt x="12192000" y="1333102"/>
                </a:lnTo>
                <a:lnTo>
                  <a:pt x="12192000" y="543041"/>
                </a:lnTo>
                <a:cubicBezTo>
                  <a:pt x="10433050" y="201244"/>
                  <a:pt x="8340725" y="0"/>
                  <a:pt x="6096000" y="0"/>
                </a:cubicBezTo>
                <a:close/>
              </a:path>
            </a:pathLst>
          </a:cu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s-AR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Tenorite Regular"/>
            </a:endParaRPr>
          </a:p>
        </p:txBody>
      </p:sp>
      <p:sp>
        <p:nvSpPr>
          <p:cNvPr id="80" name="Text Placeholder 2"/>
          <p:cNvSpPr>
            <a:spLocks noGrp="1"/>
          </p:cNvSpPr>
          <p:nvPr userDrawn="1">
            <p:ph type="body" idx="35" hasCustomPrompt="1"/>
          </p:nvPr>
        </p:nvSpPr>
        <p:spPr>
          <a:xfrm>
            <a:off x="3728216" y="5962147"/>
            <a:ext cx="4709204" cy="4350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28" name="Text Placeholder 2"/>
          <p:cNvSpPr>
            <a:spLocks noGrp="1"/>
          </p:cNvSpPr>
          <p:nvPr>
            <p:ph type="body" idx="50" hasCustomPrompt="1"/>
          </p:nvPr>
        </p:nvSpPr>
        <p:spPr>
          <a:xfrm>
            <a:off x="550462" y="2313800"/>
            <a:ext cx="1369778" cy="21824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rgbClr val="9A4CB9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29" name="Text Placeholder 2"/>
          <p:cNvSpPr>
            <a:spLocks noGrp="1"/>
          </p:cNvSpPr>
          <p:nvPr>
            <p:ph type="body" idx="51" hasCustomPrompt="1"/>
          </p:nvPr>
        </p:nvSpPr>
        <p:spPr>
          <a:xfrm>
            <a:off x="533837" y="2778712"/>
            <a:ext cx="1386403" cy="127872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description</a:t>
            </a:r>
            <a:endParaRPr lang="en-US"/>
          </a:p>
        </p:txBody>
      </p:sp>
      <p:sp>
        <p:nvSpPr>
          <p:cNvPr id="30" name="Text Placeholder 2"/>
          <p:cNvSpPr>
            <a:spLocks noGrp="1"/>
          </p:cNvSpPr>
          <p:nvPr>
            <p:ph type="body" idx="63" hasCustomPrompt="1"/>
          </p:nvPr>
        </p:nvSpPr>
        <p:spPr>
          <a:xfrm>
            <a:off x="2433924" y="2313800"/>
            <a:ext cx="1369778" cy="21824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rgbClr val="9A4CB9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31" name="Text Placeholder 2"/>
          <p:cNvSpPr>
            <a:spLocks noGrp="1"/>
          </p:cNvSpPr>
          <p:nvPr>
            <p:ph type="body" idx="64" hasCustomPrompt="1"/>
          </p:nvPr>
        </p:nvSpPr>
        <p:spPr>
          <a:xfrm>
            <a:off x="2417299" y="2778712"/>
            <a:ext cx="1386403" cy="127872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description</a:t>
            </a:r>
            <a:endParaRPr lang="en-US"/>
          </a:p>
        </p:txBody>
      </p:sp>
      <p:sp>
        <p:nvSpPr>
          <p:cNvPr id="32" name="Text Placeholder 2"/>
          <p:cNvSpPr>
            <a:spLocks noGrp="1"/>
          </p:cNvSpPr>
          <p:nvPr>
            <p:ph type="body" idx="66" hasCustomPrompt="1"/>
          </p:nvPr>
        </p:nvSpPr>
        <p:spPr>
          <a:xfrm>
            <a:off x="4505530" y="2313800"/>
            <a:ext cx="1369778" cy="21824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rgbClr val="9A4CB9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33" name="Text Placeholder 2"/>
          <p:cNvSpPr>
            <a:spLocks noGrp="1"/>
          </p:cNvSpPr>
          <p:nvPr>
            <p:ph type="body" idx="67" hasCustomPrompt="1"/>
          </p:nvPr>
        </p:nvSpPr>
        <p:spPr>
          <a:xfrm>
            <a:off x="4488905" y="2778712"/>
            <a:ext cx="1386403" cy="127872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description</a:t>
            </a:r>
            <a:endParaRPr lang="en-US"/>
          </a:p>
        </p:txBody>
      </p:sp>
      <p:sp>
        <p:nvSpPr>
          <p:cNvPr id="34" name="Text Placeholder 2"/>
          <p:cNvSpPr>
            <a:spLocks noGrp="1"/>
          </p:cNvSpPr>
          <p:nvPr>
            <p:ph type="body" idx="69" hasCustomPrompt="1"/>
          </p:nvPr>
        </p:nvSpPr>
        <p:spPr>
          <a:xfrm>
            <a:off x="6377738" y="2313800"/>
            <a:ext cx="1369778" cy="21824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rgbClr val="9A4CB9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35" name="Text Placeholder 2"/>
          <p:cNvSpPr>
            <a:spLocks noGrp="1"/>
          </p:cNvSpPr>
          <p:nvPr>
            <p:ph type="body" idx="70" hasCustomPrompt="1"/>
          </p:nvPr>
        </p:nvSpPr>
        <p:spPr>
          <a:xfrm>
            <a:off x="6361113" y="2778712"/>
            <a:ext cx="1386403" cy="127872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description</a:t>
            </a:r>
            <a:endParaRPr lang="en-US"/>
          </a:p>
        </p:txBody>
      </p:sp>
      <p:sp>
        <p:nvSpPr>
          <p:cNvPr id="36" name="Text Placeholder 2"/>
          <p:cNvSpPr>
            <a:spLocks noGrp="1"/>
          </p:cNvSpPr>
          <p:nvPr>
            <p:ph type="body" idx="72" hasCustomPrompt="1"/>
          </p:nvPr>
        </p:nvSpPr>
        <p:spPr>
          <a:xfrm>
            <a:off x="8177938" y="2313800"/>
            <a:ext cx="1369778" cy="21824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rgbClr val="9A4CB9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37" name="Text Placeholder 2"/>
          <p:cNvSpPr>
            <a:spLocks noGrp="1"/>
          </p:cNvSpPr>
          <p:nvPr>
            <p:ph type="body" idx="73" hasCustomPrompt="1"/>
          </p:nvPr>
        </p:nvSpPr>
        <p:spPr>
          <a:xfrm>
            <a:off x="8161313" y="2778712"/>
            <a:ext cx="1386403" cy="127872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description</a:t>
            </a:r>
            <a:endParaRPr lang="en-US"/>
          </a:p>
        </p:txBody>
      </p:sp>
      <p:sp>
        <p:nvSpPr>
          <p:cNvPr id="38" name="Text Placeholder 2"/>
          <p:cNvSpPr>
            <a:spLocks noGrp="1"/>
          </p:cNvSpPr>
          <p:nvPr>
            <p:ph type="body" idx="75" hasCustomPrompt="1"/>
          </p:nvPr>
        </p:nvSpPr>
        <p:spPr>
          <a:xfrm>
            <a:off x="10194162" y="2313800"/>
            <a:ext cx="1369778" cy="21824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rgbClr val="9A4CB9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39" name="Text Placeholder 2"/>
          <p:cNvSpPr>
            <a:spLocks noGrp="1"/>
          </p:cNvSpPr>
          <p:nvPr>
            <p:ph type="body" idx="76" hasCustomPrompt="1"/>
          </p:nvPr>
        </p:nvSpPr>
        <p:spPr>
          <a:xfrm>
            <a:off x="10177537" y="2778712"/>
            <a:ext cx="1386403" cy="127872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description</a:t>
            </a:r>
            <a:endParaRPr lang="en-US"/>
          </a:p>
        </p:txBody>
      </p:sp>
      <p:sp>
        <p:nvSpPr>
          <p:cNvPr id="2" name="Número de diapositiva"/>
          <p:cNvSpPr txBox="1"/>
          <p:nvPr userDrawn="1"/>
        </p:nvSpPr>
        <p:spPr>
          <a:xfrm>
            <a:off x="11516762" y="6509914"/>
            <a:ext cx="548640" cy="91440"/>
          </a:xfrm>
          <a:prstGeom prst="rect">
            <a:avLst/>
          </a:prstGeom>
        </p:spPr>
        <p:txBody>
          <a:bodyPr anchor="ctr">
            <a:no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7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enorite" pitchFamily="2" charset="0"/>
                <a:ea typeface="+mn-ea"/>
                <a:cs typeface="+mn-cs"/>
                <a:sym typeface="Tenorite Regular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9pPr>
          </a:lstStyle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6CB4B4D-7CA3-9044-876B-883B54F8677D}" type="slidenum">
              <a:rPr kumimoji="0" lang="en-US" sz="8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enorite" pitchFamily="2" charset="0"/>
                <a:ea typeface="+mn-ea"/>
                <a:cs typeface="+mn-cs"/>
                <a:sym typeface="Tenorite Regular"/>
              </a:rPr>
            </a:fld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enorite" pitchFamily="2" charset="0"/>
              <a:ea typeface="+mn-ea"/>
              <a:cs typeface="+mn-cs"/>
              <a:sym typeface="Tenorite Regular"/>
            </a:endParaRPr>
          </a:p>
        </p:txBody>
      </p:sp>
      <p:sp>
        <p:nvSpPr>
          <p:cNvPr id="4" name="Freeform 5"/>
          <p:cNvSpPr>
            <a:spLocks noEditPoints="1"/>
          </p:cNvSpPr>
          <p:nvPr userDrawn="1"/>
        </p:nvSpPr>
        <p:spPr bwMode="auto">
          <a:xfrm>
            <a:off x="10784911" y="6479382"/>
            <a:ext cx="468874" cy="173633"/>
          </a:xfrm>
          <a:custGeom>
            <a:avLst/>
            <a:gdLst>
              <a:gd name="T0" fmla="*/ 698 w 1799"/>
              <a:gd name="T1" fmla="*/ 158 h 664"/>
              <a:gd name="T2" fmla="*/ 610 w 1799"/>
              <a:gd name="T3" fmla="*/ 496 h 664"/>
              <a:gd name="T4" fmla="*/ 664 w 1799"/>
              <a:gd name="T5" fmla="*/ 7 h 664"/>
              <a:gd name="T6" fmla="*/ 638 w 1799"/>
              <a:gd name="T7" fmla="*/ 105 h 664"/>
              <a:gd name="T8" fmla="*/ 664 w 1799"/>
              <a:gd name="T9" fmla="*/ 7 h 664"/>
              <a:gd name="T10" fmla="*/ 907 w 1799"/>
              <a:gd name="T11" fmla="*/ 491 h 664"/>
              <a:gd name="T12" fmla="*/ 863 w 1799"/>
              <a:gd name="T13" fmla="*/ 664 h 664"/>
              <a:gd name="T14" fmla="*/ 777 w 1799"/>
              <a:gd name="T15" fmla="*/ 158 h 664"/>
              <a:gd name="T16" fmla="*/ 862 w 1799"/>
              <a:gd name="T17" fmla="*/ 205 h 664"/>
              <a:gd name="T18" fmla="*/ 969 w 1799"/>
              <a:gd name="T19" fmla="*/ 151 h 664"/>
              <a:gd name="T20" fmla="*/ 1082 w 1799"/>
              <a:gd name="T21" fmla="*/ 199 h 664"/>
              <a:gd name="T22" fmla="*/ 1131 w 1799"/>
              <a:gd name="T23" fmla="*/ 327 h 664"/>
              <a:gd name="T24" fmla="*/ 1081 w 1799"/>
              <a:gd name="T25" fmla="*/ 455 h 664"/>
              <a:gd name="T26" fmla="*/ 969 w 1799"/>
              <a:gd name="T27" fmla="*/ 503 h 664"/>
              <a:gd name="T28" fmla="*/ 988 w 1799"/>
              <a:gd name="T29" fmla="*/ 414 h 664"/>
              <a:gd name="T30" fmla="*/ 1038 w 1799"/>
              <a:gd name="T31" fmla="*/ 364 h 664"/>
              <a:gd name="T32" fmla="*/ 1038 w 1799"/>
              <a:gd name="T33" fmla="*/ 289 h 664"/>
              <a:gd name="T34" fmla="*/ 988 w 1799"/>
              <a:gd name="T35" fmla="*/ 239 h 664"/>
              <a:gd name="T36" fmla="*/ 915 w 1799"/>
              <a:gd name="T37" fmla="*/ 239 h 664"/>
              <a:gd name="T38" fmla="*/ 865 w 1799"/>
              <a:gd name="T39" fmla="*/ 289 h 664"/>
              <a:gd name="T40" fmla="*/ 865 w 1799"/>
              <a:gd name="T41" fmla="*/ 364 h 664"/>
              <a:gd name="T42" fmla="*/ 915 w 1799"/>
              <a:gd name="T43" fmla="*/ 414 h 664"/>
              <a:gd name="T44" fmla="*/ 1194 w 1799"/>
              <a:gd name="T45" fmla="*/ 158 h 664"/>
              <a:gd name="T46" fmla="*/ 1279 w 1799"/>
              <a:gd name="T47" fmla="*/ 210 h 664"/>
              <a:gd name="T48" fmla="*/ 1372 w 1799"/>
              <a:gd name="T49" fmla="*/ 152 h 664"/>
              <a:gd name="T50" fmla="*/ 1429 w 1799"/>
              <a:gd name="T51" fmla="*/ 165 h 664"/>
              <a:gd name="T52" fmla="*/ 1379 w 1799"/>
              <a:gd name="T53" fmla="*/ 242 h 664"/>
              <a:gd name="T54" fmla="*/ 1299 w 1799"/>
              <a:gd name="T55" fmla="*/ 257 h 664"/>
              <a:gd name="T56" fmla="*/ 1279 w 1799"/>
              <a:gd name="T57" fmla="*/ 496 h 664"/>
              <a:gd name="T58" fmla="*/ 1194 w 1799"/>
              <a:gd name="T59" fmla="*/ 158 h 664"/>
              <a:gd name="T60" fmla="*/ 1549 w 1799"/>
              <a:gd name="T61" fmla="*/ 489 h 664"/>
              <a:gd name="T62" fmla="*/ 1455 w 1799"/>
              <a:gd name="T63" fmla="*/ 395 h 664"/>
              <a:gd name="T64" fmla="*/ 1455 w 1799"/>
              <a:gd name="T65" fmla="*/ 258 h 664"/>
              <a:gd name="T66" fmla="*/ 1549 w 1799"/>
              <a:gd name="T67" fmla="*/ 165 h 664"/>
              <a:gd name="T68" fmla="*/ 1690 w 1799"/>
              <a:gd name="T69" fmla="*/ 165 h 664"/>
              <a:gd name="T70" fmla="*/ 1785 w 1799"/>
              <a:gd name="T71" fmla="*/ 258 h 664"/>
              <a:gd name="T72" fmla="*/ 1785 w 1799"/>
              <a:gd name="T73" fmla="*/ 395 h 664"/>
              <a:gd name="T74" fmla="*/ 1691 w 1799"/>
              <a:gd name="T75" fmla="*/ 489 h 664"/>
              <a:gd name="T76" fmla="*/ 1620 w 1799"/>
              <a:gd name="T77" fmla="*/ 421 h 664"/>
              <a:gd name="T78" fmla="*/ 1686 w 1799"/>
              <a:gd name="T79" fmla="*/ 393 h 664"/>
              <a:gd name="T80" fmla="*/ 1713 w 1799"/>
              <a:gd name="T81" fmla="*/ 326 h 664"/>
              <a:gd name="T82" fmla="*/ 1686 w 1799"/>
              <a:gd name="T83" fmla="*/ 259 h 664"/>
              <a:gd name="T84" fmla="*/ 1620 w 1799"/>
              <a:gd name="T85" fmla="*/ 232 h 664"/>
              <a:gd name="T86" fmla="*/ 1555 w 1799"/>
              <a:gd name="T87" fmla="*/ 259 h 664"/>
              <a:gd name="T88" fmla="*/ 1528 w 1799"/>
              <a:gd name="T89" fmla="*/ 326 h 664"/>
              <a:gd name="T90" fmla="*/ 1555 w 1799"/>
              <a:gd name="T91" fmla="*/ 393 h 664"/>
              <a:gd name="T92" fmla="*/ 1620 w 1799"/>
              <a:gd name="T93" fmla="*/ 421 h 664"/>
              <a:gd name="T94" fmla="*/ 88 w 1799"/>
              <a:gd name="T95" fmla="*/ 158 h 664"/>
              <a:gd name="T96" fmla="*/ 236 w 1799"/>
              <a:gd name="T97" fmla="*/ 158 h 664"/>
              <a:gd name="T98" fmla="*/ 392 w 1799"/>
              <a:gd name="T99" fmla="*/ 373 h 664"/>
              <a:gd name="T100" fmla="*/ 550 w 1799"/>
              <a:gd name="T101" fmla="*/ 158 h 664"/>
              <a:gd name="T102" fmla="*/ 354 w 1799"/>
              <a:gd name="T103" fmla="*/ 495 h 664"/>
              <a:gd name="T104" fmla="*/ 192 w 1799"/>
              <a:gd name="T105" fmla="*/ 495 h 664"/>
              <a:gd name="T106" fmla="*/ 0 w 1799"/>
              <a:gd name="T107" fmla="*/ 158 h 6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799" h="664">
                <a:moveTo>
                  <a:pt x="610" y="158"/>
                </a:moveTo>
                <a:cubicBezTo>
                  <a:pt x="698" y="158"/>
                  <a:pt x="698" y="158"/>
                  <a:pt x="698" y="158"/>
                </a:cubicBezTo>
                <a:cubicBezTo>
                  <a:pt x="698" y="496"/>
                  <a:pt x="698" y="496"/>
                  <a:pt x="698" y="496"/>
                </a:cubicBezTo>
                <a:cubicBezTo>
                  <a:pt x="610" y="496"/>
                  <a:pt x="610" y="496"/>
                  <a:pt x="610" y="496"/>
                </a:cubicBezTo>
                <a:lnTo>
                  <a:pt x="610" y="158"/>
                </a:lnTo>
                <a:close/>
                <a:moveTo>
                  <a:pt x="664" y="7"/>
                </a:moveTo>
                <a:cubicBezTo>
                  <a:pt x="637" y="0"/>
                  <a:pt x="609" y="16"/>
                  <a:pt x="602" y="43"/>
                </a:cubicBezTo>
                <a:cubicBezTo>
                  <a:pt x="595" y="70"/>
                  <a:pt x="611" y="98"/>
                  <a:pt x="638" y="105"/>
                </a:cubicBezTo>
                <a:cubicBezTo>
                  <a:pt x="665" y="112"/>
                  <a:pt x="693" y="96"/>
                  <a:pt x="700" y="69"/>
                </a:cubicBezTo>
                <a:cubicBezTo>
                  <a:pt x="707" y="42"/>
                  <a:pt x="691" y="14"/>
                  <a:pt x="664" y="7"/>
                </a:cubicBezTo>
                <a:close/>
                <a:moveTo>
                  <a:pt x="969" y="503"/>
                </a:moveTo>
                <a:cubicBezTo>
                  <a:pt x="946" y="503"/>
                  <a:pt x="926" y="499"/>
                  <a:pt x="907" y="491"/>
                </a:cubicBezTo>
                <a:cubicBezTo>
                  <a:pt x="889" y="482"/>
                  <a:pt x="874" y="470"/>
                  <a:pt x="863" y="455"/>
                </a:cubicBezTo>
                <a:cubicBezTo>
                  <a:pt x="863" y="664"/>
                  <a:pt x="863" y="664"/>
                  <a:pt x="863" y="664"/>
                </a:cubicBezTo>
                <a:cubicBezTo>
                  <a:pt x="777" y="664"/>
                  <a:pt x="777" y="664"/>
                  <a:pt x="777" y="664"/>
                </a:cubicBezTo>
                <a:cubicBezTo>
                  <a:pt x="777" y="158"/>
                  <a:pt x="777" y="158"/>
                  <a:pt x="777" y="158"/>
                </a:cubicBezTo>
                <a:cubicBezTo>
                  <a:pt x="862" y="158"/>
                  <a:pt x="862" y="158"/>
                  <a:pt x="862" y="158"/>
                </a:cubicBezTo>
                <a:cubicBezTo>
                  <a:pt x="862" y="205"/>
                  <a:pt x="862" y="205"/>
                  <a:pt x="862" y="205"/>
                </a:cubicBezTo>
                <a:cubicBezTo>
                  <a:pt x="874" y="188"/>
                  <a:pt x="888" y="175"/>
                  <a:pt x="907" y="166"/>
                </a:cubicBezTo>
                <a:cubicBezTo>
                  <a:pt x="925" y="156"/>
                  <a:pt x="946" y="151"/>
                  <a:pt x="969" y="151"/>
                </a:cubicBezTo>
                <a:cubicBezTo>
                  <a:pt x="990" y="151"/>
                  <a:pt x="1010" y="155"/>
                  <a:pt x="1030" y="163"/>
                </a:cubicBezTo>
                <a:cubicBezTo>
                  <a:pt x="1050" y="172"/>
                  <a:pt x="1067" y="183"/>
                  <a:pt x="1082" y="199"/>
                </a:cubicBezTo>
                <a:cubicBezTo>
                  <a:pt x="1097" y="214"/>
                  <a:pt x="1109" y="233"/>
                  <a:pt x="1118" y="254"/>
                </a:cubicBezTo>
                <a:cubicBezTo>
                  <a:pt x="1127" y="276"/>
                  <a:pt x="1131" y="300"/>
                  <a:pt x="1131" y="327"/>
                </a:cubicBezTo>
                <a:cubicBezTo>
                  <a:pt x="1131" y="354"/>
                  <a:pt x="1127" y="378"/>
                  <a:pt x="1118" y="400"/>
                </a:cubicBezTo>
                <a:cubicBezTo>
                  <a:pt x="1108" y="421"/>
                  <a:pt x="1096" y="440"/>
                  <a:pt x="1081" y="455"/>
                </a:cubicBezTo>
                <a:cubicBezTo>
                  <a:pt x="1066" y="471"/>
                  <a:pt x="1049" y="482"/>
                  <a:pt x="1030" y="491"/>
                </a:cubicBezTo>
                <a:cubicBezTo>
                  <a:pt x="1010" y="499"/>
                  <a:pt x="990" y="503"/>
                  <a:pt x="969" y="503"/>
                </a:cubicBezTo>
                <a:close/>
                <a:moveTo>
                  <a:pt x="952" y="421"/>
                </a:moveTo>
                <a:cubicBezTo>
                  <a:pt x="965" y="421"/>
                  <a:pt x="977" y="419"/>
                  <a:pt x="988" y="414"/>
                </a:cubicBezTo>
                <a:cubicBezTo>
                  <a:pt x="999" y="409"/>
                  <a:pt x="1009" y="402"/>
                  <a:pt x="1018" y="394"/>
                </a:cubicBezTo>
                <a:cubicBezTo>
                  <a:pt x="1026" y="385"/>
                  <a:pt x="1033" y="375"/>
                  <a:pt x="1038" y="364"/>
                </a:cubicBezTo>
                <a:cubicBezTo>
                  <a:pt x="1043" y="352"/>
                  <a:pt x="1045" y="340"/>
                  <a:pt x="1045" y="326"/>
                </a:cubicBezTo>
                <a:cubicBezTo>
                  <a:pt x="1045" y="313"/>
                  <a:pt x="1043" y="301"/>
                  <a:pt x="1038" y="289"/>
                </a:cubicBezTo>
                <a:cubicBezTo>
                  <a:pt x="1033" y="278"/>
                  <a:pt x="1026" y="268"/>
                  <a:pt x="1018" y="259"/>
                </a:cubicBezTo>
                <a:cubicBezTo>
                  <a:pt x="1009" y="251"/>
                  <a:pt x="999" y="244"/>
                  <a:pt x="988" y="239"/>
                </a:cubicBezTo>
                <a:cubicBezTo>
                  <a:pt x="977" y="234"/>
                  <a:pt x="965" y="231"/>
                  <a:pt x="952" y="231"/>
                </a:cubicBezTo>
                <a:cubicBezTo>
                  <a:pt x="938" y="231"/>
                  <a:pt x="926" y="234"/>
                  <a:pt x="915" y="239"/>
                </a:cubicBezTo>
                <a:cubicBezTo>
                  <a:pt x="903" y="244"/>
                  <a:pt x="893" y="251"/>
                  <a:pt x="885" y="259"/>
                </a:cubicBezTo>
                <a:cubicBezTo>
                  <a:pt x="877" y="268"/>
                  <a:pt x="870" y="278"/>
                  <a:pt x="865" y="289"/>
                </a:cubicBezTo>
                <a:cubicBezTo>
                  <a:pt x="860" y="301"/>
                  <a:pt x="858" y="313"/>
                  <a:pt x="858" y="326"/>
                </a:cubicBezTo>
                <a:cubicBezTo>
                  <a:pt x="858" y="340"/>
                  <a:pt x="860" y="352"/>
                  <a:pt x="865" y="364"/>
                </a:cubicBezTo>
                <a:cubicBezTo>
                  <a:pt x="870" y="375"/>
                  <a:pt x="877" y="385"/>
                  <a:pt x="885" y="394"/>
                </a:cubicBezTo>
                <a:cubicBezTo>
                  <a:pt x="893" y="402"/>
                  <a:pt x="903" y="409"/>
                  <a:pt x="915" y="414"/>
                </a:cubicBezTo>
                <a:cubicBezTo>
                  <a:pt x="926" y="419"/>
                  <a:pt x="938" y="421"/>
                  <a:pt x="952" y="421"/>
                </a:cubicBezTo>
                <a:close/>
                <a:moveTo>
                  <a:pt x="1194" y="158"/>
                </a:moveTo>
                <a:cubicBezTo>
                  <a:pt x="1279" y="158"/>
                  <a:pt x="1279" y="158"/>
                  <a:pt x="1279" y="158"/>
                </a:cubicBezTo>
                <a:cubicBezTo>
                  <a:pt x="1279" y="210"/>
                  <a:pt x="1279" y="210"/>
                  <a:pt x="1279" y="210"/>
                </a:cubicBezTo>
                <a:cubicBezTo>
                  <a:pt x="1287" y="190"/>
                  <a:pt x="1299" y="175"/>
                  <a:pt x="1315" y="166"/>
                </a:cubicBezTo>
                <a:cubicBezTo>
                  <a:pt x="1331" y="157"/>
                  <a:pt x="1350" y="152"/>
                  <a:pt x="1372" y="152"/>
                </a:cubicBezTo>
                <a:cubicBezTo>
                  <a:pt x="1383" y="152"/>
                  <a:pt x="1394" y="153"/>
                  <a:pt x="1403" y="156"/>
                </a:cubicBezTo>
                <a:cubicBezTo>
                  <a:pt x="1413" y="158"/>
                  <a:pt x="1422" y="161"/>
                  <a:pt x="1429" y="165"/>
                </a:cubicBezTo>
                <a:cubicBezTo>
                  <a:pt x="1397" y="250"/>
                  <a:pt x="1397" y="250"/>
                  <a:pt x="1397" y="250"/>
                </a:cubicBezTo>
                <a:cubicBezTo>
                  <a:pt x="1393" y="247"/>
                  <a:pt x="1387" y="244"/>
                  <a:pt x="1379" y="242"/>
                </a:cubicBezTo>
                <a:cubicBezTo>
                  <a:pt x="1371" y="239"/>
                  <a:pt x="1362" y="238"/>
                  <a:pt x="1352" y="238"/>
                </a:cubicBezTo>
                <a:cubicBezTo>
                  <a:pt x="1330" y="238"/>
                  <a:pt x="1313" y="244"/>
                  <a:pt x="1299" y="257"/>
                </a:cubicBezTo>
                <a:cubicBezTo>
                  <a:pt x="1286" y="269"/>
                  <a:pt x="1279" y="289"/>
                  <a:pt x="1279" y="318"/>
                </a:cubicBezTo>
                <a:cubicBezTo>
                  <a:pt x="1279" y="496"/>
                  <a:pt x="1279" y="496"/>
                  <a:pt x="1279" y="496"/>
                </a:cubicBezTo>
                <a:cubicBezTo>
                  <a:pt x="1194" y="496"/>
                  <a:pt x="1194" y="496"/>
                  <a:pt x="1194" y="496"/>
                </a:cubicBezTo>
                <a:lnTo>
                  <a:pt x="1194" y="158"/>
                </a:lnTo>
                <a:close/>
                <a:moveTo>
                  <a:pt x="1620" y="503"/>
                </a:moveTo>
                <a:cubicBezTo>
                  <a:pt x="1594" y="503"/>
                  <a:pt x="1571" y="498"/>
                  <a:pt x="1549" y="489"/>
                </a:cubicBezTo>
                <a:cubicBezTo>
                  <a:pt x="1527" y="480"/>
                  <a:pt x="1508" y="467"/>
                  <a:pt x="1492" y="451"/>
                </a:cubicBezTo>
                <a:cubicBezTo>
                  <a:pt x="1476" y="435"/>
                  <a:pt x="1464" y="416"/>
                  <a:pt x="1455" y="395"/>
                </a:cubicBezTo>
                <a:cubicBezTo>
                  <a:pt x="1446" y="374"/>
                  <a:pt x="1441" y="351"/>
                  <a:pt x="1441" y="327"/>
                </a:cubicBezTo>
                <a:cubicBezTo>
                  <a:pt x="1441" y="303"/>
                  <a:pt x="1446" y="280"/>
                  <a:pt x="1455" y="258"/>
                </a:cubicBezTo>
                <a:cubicBezTo>
                  <a:pt x="1464" y="237"/>
                  <a:pt x="1476" y="218"/>
                  <a:pt x="1492" y="202"/>
                </a:cubicBezTo>
                <a:cubicBezTo>
                  <a:pt x="1508" y="187"/>
                  <a:pt x="1527" y="174"/>
                  <a:pt x="1549" y="165"/>
                </a:cubicBezTo>
                <a:cubicBezTo>
                  <a:pt x="1571" y="156"/>
                  <a:pt x="1594" y="151"/>
                  <a:pt x="1620" y="151"/>
                </a:cubicBezTo>
                <a:cubicBezTo>
                  <a:pt x="1645" y="151"/>
                  <a:pt x="1668" y="156"/>
                  <a:pt x="1690" y="165"/>
                </a:cubicBezTo>
                <a:cubicBezTo>
                  <a:pt x="1712" y="174"/>
                  <a:pt x="1731" y="187"/>
                  <a:pt x="1747" y="202"/>
                </a:cubicBezTo>
                <a:cubicBezTo>
                  <a:pt x="1763" y="218"/>
                  <a:pt x="1776" y="237"/>
                  <a:pt x="1785" y="258"/>
                </a:cubicBezTo>
                <a:cubicBezTo>
                  <a:pt x="1794" y="280"/>
                  <a:pt x="1799" y="303"/>
                  <a:pt x="1799" y="327"/>
                </a:cubicBezTo>
                <a:cubicBezTo>
                  <a:pt x="1799" y="351"/>
                  <a:pt x="1794" y="374"/>
                  <a:pt x="1785" y="395"/>
                </a:cubicBezTo>
                <a:cubicBezTo>
                  <a:pt x="1776" y="416"/>
                  <a:pt x="1763" y="435"/>
                  <a:pt x="1747" y="451"/>
                </a:cubicBezTo>
                <a:cubicBezTo>
                  <a:pt x="1731" y="467"/>
                  <a:pt x="1713" y="480"/>
                  <a:pt x="1691" y="489"/>
                </a:cubicBezTo>
                <a:cubicBezTo>
                  <a:pt x="1669" y="498"/>
                  <a:pt x="1645" y="503"/>
                  <a:pt x="1620" y="503"/>
                </a:cubicBezTo>
                <a:close/>
                <a:moveTo>
                  <a:pt x="1620" y="421"/>
                </a:moveTo>
                <a:cubicBezTo>
                  <a:pt x="1633" y="421"/>
                  <a:pt x="1645" y="418"/>
                  <a:pt x="1657" y="413"/>
                </a:cubicBezTo>
                <a:cubicBezTo>
                  <a:pt x="1668" y="408"/>
                  <a:pt x="1678" y="402"/>
                  <a:pt x="1686" y="393"/>
                </a:cubicBezTo>
                <a:cubicBezTo>
                  <a:pt x="1694" y="385"/>
                  <a:pt x="1701" y="375"/>
                  <a:pt x="1706" y="364"/>
                </a:cubicBezTo>
                <a:cubicBezTo>
                  <a:pt x="1711" y="352"/>
                  <a:pt x="1713" y="340"/>
                  <a:pt x="1713" y="326"/>
                </a:cubicBezTo>
                <a:cubicBezTo>
                  <a:pt x="1713" y="313"/>
                  <a:pt x="1711" y="301"/>
                  <a:pt x="1706" y="289"/>
                </a:cubicBezTo>
                <a:cubicBezTo>
                  <a:pt x="1701" y="278"/>
                  <a:pt x="1694" y="268"/>
                  <a:pt x="1686" y="259"/>
                </a:cubicBezTo>
                <a:cubicBezTo>
                  <a:pt x="1678" y="251"/>
                  <a:pt x="1668" y="244"/>
                  <a:pt x="1657" y="239"/>
                </a:cubicBezTo>
                <a:cubicBezTo>
                  <a:pt x="1645" y="234"/>
                  <a:pt x="1633" y="232"/>
                  <a:pt x="1620" y="232"/>
                </a:cubicBezTo>
                <a:cubicBezTo>
                  <a:pt x="1607" y="232"/>
                  <a:pt x="1595" y="234"/>
                  <a:pt x="1584" y="239"/>
                </a:cubicBezTo>
                <a:cubicBezTo>
                  <a:pt x="1573" y="244"/>
                  <a:pt x="1563" y="251"/>
                  <a:pt x="1555" y="259"/>
                </a:cubicBezTo>
                <a:cubicBezTo>
                  <a:pt x="1546" y="268"/>
                  <a:pt x="1540" y="278"/>
                  <a:pt x="1535" y="289"/>
                </a:cubicBezTo>
                <a:cubicBezTo>
                  <a:pt x="1530" y="301"/>
                  <a:pt x="1528" y="313"/>
                  <a:pt x="1528" y="326"/>
                </a:cubicBezTo>
                <a:cubicBezTo>
                  <a:pt x="1528" y="340"/>
                  <a:pt x="1530" y="352"/>
                  <a:pt x="1535" y="364"/>
                </a:cubicBezTo>
                <a:cubicBezTo>
                  <a:pt x="1540" y="375"/>
                  <a:pt x="1546" y="385"/>
                  <a:pt x="1555" y="393"/>
                </a:cubicBezTo>
                <a:cubicBezTo>
                  <a:pt x="1563" y="402"/>
                  <a:pt x="1573" y="408"/>
                  <a:pt x="1584" y="413"/>
                </a:cubicBezTo>
                <a:cubicBezTo>
                  <a:pt x="1595" y="418"/>
                  <a:pt x="1607" y="421"/>
                  <a:pt x="1620" y="421"/>
                </a:cubicBezTo>
                <a:close/>
                <a:moveTo>
                  <a:pt x="0" y="158"/>
                </a:moveTo>
                <a:cubicBezTo>
                  <a:pt x="88" y="158"/>
                  <a:pt x="88" y="158"/>
                  <a:pt x="88" y="158"/>
                </a:cubicBezTo>
                <a:cubicBezTo>
                  <a:pt x="156" y="373"/>
                  <a:pt x="156" y="373"/>
                  <a:pt x="156" y="373"/>
                </a:cubicBezTo>
                <a:cubicBezTo>
                  <a:pt x="236" y="158"/>
                  <a:pt x="236" y="158"/>
                  <a:pt x="236" y="158"/>
                </a:cubicBezTo>
                <a:cubicBezTo>
                  <a:pt x="313" y="158"/>
                  <a:pt x="313" y="158"/>
                  <a:pt x="313" y="158"/>
                </a:cubicBezTo>
                <a:cubicBezTo>
                  <a:pt x="392" y="373"/>
                  <a:pt x="392" y="373"/>
                  <a:pt x="392" y="373"/>
                </a:cubicBezTo>
                <a:cubicBezTo>
                  <a:pt x="462" y="158"/>
                  <a:pt x="462" y="158"/>
                  <a:pt x="462" y="158"/>
                </a:cubicBezTo>
                <a:cubicBezTo>
                  <a:pt x="550" y="158"/>
                  <a:pt x="550" y="158"/>
                  <a:pt x="550" y="158"/>
                </a:cubicBezTo>
                <a:cubicBezTo>
                  <a:pt x="435" y="495"/>
                  <a:pt x="435" y="495"/>
                  <a:pt x="435" y="495"/>
                </a:cubicBezTo>
                <a:cubicBezTo>
                  <a:pt x="354" y="495"/>
                  <a:pt x="354" y="495"/>
                  <a:pt x="354" y="495"/>
                </a:cubicBezTo>
                <a:cubicBezTo>
                  <a:pt x="274" y="275"/>
                  <a:pt x="274" y="275"/>
                  <a:pt x="274" y="275"/>
                </a:cubicBezTo>
                <a:cubicBezTo>
                  <a:pt x="192" y="495"/>
                  <a:pt x="192" y="495"/>
                  <a:pt x="192" y="495"/>
                </a:cubicBezTo>
                <a:cubicBezTo>
                  <a:pt x="110" y="495"/>
                  <a:pt x="110" y="495"/>
                  <a:pt x="110" y="495"/>
                </a:cubicBezTo>
                <a:lnTo>
                  <a:pt x="0" y="15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Tenorite Regular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74741" y="365760"/>
            <a:ext cx="10842021" cy="6858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1" kern="1200" dirty="0">
                <a:solidFill>
                  <a:schemeClr val="tx1"/>
                </a:solidFill>
                <a:latin typeface="Tenorite" pitchFamily="2" charset="0"/>
                <a:ea typeface="+mj-ea"/>
                <a:cs typeface="+mj-cs"/>
              </a:defRPr>
            </a:lvl1pPr>
          </a:lstStyle>
          <a:p>
            <a:r>
              <a:rPr lang="en-US"/>
              <a:t>Click to add title</a:t>
            </a:r>
            <a:endParaRPr lang="en-US"/>
          </a:p>
        </p:txBody>
      </p:sp>
      <p:sp>
        <p:nvSpPr>
          <p:cNvPr id="8" name="Text Placeholder 2"/>
          <p:cNvSpPr>
            <a:spLocks noGrp="1"/>
          </p:cNvSpPr>
          <p:nvPr>
            <p:ph type="body" idx="28" hasCustomPrompt="1"/>
          </p:nvPr>
        </p:nvSpPr>
        <p:spPr>
          <a:xfrm>
            <a:off x="674741" y="1188720"/>
            <a:ext cx="10842022" cy="36576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subhead</a:t>
            </a:r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0_Content_whi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9"/>
          <p:cNvSpPr>
            <a:spLocks noGrp="1"/>
          </p:cNvSpPr>
          <p:nvPr>
            <p:ph type="pic" sz="quarter" idx="20" hasCustomPrompt="1"/>
          </p:nvPr>
        </p:nvSpPr>
        <p:spPr>
          <a:xfrm>
            <a:off x="0" y="2"/>
            <a:ext cx="12192000" cy="6576484"/>
          </a:xfrm>
          <a:prstGeom prst="rect">
            <a:avLst/>
          </a:prstGeom>
          <a:noFill/>
        </p:spPr>
        <p:txBody>
          <a:bodyPr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135" baseline="0">
                <a:solidFill>
                  <a:schemeClr val="accent2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1pPr>
          </a:lstStyle>
          <a:p>
            <a:r>
              <a:rPr lang="en-US"/>
              <a:t>Click icon to add background image</a:t>
            </a:r>
            <a:endParaRPr lang="en-US"/>
          </a:p>
        </p:txBody>
      </p:sp>
      <p:sp>
        <p:nvSpPr>
          <p:cNvPr id="6" name="Footer Placeholder 4"/>
          <p:cNvSpPr txBox="1"/>
          <p:nvPr userDrawn="1"/>
        </p:nvSpPr>
        <p:spPr>
          <a:xfrm>
            <a:off x="10533001" y="6634232"/>
            <a:ext cx="110832" cy="148963"/>
          </a:xfrm>
          <a:prstGeom prst="rect">
            <a:avLst/>
          </a:prstGeom>
          <a:noFill/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anose="020B0604020202090204" pitchFamily="34" charset="0"/>
                <a:ea typeface="+mn-ea"/>
                <a:cs typeface="Arial" panose="020B060402020209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sz="935" b="0" u="none">
                <a:solidFill>
                  <a:schemeClr val="accent2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©</a:t>
            </a:r>
            <a:endParaRPr lang="en-US" sz="935" b="0" u="none">
              <a:solidFill>
                <a:schemeClr val="accent2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sp>
        <p:nvSpPr>
          <p:cNvPr id="7" name="Freeform 5"/>
          <p:cNvSpPr>
            <a:spLocks noEditPoints="1"/>
          </p:cNvSpPr>
          <p:nvPr userDrawn="1"/>
        </p:nvSpPr>
        <p:spPr bwMode="auto">
          <a:xfrm>
            <a:off x="10669365" y="6637407"/>
            <a:ext cx="376775" cy="145943"/>
          </a:xfrm>
          <a:custGeom>
            <a:avLst/>
            <a:gdLst>
              <a:gd name="T0" fmla="*/ 910 w 1135"/>
              <a:gd name="T1" fmla="*/ 216 h 441"/>
              <a:gd name="T2" fmla="*/ 1135 w 1135"/>
              <a:gd name="T3" fmla="*/ 216 h 441"/>
              <a:gd name="T4" fmla="*/ 1022 w 1135"/>
              <a:gd name="T5" fmla="*/ 277 h 441"/>
              <a:gd name="T6" fmla="*/ 1022 w 1135"/>
              <a:gd name="T7" fmla="*/ 155 h 441"/>
              <a:gd name="T8" fmla="*/ 1022 w 1135"/>
              <a:gd name="T9" fmla="*/ 277 h 441"/>
              <a:gd name="T10" fmla="*/ 275 w 1135"/>
              <a:gd name="T11" fmla="*/ 107 h 441"/>
              <a:gd name="T12" fmla="*/ 232 w 1135"/>
              <a:gd name="T13" fmla="*/ 219 h 441"/>
              <a:gd name="T14" fmla="*/ 164 w 1135"/>
              <a:gd name="T15" fmla="*/ 101 h 441"/>
              <a:gd name="T16" fmla="*/ 151 w 1135"/>
              <a:gd name="T17" fmla="*/ 106 h 441"/>
              <a:gd name="T18" fmla="*/ 58 w 1135"/>
              <a:gd name="T19" fmla="*/ 113 h 441"/>
              <a:gd name="T20" fmla="*/ 8 w 1135"/>
              <a:gd name="T21" fmla="*/ 107 h 441"/>
              <a:gd name="T22" fmla="*/ 69 w 1135"/>
              <a:gd name="T23" fmla="*/ 326 h 441"/>
              <a:gd name="T24" fmla="*/ 83 w 1135"/>
              <a:gd name="T25" fmla="*/ 332 h 441"/>
              <a:gd name="T26" fmla="*/ 162 w 1135"/>
              <a:gd name="T27" fmla="*/ 193 h 441"/>
              <a:gd name="T28" fmla="*/ 241 w 1135"/>
              <a:gd name="T29" fmla="*/ 332 h 441"/>
              <a:gd name="T30" fmla="*/ 255 w 1135"/>
              <a:gd name="T31" fmla="*/ 326 h 441"/>
              <a:gd name="T32" fmla="*/ 316 w 1135"/>
              <a:gd name="T33" fmla="*/ 107 h 441"/>
              <a:gd name="T34" fmla="*/ 371 w 1135"/>
              <a:gd name="T35" fmla="*/ 107 h 441"/>
              <a:gd name="T36" fmla="*/ 362 w 1135"/>
              <a:gd name="T37" fmla="*/ 316 h 441"/>
              <a:gd name="T38" fmla="*/ 413 w 1135"/>
              <a:gd name="T39" fmla="*/ 326 h 441"/>
              <a:gd name="T40" fmla="*/ 423 w 1135"/>
              <a:gd name="T41" fmla="*/ 117 h 441"/>
              <a:gd name="T42" fmla="*/ 596 w 1135"/>
              <a:gd name="T43" fmla="*/ 101 h 441"/>
              <a:gd name="T44" fmla="*/ 522 w 1135"/>
              <a:gd name="T45" fmla="*/ 133 h 441"/>
              <a:gd name="T46" fmla="*/ 506 w 1135"/>
              <a:gd name="T47" fmla="*/ 107 h 441"/>
              <a:gd name="T48" fmla="*/ 477 w 1135"/>
              <a:gd name="T49" fmla="*/ 117 h 441"/>
              <a:gd name="T50" fmla="*/ 486 w 1135"/>
              <a:gd name="T51" fmla="*/ 441 h 441"/>
              <a:gd name="T52" fmla="*/ 538 w 1135"/>
              <a:gd name="T53" fmla="*/ 432 h 441"/>
              <a:gd name="T54" fmla="*/ 596 w 1135"/>
              <a:gd name="T55" fmla="*/ 332 h 441"/>
              <a:gd name="T56" fmla="*/ 596 w 1135"/>
              <a:gd name="T57" fmla="*/ 101 h 441"/>
              <a:gd name="T58" fmla="*/ 538 w 1135"/>
              <a:gd name="T59" fmla="*/ 265 h 441"/>
              <a:gd name="T60" fmla="*/ 584 w 1135"/>
              <a:gd name="T61" fmla="*/ 155 h 441"/>
              <a:gd name="T62" fmla="*/ 584 w 1135"/>
              <a:gd name="T63" fmla="*/ 277 h 441"/>
              <a:gd name="T64" fmla="*/ 792 w 1135"/>
              <a:gd name="T65" fmla="*/ 133 h 441"/>
              <a:gd name="T66" fmla="*/ 776 w 1135"/>
              <a:gd name="T67" fmla="*/ 107 h 441"/>
              <a:gd name="T68" fmla="*/ 747 w 1135"/>
              <a:gd name="T69" fmla="*/ 117 h 441"/>
              <a:gd name="T70" fmla="*/ 757 w 1135"/>
              <a:gd name="T71" fmla="*/ 326 h 441"/>
              <a:gd name="T72" fmla="*/ 808 w 1135"/>
              <a:gd name="T73" fmla="*/ 316 h 441"/>
              <a:gd name="T74" fmla="*/ 870 w 1135"/>
              <a:gd name="T75" fmla="*/ 159 h 441"/>
              <a:gd name="T76" fmla="*/ 897 w 1135"/>
              <a:gd name="T77" fmla="*/ 122 h 441"/>
              <a:gd name="T78" fmla="*/ 401 w 1135"/>
              <a:gd name="T79" fmla="*/ 4 h 441"/>
              <a:gd name="T80" fmla="*/ 383 w 1135"/>
              <a:gd name="T81" fmla="*/ 70 h 441"/>
              <a:gd name="T82" fmla="*/ 401 w 1135"/>
              <a:gd name="T83" fmla="*/ 4 h 4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135" h="441">
                <a:moveTo>
                  <a:pt x="1022" y="101"/>
                </a:moveTo>
                <a:cubicBezTo>
                  <a:pt x="960" y="101"/>
                  <a:pt x="910" y="152"/>
                  <a:pt x="910" y="216"/>
                </a:cubicBezTo>
                <a:cubicBezTo>
                  <a:pt x="910" y="280"/>
                  <a:pt x="960" y="332"/>
                  <a:pt x="1022" y="332"/>
                </a:cubicBezTo>
                <a:cubicBezTo>
                  <a:pt x="1084" y="332"/>
                  <a:pt x="1135" y="280"/>
                  <a:pt x="1135" y="216"/>
                </a:cubicBezTo>
                <a:cubicBezTo>
                  <a:pt x="1135" y="152"/>
                  <a:pt x="1084" y="101"/>
                  <a:pt x="1022" y="101"/>
                </a:cubicBezTo>
                <a:close/>
                <a:moveTo>
                  <a:pt x="1022" y="277"/>
                </a:moveTo>
                <a:cubicBezTo>
                  <a:pt x="990" y="277"/>
                  <a:pt x="964" y="250"/>
                  <a:pt x="964" y="216"/>
                </a:cubicBezTo>
                <a:cubicBezTo>
                  <a:pt x="964" y="183"/>
                  <a:pt x="990" y="155"/>
                  <a:pt x="1022" y="155"/>
                </a:cubicBezTo>
                <a:cubicBezTo>
                  <a:pt x="1054" y="155"/>
                  <a:pt x="1080" y="183"/>
                  <a:pt x="1080" y="216"/>
                </a:cubicBezTo>
                <a:cubicBezTo>
                  <a:pt x="1080" y="250"/>
                  <a:pt x="1054" y="277"/>
                  <a:pt x="1022" y="277"/>
                </a:cubicBezTo>
                <a:close/>
                <a:moveTo>
                  <a:pt x="316" y="107"/>
                </a:moveTo>
                <a:cubicBezTo>
                  <a:pt x="275" y="107"/>
                  <a:pt x="275" y="107"/>
                  <a:pt x="275" y="107"/>
                </a:cubicBezTo>
                <a:cubicBezTo>
                  <a:pt x="271" y="107"/>
                  <a:pt x="268" y="110"/>
                  <a:pt x="266" y="113"/>
                </a:cubicBezTo>
                <a:cubicBezTo>
                  <a:pt x="232" y="219"/>
                  <a:pt x="232" y="219"/>
                  <a:pt x="232" y="219"/>
                </a:cubicBezTo>
                <a:cubicBezTo>
                  <a:pt x="174" y="106"/>
                  <a:pt x="174" y="106"/>
                  <a:pt x="174" y="106"/>
                </a:cubicBezTo>
                <a:cubicBezTo>
                  <a:pt x="172" y="103"/>
                  <a:pt x="168" y="101"/>
                  <a:pt x="164" y="101"/>
                </a:cubicBezTo>
                <a:cubicBezTo>
                  <a:pt x="160" y="101"/>
                  <a:pt x="160" y="101"/>
                  <a:pt x="160" y="101"/>
                </a:cubicBezTo>
                <a:cubicBezTo>
                  <a:pt x="156" y="101"/>
                  <a:pt x="152" y="103"/>
                  <a:pt x="151" y="106"/>
                </a:cubicBezTo>
                <a:cubicBezTo>
                  <a:pt x="92" y="219"/>
                  <a:pt x="92" y="219"/>
                  <a:pt x="92" y="219"/>
                </a:cubicBezTo>
                <a:cubicBezTo>
                  <a:pt x="58" y="113"/>
                  <a:pt x="58" y="113"/>
                  <a:pt x="58" y="113"/>
                </a:cubicBezTo>
                <a:cubicBezTo>
                  <a:pt x="57" y="110"/>
                  <a:pt x="53" y="107"/>
                  <a:pt x="49" y="107"/>
                </a:cubicBezTo>
                <a:cubicBezTo>
                  <a:pt x="8" y="107"/>
                  <a:pt x="8" y="107"/>
                  <a:pt x="8" y="107"/>
                </a:cubicBezTo>
                <a:cubicBezTo>
                  <a:pt x="3" y="107"/>
                  <a:pt x="0" y="111"/>
                  <a:pt x="1" y="116"/>
                </a:cubicBezTo>
                <a:cubicBezTo>
                  <a:pt x="69" y="326"/>
                  <a:pt x="69" y="326"/>
                  <a:pt x="69" y="326"/>
                </a:cubicBezTo>
                <a:cubicBezTo>
                  <a:pt x="70" y="329"/>
                  <a:pt x="74" y="332"/>
                  <a:pt x="77" y="332"/>
                </a:cubicBezTo>
                <a:cubicBezTo>
                  <a:pt x="83" y="332"/>
                  <a:pt x="83" y="332"/>
                  <a:pt x="83" y="332"/>
                </a:cubicBezTo>
                <a:cubicBezTo>
                  <a:pt x="87" y="332"/>
                  <a:pt x="91" y="329"/>
                  <a:pt x="93" y="326"/>
                </a:cubicBezTo>
                <a:cubicBezTo>
                  <a:pt x="162" y="193"/>
                  <a:pt x="162" y="193"/>
                  <a:pt x="162" y="193"/>
                </a:cubicBezTo>
                <a:cubicBezTo>
                  <a:pt x="231" y="326"/>
                  <a:pt x="231" y="326"/>
                  <a:pt x="231" y="326"/>
                </a:cubicBezTo>
                <a:cubicBezTo>
                  <a:pt x="233" y="329"/>
                  <a:pt x="237" y="332"/>
                  <a:pt x="241" y="332"/>
                </a:cubicBezTo>
                <a:cubicBezTo>
                  <a:pt x="247" y="332"/>
                  <a:pt x="247" y="332"/>
                  <a:pt x="247" y="332"/>
                </a:cubicBezTo>
                <a:cubicBezTo>
                  <a:pt x="250" y="332"/>
                  <a:pt x="254" y="329"/>
                  <a:pt x="255" y="326"/>
                </a:cubicBezTo>
                <a:cubicBezTo>
                  <a:pt x="323" y="116"/>
                  <a:pt x="323" y="116"/>
                  <a:pt x="323" y="116"/>
                </a:cubicBezTo>
                <a:cubicBezTo>
                  <a:pt x="325" y="111"/>
                  <a:pt x="322" y="107"/>
                  <a:pt x="316" y="107"/>
                </a:cubicBezTo>
                <a:close/>
                <a:moveTo>
                  <a:pt x="413" y="107"/>
                </a:moveTo>
                <a:cubicBezTo>
                  <a:pt x="371" y="107"/>
                  <a:pt x="371" y="107"/>
                  <a:pt x="371" y="107"/>
                </a:cubicBezTo>
                <a:cubicBezTo>
                  <a:pt x="366" y="107"/>
                  <a:pt x="362" y="111"/>
                  <a:pt x="362" y="117"/>
                </a:cubicBezTo>
                <a:cubicBezTo>
                  <a:pt x="362" y="316"/>
                  <a:pt x="362" y="316"/>
                  <a:pt x="362" y="316"/>
                </a:cubicBezTo>
                <a:cubicBezTo>
                  <a:pt x="362" y="321"/>
                  <a:pt x="366" y="326"/>
                  <a:pt x="371" y="326"/>
                </a:cubicBezTo>
                <a:cubicBezTo>
                  <a:pt x="413" y="326"/>
                  <a:pt x="413" y="326"/>
                  <a:pt x="413" y="326"/>
                </a:cubicBezTo>
                <a:cubicBezTo>
                  <a:pt x="418" y="326"/>
                  <a:pt x="423" y="321"/>
                  <a:pt x="423" y="316"/>
                </a:cubicBezTo>
                <a:cubicBezTo>
                  <a:pt x="423" y="117"/>
                  <a:pt x="423" y="117"/>
                  <a:pt x="423" y="117"/>
                </a:cubicBezTo>
                <a:cubicBezTo>
                  <a:pt x="423" y="111"/>
                  <a:pt x="418" y="107"/>
                  <a:pt x="413" y="107"/>
                </a:cubicBezTo>
                <a:close/>
                <a:moveTo>
                  <a:pt x="596" y="101"/>
                </a:moveTo>
                <a:cubicBezTo>
                  <a:pt x="567" y="101"/>
                  <a:pt x="541" y="113"/>
                  <a:pt x="522" y="133"/>
                </a:cubicBezTo>
                <a:cubicBezTo>
                  <a:pt x="522" y="133"/>
                  <a:pt x="522" y="133"/>
                  <a:pt x="522" y="133"/>
                </a:cubicBezTo>
                <a:cubicBezTo>
                  <a:pt x="514" y="113"/>
                  <a:pt x="514" y="113"/>
                  <a:pt x="514" y="113"/>
                </a:cubicBezTo>
                <a:cubicBezTo>
                  <a:pt x="513" y="110"/>
                  <a:pt x="509" y="107"/>
                  <a:pt x="506" y="107"/>
                </a:cubicBezTo>
                <a:cubicBezTo>
                  <a:pt x="486" y="107"/>
                  <a:pt x="486" y="107"/>
                  <a:pt x="486" y="107"/>
                </a:cubicBezTo>
                <a:cubicBezTo>
                  <a:pt x="481" y="107"/>
                  <a:pt x="477" y="111"/>
                  <a:pt x="477" y="117"/>
                </a:cubicBezTo>
                <a:cubicBezTo>
                  <a:pt x="477" y="432"/>
                  <a:pt x="477" y="432"/>
                  <a:pt x="477" y="432"/>
                </a:cubicBezTo>
                <a:cubicBezTo>
                  <a:pt x="477" y="437"/>
                  <a:pt x="481" y="441"/>
                  <a:pt x="486" y="441"/>
                </a:cubicBezTo>
                <a:cubicBezTo>
                  <a:pt x="528" y="441"/>
                  <a:pt x="528" y="441"/>
                  <a:pt x="528" y="441"/>
                </a:cubicBezTo>
                <a:cubicBezTo>
                  <a:pt x="533" y="441"/>
                  <a:pt x="538" y="437"/>
                  <a:pt x="538" y="432"/>
                </a:cubicBezTo>
                <a:cubicBezTo>
                  <a:pt x="538" y="322"/>
                  <a:pt x="538" y="322"/>
                  <a:pt x="538" y="322"/>
                </a:cubicBezTo>
                <a:cubicBezTo>
                  <a:pt x="555" y="328"/>
                  <a:pt x="575" y="332"/>
                  <a:pt x="596" y="332"/>
                </a:cubicBezTo>
                <a:cubicBezTo>
                  <a:pt x="654" y="332"/>
                  <a:pt x="702" y="280"/>
                  <a:pt x="702" y="216"/>
                </a:cubicBezTo>
                <a:cubicBezTo>
                  <a:pt x="702" y="152"/>
                  <a:pt x="654" y="101"/>
                  <a:pt x="596" y="101"/>
                </a:cubicBezTo>
                <a:close/>
                <a:moveTo>
                  <a:pt x="584" y="277"/>
                </a:moveTo>
                <a:cubicBezTo>
                  <a:pt x="567" y="277"/>
                  <a:pt x="551" y="273"/>
                  <a:pt x="538" y="265"/>
                </a:cubicBezTo>
                <a:cubicBezTo>
                  <a:pt x="538" y="182"/>
                  <a:pt x="538" y="182"/>
                  <a:pt x="538" y="182"/>
                </a:cubicBezTo>
                <a:cubicBezTo>
                  <a:pt x="548" y="166"/>
                  <a:pt x="565" y="155"/>
                  <a:pt x="584" y="155"/>
                </a:cubicBezTo>
                <a:cubicBezTo>
                  <a:pt x="615" y="155"/>
                  <a:pt x="640" y="183"/>
                  <a:pt x="640" y="216"/>
                </a:cubicBezTo>
                <a:cubicBezTo>
                  <a:pt x="640" y="250"/>
                  <a:pt x="615" y="277"/>
                  <a:pt x="584" y="277"/>
                </a:cubicBezTo>
                <a:close/>
                <a:moveTo>
                  <a:pt x="856" y="101"/>
                </a:moveTo>
                <a:cubicBezTo>
                  <a:pt x="816" y="101"/>
                  <a:pt x="792" y="133"/>
                  <a:pt x="792" y="133"/>
                </a:cubicBezTo>
                <a:cubicBezTo>
                  <a:pt x="785" y="113"/>
                  <a:pt x="785" y="113"/>
                  <a:pt x="785" y="113"/>
                </a:cubicBezTo>
                <a:cubicBezTo>
                  <a:pt x="784" y="110"/>
                  <a:pt x="780" y="107"/>
                  <a:pt x="776" y="107"/>
                </a:cubicBezTo>
                <a:cubicBezTo>
                  <a:pt x="757" y="107"/>
                  <a:pt x="757" y="107"/>
                  <a:pt x="757" y="107"/>
                </a:cubicBezTo>
                <a:cubicBezTo>
                  <a:pt x="752" y="107"/>
                  <a:pt x="747" y="111"/>
                  <a:pt x="747" y="117"/>
                </a:cubicBezTo>
                <a:cubicBezTo>
                  <a:pt x="747" y="316"/>
                  <a:pt x="747" y="316"/>
                  <a:pt x="747" y="316"/>
                </a:cubicBezTo>
                <a:cubicBezTo>
                  <a:pt x="747" y="321"/>
                  <a:pt x="752" y="326"/>
                  <a:pt x="757" y="326"/>
                </a:cubicBezTo>
                <a:cubicBezTo>
                  <a:pt x="799" y="326"/>
                  <a:pt x="799" y="326"/>
                  <a:pt x="799" y="326"/>
                </a:cubicBezTo>
                <a:cubicBezTo>
                  <a:pt x="804" y="326"/>
                  <a:pt x="808" y="321"/>
                  <a:pt x="808" y="316"/>
                </a:cubicBezTo>
                <a:cubicBezTo>
                  <a:pt x="808" y="176"/>
                  <a:pt x="808" y="176"/>
                  <a:pt x="808" y="176"/>
                </a:cubicBezTo>
                <a:cubicBezTo>
                  <a:pt x="833" y="147"/>
                  <a:pt x="864" y="157"/>
                  <a:pt x="870" y="159"/>
                </a:cubicBezTo>
                <a:cubicBezTo>
                  <a:pt x="876" y="162"/>
                  <a:pt x="881" y="159"/>
                  <a:pt x="883" y="155"/>
                </a:cubicBezTo>
                <a:cubicBezTo>
                  <a:pt x="885" y="150"/>
                  <a:pt x="894" y="130"/>
                  <a:pt x="897" y="122"/>
                </a:cubicBezTo>
                <a:cubicBezTo>
                  <a:pt x="901" y="114"/>
                  <a:pt x="896" y="101"/>
                  <a:pt x="856" y="101"/>
                </a:cubicBezTo>
                <a:close/>
                <a:moveTo>
                  <a:pt x="401" y="4"/>
                </a:moveTo>
                <a:cubicBezTo>
                  <a:pt x="383" y="0"/>
                  <a:pt x="364" y="10"/>
                  <a:pt x="360" y="28"/>
                </a:cubicBezTo>
                <a:cubicBezTo>
                  <a:pt x="355" y="46"/>
                  <a:pt x="365" y="65"/>
                  <a:pt x="383" y="70"/>
                </a:cubicBezTo>
                <a:cubicBezTo>
                  <a:pt x="401" y="74"/>
                  <a:pt x="420" y="64"/>
                  <a:pt x="425" y="46"/>
                </a:cubicBezTo>
                <a:cubicBezTo>
                  <a:pt x="430" y="28"/>
                  <a:pt x="419" y="9"/>
                  <a:pt x="401" y="4"/>
                </a:cubicBezTo>
                <a:close/>
              </a:path>
            </a:pathLst>
          </a:custGeom>
          <a:solidFill>
            <a:srgbClr val="341957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>
              <a:lnSpc>
                <a:spcPct val="100000"/>
              </a:lnSpc>
              <a:spcBef>
                <a:spcPts val="0"/>
              </a:spcBef>
            </a:pPr>
            <a:endParaRPr lang="en-US" sz="2400"/>
          </a:p>
        </p:txBody>
      </p:sp>
      <p:sp>
        <p:nvSpPr>
          <p:cNvPr id="9" name="TextBox 8"/>
          <p:cNvSpPr txBox="1"/>
          <p:nvPr userDrawn="1"/>
        </p:nvSpPr>
        <p:spPr>
          <a:xfrm>
            <a:off x="11019559" y="6578027"/>
            <a:ext cx="8181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800">
                <a:solidFill>
                  <a:schemeClr val="accent2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confidential</a:t>
            </a:r>
            <a:endParaRPr lang="en-US" sz="800">
              <a:solidFill>
                <a:schemeClr val="accent2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sp>
        <p:nvSpPr>
          <p:cNvPr id="10" name="Shape 257"/>
          <p:cNvSpPr txBox="1"/>
          <p:nvPr userDrawn="1"/>
        </p:nvSpPr>
        <p:spPr>
          <a:xfrm>
            <a:off x="11826625" y="6574323"/>
            <a:ext cx="346283" cy="259900"/>
          </a:xfrm>
          <a:prstGeom prst="rect">
            <a:avLst/>
          </a:prstGeom>
          <a:noFill/>
        </p:spPr>
        <p:txBody>
          <a:bodyPr vert="horz" lIns="0" tIns="60960" rIns="0" bIns="60960" rtlCol="0" anchor="ctr"/>
          <a:lstStyle>
            <a:defPPr>
              <a:defRPr lang="en-US"/>
            </a:defPPr>
            <a:lvl1pPr algn="ctr">
              <a:defRPr sz="600" b="0" u="none">
                <a:solidFill>
                  <a:schemeClr val="accent2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1pPr>
            <a:lvl2pPr marL="0" marR="0" indent="228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lvl="0">
              <a:lnSpc>
                <a:spcPct val="100000"/>
              </a:lnSpc>
              <a:spcBef>
                <a:spcPts val="0"/>
              </a:spcBef>
            </a:pPr>
            <a:fld id="{86CB4B4D-7CA3-9044-876B-883B54F8677D}" type="slidenum">
              <a:rPr lang="en-GB" sz="800" noProof="0" smtClean="0">
                <a:latin typeface="Arial" panose="020B0604020202090204" pitchFamily="34" charset="0"/>
                <a:cs typeface="Arial" panose="020B0604020202090204" pitchFamily="34" charset="0"/>
                <a:sym typeface="Arial" panose="020B0604020202090204"/>
              </a:rPr>
            </a:fld>
            <a:endParaRPr lang="en-GB" sz="800" noProof="0">
              <a:latin typeface="Arial" panose="020B0604020202090204" pitchFamily="34" charset="0"/>
              <a:cs typeface="Arial" panose="020B0604020202090204" pitchFamily="34" charset="0"/>
              <a:sym typeface="Arial" panose="020B0604020202090204"/>
            </a:endParaRP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520702" y="381001"/>
            <a:ext cx="4652433" cy="11176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3200" b="1">
                <a:solidFill>
                  <a:schemeClr val="bg1"/>
                </a:solidFill>
              </a:defRPr>
            </a:lvl1pPr>
            <a:lvl2pPr marL="609600" indent="0">
              <a:buFontTx/>
              <a:buNone/>
              <a:defRPr/>
            </a:lvl2pPr>
            <a:lvl3pPr marL="1219200" indent="0">
              <a:buFontTx/>
              <a:buNone/>
              <a:defRPr/>
            </a:lvl3pPr>
            <a:lvl4pPr marL="1828800" indent="0">
              <a:buFontTx/>
              <a:buNone/>
              <a:defRPr/>
            </a:lvl4pPr>
            <a:lvl5pPr marL="2438400" indent="0">
              <a:buFontTx/>
              <a:buNone/>
              <a:defRPr/>
            </a:lvl5pPr>
          </a:lstStyle>
          <a:p>
            <a:pPr lvl="0"/>
            <a:r>
              <a:rPr lang="en-US"/>
              <a:t>Title text here</a:t>
            </a:r>
            <a:endParaRPr lang="en-US"/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520700" y="1701800"/>
            <a:ext cx="4652432" cy="1353157"/>
          </a:xfrm>
          <a:prstGeom prst="rect">
            <a:avLst/>
          </a:prstGeom>
        </p:spPr>
        <p:txBody>
          <a:bodyPr lIns="45720" tIns="45720" rIns="45720" bIns="45720" anchor="t" anchorCtr="0">
            <a:noAutofit/>
          </a:bodyPr>
          <a:lstStyle>
            <a:lvl1pPr>
              <a:defRPr lang="en-US" dirty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82EC6F-EC33-4FA1-9B01-13596E11DBE3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B774B-8D9E-48E1-9417-E22EBC52DCDC}" type="slidenum">
              <a:rPr lang="en-US" smtClean="0"/>
            </a:fld>
            <a:endParaRPr lang="en-US"/>
          </a:p>
        </p:txBody>
      </p:sp>
      <p:sp>
        <p:nvSpPr>
          <p:cNvPr id="7" name="Número de diapositiva"/>
          <p:cNvSpPr txBox="1"/>
          <p:nvPr userDrawn="1"/>
        </p:nvSpPr>
        <p:spPr>
          <a:xfrm>
            <a:off x="11516762" y="6509914"/>
            <a:ext cx="548640" cy="91440"/>
          </a:xfrm>
          <a:prstGeom prst="rect">
            <a:avLst/>
          </a:prstGeom>
        </p:spPr>
        <p:txBody>
          <a:bodyPr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7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enorite" pitchFamily="2" charset="0"/>
                <a:ea typeface="+mn-ea"/>
                <a:cs typeface="+mn-cs"/>
                <a:sym typeface="Tenorite Regular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9pPr>
          </a:lstStyle>
          <a:p>
            <a:fld id="{86CB4B4D-7CA3-9044-876B-883B54F8677D}" type="slidenum">
              <a:rPr lang="en-US" sz="800" smtClean="0"/>
            </a:fld>
            <a:endParaRPr lang="en-US" sz="800"/>
          </a:p>
        </p:txBody>
      </p:sp>
      <p:sp>
        <p:nvSpPr>
          <p:cNvPr id="8" name="Freeform 5"/>
          <p:cNvSpPr>
            <a:spLocks noEditPoints="1"/>
          </p:cNvSpPr>
          <p:nvPr userDrawn="1"/>
        </p:nvSpPr>
        <p:spPr bwMode="auto">
          <a:xfrm>
            <a:off x="10784911" y="6479382"/>
            <a:ext cx="468874" cy="173633"/>
          </a:xfrm>
          <a:custGeom>
            <a:avLst/>
            <a:gdLst>
              <a:gd name="T0" fmla="*/ 698 w 1799"/>
              <a:gd name="T1" fmla="*/ 158 h 664"/>
              <a:gd name="T2" fmla="*/ 610 w 1799"/>
              <a:gd name="T3" fmla="*/ 496 h 664"/>
              <a:gd name="T4" fmla="*/ 664 w 1799"/>
              <a:gd name="T5" fmla="*/ 7 h 664"/>
              <a:gd name="T6" fmla="*/ 638 w 1799"/>
              <a:gd name="T7" fmla="*/ 105 h 664"/>
              <a:gd name="T8" fmla="*/ 664 w 1799"/>
              <a:gd name="T9" fmla="*/ 7 h 664"/>
              <a:gd name="T10" fmla="*/ 907 w 1799"/>
              <a:gd name="T11" fmla="*/ 491 h 664"/>
              <a:gd name="T12" fmla="*/ 863 w 1799"/>
              <a:gd name="T13" fmla="*/ 664 h 664"/>
              <a:gd name="T14" fmla="*/ 777 w 1799"/>
              <a:gd name="T15" fmla="*/ 158 h 664"/>
              <a:gd name="T16" fmla="*/ 862 w 1799"/>
              <a:gd name="T17" fmla="*/ 205 h 664"/>
              <a:gd name="T18" fmla="*/ 969 w 1799"/>
              <a:gd name="T19" fmla="*/ 151 h 664"/>
              <a:gd name="T20" fmla="*/ 1082 w 1799"/>
              <a:gd name="T21" fmla="*/ 199 h 664"/>
              <a:gd name="T22" fmla="*/ 1131 w 1799"/>
              <a:gd name="T23" fmla="*/ 327 h 664"/>
              <a:gd name="T24" fmla="*/ 1081 w 1799"/>
              <a:gd name="T25" fmla="*/ 455 h 664"/>
              <a:gd name="T26" fmla="*/ 969 w 1799"/>
              <a:gd name="T27" fmla="*/ 503 h 664"/>
              <a:gd name="T28" fmla="*/ 988 w 1799"/>
              <a:gd name="T29" fmla="*/ 414 h 664"/>
              <a:gd name="T30" fmla="*/ 1038 w 1799"/>
              <a:gd name="T31" fmla="*/ 364 h 664"/>
              <a:gd name="T32" fmla="*/ 1038 w 1799"/>
              <a:gd name="T33" fmla="*/ 289 h 664"/>
              <a:gd name="T34" fmla="*/ 988 w 1799"/>
              <a:gd name="T35" fmla="*/ 239 h 664"/>
              <a:gd name="T36" fmla="*/ 915 w 1799"/>
              <a:gd name="T37" fmla="*/ 239 h 664"/>
              <a:gd name="T38" fmla="*/ 865 w 1799"/>
              <a:gd name="T39" fmla="*/ 289 h 664"/>
              <a:gd name="T40" fmla="*/ 865 w 1799"/>
              <a:gd name="T41" fmla="*/ 364 h 664"/>
              <a:gd name="T42" fmla="*/ 915 w 1799"/>
              <a:gd name="T43" fmla="*/ 414 h 664"/>
              <a:gd name="T44" fmla="*/ 1194 w 1799"/>
              <a:gd name="T45" fmla="*/ 158 h 664"/>
              <a:gd name="T46" fmla="*/ 1279 w 1799"/>
              <a:gd name="T47" fmla="*/ 210 h 664"/>
              <a:gd name="T48" fmla="*/ 1372 w 1799"/>
              <a:gd name="T49" fmla="*/ 152 h 664"/>
              <a:gd name="T50" fmla="*/ 1429 w 1799"/>
              <a:gd name="T51" fmla="*/ 165 h 664"/>
              <a:gd name="T52" fmla="*/ 1379 w 1799"/>
              <a:gd name="T53" fmla="*/ 242 h 664"/>
              <a:gd name="T54" fmla="*/ 1299 w 1799"/>
              <a:gd name="T55" fmla="*/ 257 h 664"/>
              <a:gd name="T56" fmla="*/ 1279 w 1799"/>
              <a:gd name="T57" fmla="*/ 496 h 664"/>
              <a:gd name="T58" fmla="*/ 1194 w 1799"/>
              <a:gd name="T59" fmla="*/ 158 h 664"/>
              <a:gd name="T60" fmla="*/ 1549 w 1799"/>
              <a:gd name="T61" fmla="*/ 489 h 664"/>
              <a:gd name="T62" fmla="*/ 1455 w 1799"/>
              <a:gd name="T63" fmla="*/ 395 h 664"/>
              <a:gd name="T64" fmla="*/ 1455 w 1799"/>
              <a:gd name="T65" fmla="*/ 258 h 664"/>
              <a:gd name="T66" fmla="*/ 1549 w 1799"/>
              <a:gd name="T67" fmla="*/ 165 h 664"/>
              <a:gd name="T68" fmla="*/ 1690 w 1799"/>
              <a:gd name="T69" fmla="*/ 165 h 664"/>
              <a:gd name="T70" fmla="*/ 1785 w 1799"/>
              <a:gd name="T71" fmla="*/ 258 h 664"/>
              <a:gd name="T72" fmla="*/ 1785 w 1799"/>
              <a:gd name="T73" fmla="*/ 395 h 664"/>
              <a:gd name="T74" fmla="*/ 1691 w 1799"/>
              <a:gd name="T75" fmla="*/ 489 h 664"/>
              <a:gd name="T76" fmla="*/ 1620 w 1799"/>
              <a:gd name="T77" fmla="*/ 421 h 664"/>
              <a:gd name="T78" fmla="*/ 1686 w 1799"/>
              <a:gd name="T79" fmla="*/ 393 h 664"/>
              <a:gd name="T80" fmla="*/ 1713 w 1799"/>
              <a:gd name="T81" fmla="*/ 326 h 664"/>
              <a:gd name="T82" fmla="*/ 1686 w 1799"/>
              <a:gd name="T83" fmla="*/ 259 h 664"/>
              <a:gd name="T84" fmla="*/ 1620 w 1799"/>
              <a:gd name="T85" fmla="*/ 232 h 664"/>
              <a:gd name="T86" fmla="*/ 1555 w 1799"/>
              <a:gd name="T87" fmla="*/ 259 h 664"/>
              <a:gd name="T88" fmla="*/ 1528 w 1799"/>
              <a:gd name="T89" fmla="*/ 326 h 664"/>
              <a:gd name="T90" fmla="*/ 1555 w 1799"/>
              <a:gd name="T91" fmla="*/ 393 h 664"/>
              <a:gd name="T92" fmla="*/ 1620 w 1799"/>
              <a:gd name="T93" fmla="*/ 421 h 664"/>
              <a:gd name="T94" fmla="*/ 88 w 1799"/>
              <a:gd name="T95" fmla="*/ 158 h 664"/>
              <a:gd name="T96" fmla="*/ 236 w 1799"/>
              <a:gd name="T97" fmla="*/ 158 h 664"/>
              <a:gd name="T98" fmla="*/ 392 w 1799"/>
              <a:gd name="T99" fmla="*/ 373 h 664"/>
              <a:gd name="T100" fmla="*/ 550 w 1799"/>
              <a:gd name="T101" fmla="*/ 158 h 664"/>
              <a:gd name="T102" fmla="*/ 354 w 1799"/>
              <a:gd name="T103" fmla="*/ 495 h 664"/>
              <a:gd name="T104" fmla="*/ 192 w 1799"/>
              <a:gd name="T105" fmla="*/ 495 h 664"/>
              <a:gd name="T106" fmla="*/ 0 w 1799"/>
              <a:gd name="T107" fmla="*/ 158 h 6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799" h="664">
                <a:moveTo>
                  <a:pt x="610" y="158"/>
                </a:moveTo>
                <a:cubicBezTo>
                  <a:pt x="698" y="158"/>
                  <a:pt x="698" y="158"/>
                  <a:pt x="698" y="158"/>
                </a:cubicBezTo>
                <a:cubicBezTo>
                  <a:pt x="698" y="496"/>
                  <a:pt x="698" y="496"/>
                  <a:pt x="698" y="496"/>
                </a:cubicBezTo>
                <a:cubicBezTo>
                  <a:pt x="610" y="496"/>
                  <a:pt x="610" y="496"/>
                  <a:pt x="610" y="496"/>
                </a:cubicBezTo>
                <a:lnTo>
                  <a:pt x="610" y="158"/>
                </a:lnTo>
                <a:close/>
                <a:moveTo>
                  <a:pt x="664" y="7"/>
                </a:moveTo>
                <a:cubicBezTo>
                  <a:pt x="637" y="0"/>
                  <a:pt x="609" y="16"/>
                  <a:pt x="602" y="43"/>
                </a:cubicBezTo>
                <a:cubicBezTo>
                  <a:pt x="595" y="70"/>
                  <a:pt x="611" y="98"/>
                  <a:pt x="638" y="105"/>
                </a:cubicBezTo>
                <a:cubicBezTo>
                  <a:pt x="665" y="112"/>
                  <a:pt x="693" y="96"/>
                  <a:pt x="700" y="69"/>
                </a:cubicBezTo>
                <a:cubicBezTo>
                  <a:pt x="707" y="42"/>
                  <a:pt x="691" y="14"/>
                  <a:pt x="664" y="7"/>
                </a:cubicBezTo>
                <a:close/>
                <a:moveTo>
                  <a:pt x="969" y="503"/>
                </a:moveTo>
                <a:cubicBezTo>
                  <a:pt x="946" y="503"/>
                  <a:pt x="926" y="499"/>
                  <a:pt x="907" y="491"/>
                </a:cubicBezTo>
                <a:cubicBezTo>
                  <a:pt x="889" y="482"/>
                  <a:pt x="874" y="470"/>
                  <a:pt x="863" y="455"/>
                </a:cubicBezTo>
                <a:cubicBezTo>
                  <a:pt x="863" y="664"/>
                  <a:pt x="863" y="664"/>
                  <a:pt x="863" y="664"/>
                </a:cubicBezTo>
                <a:cubicBezTo>
                  <a:pt x="777" y="664"/>
                  <a:pt x="777" y="664"/>
                  <a:pt x="777" y="664"/>
                </a:cubicBezTo>
                <a:cubicBezTo>
                  <a:pt x="777" y="158"/>
                  <a:pt x="777" y="158"/>
                  <a:pt x="777" y="158"/>
                </a:cubicBezTo>
                <a:cubicBezTo>
                  <a:pt x="862" y="158"/>
                  <a:pt x="862" y="158"/>
                  <a:pt x="862" y="158"/>
                </a:cubicBezTo>
                <a:cubicBezTo>
                  <a:pt x="862" y="205"/>
                  <a:pt x="862" y="205"/>
                  <a:pt x="862" y="205"/>
                </a:cubicBezTo>
                <a:cubicBezTo>
                  <a:pt x="874" y="188"/>
                  <a:pt x="888" y="175"/>
                  <a:pt x="907" y="166"/>
                </a:cubicBezTo>
                <a:cubicBezTo>
                  <a:pt x="925" y="156"/>
                  <a:pt x="946" y="151"/>
                  <a:pt x="969" y="151"/>
                </a:cubicBezTo>
                <a:cubicBezTo>
                  <a:pt x="990" y="151"/>
                  <a:pt x="1010" y="155"/>
                  <a:pt x="1030" y="163"/>
                </a:cubicBezTo>
                <a:cubicBezTo>
                  <a:pt x="1050" y="172"/>
                  <a:pt x="1067" y="183"/>
                  <a:pt x="1082" y="199"/>
                </a:cubicBezTo>
                <a:cubicBezTo>
                  <a:pt x="1097" y="214"/>
                  <a:pt x="1109" y="233"/>
                  <a:pt x="1118" y="254"/>
                </a:cubicBezTo>
                <a:cubicBezTo>
                  <a:pt x="1127" y="276"/>
                  <a:pt x="1131" y="300"/>
                  <a:pt x="1131" y="327"/>
                </a:cubicBezTo>
                <a:cubicBezTo>
                  <a:pt x="1131" y="354"/>
                  <a:pt x="1127" y="378"/>
                  <a:pt x="1118" y="400"/>
                </a:cubicBezTo>
                <a:cubicBezTo>
                  <a:pt x="1108" y="421"/>
                  <a:pt x="1096" y="440"/>
                  <a:pt x="1081" y="455"/>
                </a:cubicBezTo>
                <a:cubicBezTo>
                  <a:pt x="1066" y="471"/>
                  <a:pt x="1049" y="482"/>
                  <a:pt x="1030" y="491"/>
                </a:cubicBezTo>
                <a:cubicBezTo>
                  <a:pt x="1010" y="499"/>
                  <a:pt x="990" y="503"/>
                  <a:pt x="969" y="503"/>
                </a:cubicBezTo>
                <a:close/>
                <a:moveTo>
                  <a:pt x="952" y="421"/>
                </a:moveTo>
                <a:cubicBezTo>
                  <a:pt x="965" y="421"/>
                  <a:pt x="977" y="419"/>
                  <a:pt x="988" y="414"/>
                </a:cubicBezTo>
                <a:cubicBezTo>
                  <a:pt x="999" y="409"/>
                  <a:pt x="1009" y="402"/>
                  <a:pt x="1018" y="394"/>
                </a:cubicBezTo>
                <a:cubicBezTo>
                  <a:pt x="1026" y="385"/>
                  <a:pt x="1033" y="375"/>
                  <a:pt x="1038" y="364"/>
                </a:cubicBezTo>
                <a:cubicBezTo>
                  <a:pt x="1043" y="352"/>
                  <a:pt x="1045" y="340"/>
                  <a:pt x="1045" y="326"/>
                </a:cubicBezTo>
                <a:cubicBezTo>
                  <a:pt x="1045" y="313"/>
                  <a:pt x="1043" y="301"/>
                  <a:pt x="1038" y="289"/>
                </a:cubicBezTo>
                <a:cubicBezTo>
                  <a:pt x="1033" y="278"/>
                  <a:pt x="1026" y="268"/>
                  <a:pt x="1018" y="259"/>
                </a:cubicBezTo>
                <a:cubicBezTo>
                  <a:pt x="1009" y="251"/>
                  <a:pt x="999" y="244"/>
                  <a:pt x="988" y="239"/>
                </a:cubicBezTo>
                <a:cubicBezTo>
                  <a:pt x="977" y="234"/>
                  <a:pt x="965" y="231"/>
                  <a:pt x="952" y="231"/>
                </a:cubicBezTo>
                <a:cubicBezTo>
                  <a:pt x="938" y="231"/>
                  <a:pt x="926" y="234"/>
                  <a:pt x="915" y="239"/>
                </a:cubicBezTo>
                <a:cubicBezTo>
                  <a:pt x="903" y="244"/>
                  <a:pt x="893" y="251"/>
                  <a:pt x="885" y="259"/>
                </a:cubicBezTo>
                <a:cubicBezTo>
                  <a:pt x="877" y="268"/>
                  <a:pt x="870" y="278"/>
                  <a:pt x="865" y="289"/>
                </a:cubicBezTo>
                <a:cubicBezTo>
                  <a:pt x="860" y="301"/>
                  <a:pt x="858" y="313"/>
                  <a:pt x="858" y="326"/>
                </a:cubicBezTo>
                <a:cubicBezTo>
                  <a:pt x="858" y="340"/>
                  <a:pt x="860" y="352"/>
                  <a:pt x="865" y="364"/>
                </a:cubicBezTo>
                <a:cubicBezTo>
                  <a:pt x="870" y="375"/>
                  <a:pt x="877" y="385"/>
                  <a:pt x="885" y="394"/>
                </a:cubicBezTo>
                <a:cubicBezTo>
                  <a:pt x="893" y="402"/>
                  <a:pt x="903" y="409"/>
                  <a:pt x="915" y="414"/>
                </a:cubicBezTo>
                <a:cubicBezTo>
                  <a:pt x="926" y="419"/>
                  <a:pt x="938" y="421"/>
                  <a:pt x="952" y="421"/>
                </a:cubicBezTo>
                <a:close/>
                <a:moveTo>
                  <a:pt x="1194" y="158"/>
                </a:moveTo>
                <a:cubicBezTo>
                  <a:pt x="1279" y="158"/>
                  <a:pt x="1279" y="158"/>
                  <a:pt x="1279" y="158"/>
                </a:cubicBezTo>
                <a:cubicBezTo>
                  <a:pt x="1279" y="210"/>
                  <a:pt x="1279" y="210"/>
                  <a:pt x="1279" y="210"/>
                </a:cubicBezTo>
                <a:cubicBezTo>
                  <a:pt x="1287" y="190"/>
                  <a:pt x="1299" y="175"/>
                  <a:pt x="1315" y="166"/>
                </a:cubicBezTo>
                <a:cubicBezTo>
                  <a:pt x="1331" y="157"/>
                  <a:pt x="1350" y="152"/>
                  <a:pt x="1372" y="152"/>
                </a:cubicBezTo>
                <a:cubicBezTo>
                  <a:pt x="1383" y="152"/>
                  <a:pt x="1394" y="153"/>
                  <a:pt x="1403" y="156"/>
                </a:cubicBezTo>
                <a:cubicBezTo>
                  <a:pt x="1413" y="158"/>
                  <a:pt x="1422" y="161"/>
                  <a:pt x="1429" y="165"/>
                </a:cubicBezTo>
                <a:cubicBezTo>
                  <a:pt x="1397" y="250"/>
                  <a:pt x="1397" y="250"/>
                  <a:pt x="1397" y="250"/>
                </a:cubicBezTo>
                <a:cubicBezTo>
                  <a:pt x="1393" y="247"/>
                  <a:pt x="1387" y="244"/>
                  <a:pt x="1379" y="242"/>
                </a:cubicBezTo>
                <a:cubicBezTo>
                  <a:pt x="1371" y="239"/>
                  <a:pt x="1362" y="238"/>
                  <a:pt x="1352" y="238"/>
                </a:cubicBezTo>
                <a:cubicBezTo>
                  <a:pt x="1330" y="238"/>
                  <a:pt x="1313" y="244"/>
                  <a:pt x="1299" y="257"/>
                </a:cubicBezTo>
                <a:cubicBezTo>
                  <a:pt x="1286" y="269"/>
                  <a:pt x="1279" y="289"/>
                  <a:pt x="1279" y="318"/>
                </a:cubicBezTo>
                <a:cubicBezTo>
                  <a:pt x="1279" y="496"/>
                  <a:pt x="1279" y="496"/>
                  <a:pt x="1279" y="496"/>
                </a:cubicBezTo>
                <a:cubicBezTo>
                  <a:pt x="1194" y="496"/>
                  <a:pt x="1194" y="496"/>
                  <a:pt x="1194" y="496"/>
                </a:cubicBezTo>
                <a:lnTo>
                  <a:pt x="1194" y="158"/>
                </a:lnTo>
                <a:close/>
                <a:moveTo>
                  <a:pt x="1620" y="503"/>
                </a:moveTo>
                <a:cubicBezTo>
                  <a:pt x="1594" y="503"/>
                  <a:pt x="1571" y="498"/>
                  <a:pt x="1549" y="489"/>
                </a:cubicBezTo>
                <a:cubicBezTo>
                  <a:pt x="1527" y="480"/>
                  <a:pt x="1508" y="467"/>
                  <a:pt x="1492" y="451"/>
                </a:cubicBezTo>
                <a:cubicBezTo>
                  <a:pt x="1476" y="435"/>
                  <a:pt x="1464" y="416"/>
                  <a:pt x="1455" y="395"/>
                </a:cubicBezTo>
                <a:cubicBezTo>
                  <a:pt x="1446" y="374"/>
                  <a:pt x="1441" y="351"/>
                  <a:pt x="1441" y="327"/>
                </a:cubicBezTo>
                <a:cubicBezTo>
                  <a:pt x="1441" y="303"/>
                  <a:pt x="1446" y="280"/>
                  <a:pt x="1455" y="258"/>
                </a:cubicBezTo>
                <a:cubicBezTo>
                  <a:pt x="1464" y="237"/>
                  <a:pt x="1476" y="218"/>
                  <a:pt x="1492" y="202"/>
                </a:cubicBezTo>
                <a:cubicBezTo>
                  <a:pt x="1508" y="187"/>
                  <a:pt x="1527" y="174"/>
                  <a:pt x="1549" y="165"/>
                </a:cubicBezTo>
                <a:cubicBezTo>
                  <a:pt x="1571" y="156"/>
                  <a:pt x="1594" y="151"/>
                  <a:pt x="1620" y="151"/>
                </a:cubicBezTo>
                <a:cubicBezTo>
                  <a:pt x="1645" y="151"/>
                  <a:pt x="1668" y="156"/>
                  <a:pt x="1690" y="165"/>
                </a:cubicBezTo>
                <a:cubicBezTo>
                  <a:pt x="1712" y="174"/>
                  <a:pt x="1731" y="187"/>
                  <a:pt x="1747" y="202"/>
                </a:cubicBezTo>
                <a:cubicBezTo>
                  <a:pt x="1763" y="218"/>
                  <a:pt x="1776" y="237"/>
                  <a:pt x="1785" y="258"/>
                </a:cubicBezTo>
                <a:cubicBezTo>
                  <a:pt x="1794" y="280"/>
                  <a:pt x="1799" y="303"/>
                  <a:pt x="1799" y="327"/>
                </a:cubicBezTo>
                <a:cubicBezTo>
                  <a:pt x="1799" y="351"/>
                  <a:pt x="1794" y="374"/>
                  <a:pt x="1785" y="395"/>
                </a:cubicBezTo>
                <a:cubicBezTo>
                  <a:pt x="1776" y="416"/>
                  <a:pt x="1763" y="435"/>
                  <a:pt x="1747" y="451"/>
                </a:cubicBezTo>
                <a:cubicBezTo>
                  <a:pt x="1731" y="467"/>
                  <a:pt x="1713" y="480"/>
                  <a:pt x="1691" y="489"/>
                </a:cubicBezTo>
                <a:cubicBezTo>
                  <a:pt x="1669" y="498"/>
                  <a:pt x="1645" y="503"/>
                  <a:pt x="1620" y="503"/>
                </a:cubicBezTo>
                <a:close/>
                <a:moveTo>
                  <a:pt x="1620" y="421"/>
                </a:moveTo>
                <a:cubicBezTo>
                  <a:pt x="1633" y="421"/>
                  <a:pt x="1645" y="418"/>
                  <a:pt x="1657" y="413"/>
                </a:cubicBezTo>
                <a:cubicBezTo>
                  <a:pt x="1668" y="408"/>
                  <a:pt x="1678" y="402"/>
                  <a:pt x="1686" y="393"/>
                </a:cubicBezTo>
                <a:cubicBezTo>
                  <a:pt x="1694" y="385"/>
                  <a:pt x="1701" y="375"/>
                  <a:pt x="1706" y="364"/>
                </a:cubicBezTo>
                <a:cubicBezTo>
                  <a:pt x="1711" y="352"/>
                  <a:pt x="1713" y="340"/>
                  <a:pt x="1713" y="326"/>
                </a:cubicBezTo>
                <a:cubicBezTo>
                  <a:pt x="1713" y="313"/>
                  <a:pt x="1711" y="301"/>
                  <a:pt x="1706" y="289"/>
                </a:cubicBezTo>
                <a:cubicBezTo>
                  <a:pt x="1701" y="278"/>
                  <a:pt x="1694" y="268"/>
                  <a:pt x="1686" y="259"/>
                </a:cubicBezTo>
                <a:cubicBezTo>
                  <a:pt x="1678" y="251"/>
                  <a:pt x="1668" y="244"/>
                  <a:pt x="1657" y="239"/>
                </a:cubicBezTo>
                <a:cubicBezTo>
                  <a:pt x="1645" y="234"/>
                  <a:pt x="1633" y="232"/>
                  <a:pt x="1620" y="232"/>
                </a:cubicBezTo>
                <a:cubicBezTo>
                  <a:pt x="1607" y="232"/>
                  <a:pt x="1595" y="234"/>
                  <a:pt x="1584" y="239"/>
                </a:cubicBezTo>
                <a:cubicBezTo>
                  <a:pt x="1573" y="244"/>
                  <a:pt x="1563" y="251"/>
                  <a:pt x="1555" y="259"/>
                </a:cubicBezTo>
                <a:cubicBezTo>
                  <a:pt x="1546" y="268"/>
                  <a:pt x="1540" y="278"/>
                  <a:pt x="1535" y="289"/>
                </a:cubicBezTo>
                <a:cubicBezTo>
                  <a:pt x="1530" y="301"/>
                  <a:pt x="1528" y="313"/>
                  <a:pt x="1528" y="326"/>
                </a:cubicBezTo>
                <a:cubicBezTo>
                  <a:pt x="1528" y="340"/>
                  <a:pt x="1530" y="352"/>
                  <a:pt x="1535" y="364"/>
                </a:cubicBezTo>
                <a:cubicBezTo>
                  <a:pt x="1540" y="375"/>
                  <a:pt x="1546" y="385"/>
                  <a:pt x="1555" y="393"/>
                </a:cubicBezTo>
                <a:cubicBezTo>
                  <a:pt x="1563" y="402"/>
                  <a:pt x="1573" y="408"/>
                  <a:pt x="1584" y="413"/>
                </a:cubicBezTo>
                <a:cubicBezTo>
                  <a:pt x="1595" y="418"/>
                  <a:pt x="1607" y="421"/>
                  <a:pt x="1620" y="421"/>
                </a:cubicBezTo>
                <a:close/>
                <a:moveTo>
                  <a:pt x="0" y="158"/>
                </a:moveTo>
                <a:cubicBezTo>
                  <a:pt x="88" y="158"/>
                  <a:pt x="88" y="158"/>
                  <a:pt x="88" y="158"/>
                </a:cubicBezTo>
                <a:cubicBezTo>
                  <a:pt x="156" y="373"/>
                  <a:pt x="156" y="373"/>
                  <a:pt x="156" y="373"/>
                </a:cubicBezTo>
                <a:cubicBezTo>
                  <a:pt x="236" y="158"/>
                  <a:pt x="236" y="158"/>
                  <a:pt x="236" y="158"/>
                </a:cubicBezTo>
                <a:cubicBezTo>
                  <a:pt x="313" y="158"/>
                  <a:pt x="313" y="158"/>
                  <a:pt x="313" y="158"/>
                </a:cubicBezTo>
                <a:cubicBezTo>
                  <a:pt x="392" y="373"/>
                  <a:pt x="392" y="373"/>
                  <a:pt x="392" y="373"/>
                </a:cubicBezTo>
                <a:cubicBezTo>
                  <a:pt x="462" y="158"/>
                  <a:pt x="462" y="158"/>
                  <a:pt x="462" y="158"/>
                </a:cubicBezTo>
                <a:cubicBezTo>
                  <a:pt x="550" y="158"/>
                  <a:pt x="550" y="158"/>
                  <a:pt x="550" y="158"/>
                </a:cubicBezTo>
                <a:cubicBezTo>
                  <a:pt x="435" y="495"/>
                  <a:pt x="435" y="495"/>
                  <a:pt x="435" y="495"/>
                </a:cubicBezTo>
                <a:cubicBezTo>
                  <a:pt x="354" y="495"/>
                  <a:pt x="354" y="495"/>
                  <a:pt x="354" y="495"/>
                </a:cubicBezTo>
                <a:cubicBezTo>
                  <a:pt x="274" y="275"/>
                  <a:pt x="274" y="275"/>
                  <a:pt x="274" y="275"/>
                </a:cubicBezTo>
                <a:cubicBezTo>
                  <a:pt x="192" y="495"/>
                  <a:pt x="192" y="495"/>
                  <a:pt x="192" y="495"/>
                </a:cubicBezTo>
                <a:cubicBezTo>
                  <a:pt x="110" y="495"/>
                  <a:pt x="110" y="495"/>
                  <a:pt x="110" y="495"/>
                </a:cubicBezTo>
                <a:lnTo>
                  <a:pt x="0" y="15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_GraphicMask_Wipro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>
          <a:xfrm>
            <a:off x="0" y="1356"/>
            <a:ext cx="12192000" cy="6855288"/>
          </a:xfrm>
          <a:prstGeom prst="rect">
            <a:avLst/>
          </a:prstGeom>
        </p:spPr>
      </p:pic>
      <p:sp>
        <p:nvSpPr>
          <p:cNvPr id="4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67232" y="5322874"/>
            <a:ext cx="6603124" cy="36799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1800" b="1" i="0" kern="1200" dirty="0">
                <a:solidFill>
                  <a:schemeClr val="bg1"/>
                </a:solidFill>
                <a:latin typeface="Arial" panose="020B0604020202090204" pitchFamily="34" charset="0"/>
                <a:ea typeface="+mn-ea"/>
                <a:cs typeface="Arial" panose="020B060402020209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None/>
            </a:pPr>
            <a:r>
              <a:rPr lang="en-US"/>
              <a:t>Click to add subtitle</a:t>
            </a:r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967232" y="2809240"/>
            <a:ext cx="6510528" cy="2011680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defRPr kumimoji="0" lang="en-US" sz="4800" b="1" i="0" u="none" strike="noStrike" kern="120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90204" pitchFamily="34" charset="0"/>
                <a:ea typeface="+mj-ea"/>
                <a:cs typeface="Arial" panose="020B0604020202090204" pitchFamily="34" charset="0"/>
                <a:sym typeface="Tenorite Regular"/>
              </a:defRPr>
            </a:lvl1pPr>
          </a:lstStyle>
          <a:p>
            <a:r>
              <a:rPr lang="en-US"/>
              <a:t>Click to add title</a:t>
            </a:r>
            <a:endParaRPr lang="en-US"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Cover_Wipro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 userDrawn="1"/>
        </p:nvSpPr>
        <p:spPr>
          <a:xfrm>
            <a:off x="0" y="0"/>
            <a:ext cx="12191259" cy="6858000"/>
          </a:xfrm>
          <a:prstGeom prst="rect">
            <a:avLst/>
          </a:prstGeom>
          <a:solidFill>
            <a:srgbClr val="0596B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6" name="Picture 25"/>
          <p:cNvPicPr>
            <a:picLocks noChangeAspect="1"/>
          </p:cNvPicPr>
          <p:nvPr userDrawn="1"/>
        </p:nvPicPr>
        <p:blipFill>
          <a:blip r:embed="rId2" cstate="screen"/>
          <a:srcRect l="74375" r="12708" b="82482"/>
          <a:stretch>
            <a:fillRect/>
          </a:stretch>
        </p:blipFill>
        <p:spPr>
          <a:xfrm>
            <a:off x="9067792" y="1356"/>
            <a:ext cx="1574810" cy="1200922"/>
          </a:xfrm>
          <a:custGeom>
            <a:avLst/>
            <a:gdLst>
              <a:gd name="connsiteX0" fmla="*/ 119968 w 1574810"/>
              <a:gd name="connsiteY0" fmla="*/ 0 h 1200922"/>
              <a:gd name="connsiteX1" fmla="*/ 1454842 w 1574810"/>
              <a:gd name="connsiteY1" fmla="*/ 0 h 1200922"/>
              <a:gd name="connsiteX2" fmla="*/ 1512932 w 1574810"/>
              <a:gd name="connsiteY2" fmla="*/ 107023 h 1200922"/>
              <a:gd name="connsiteX3" fmla="*/ 1574810 w 1574810"/>
              <a:gd name="connsiteY3" fmla="*/ 413517 h 1200922"/>
              <a:gd name="connsiteX4" fmla="*/ 787405 w 1574810"/>
              <a:gd name="connsiteY4" fmla="*/ 1200922 h 1200922"/>
              <a:gd name="connsiteX5" fmla="*/ 0 w 1574810"/>
              <a:gd name="connsiteY5" fmla="*/ 413517 h 1200922"/>
              <a:gd name="connsiteX6" fmla="*/ 61878 w 1574810"/>
              <a:gd name="connsiteY6" fmla="*/ 107023 h 1200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74810" h="1200922">
                <a:moveTo>
                  <a:pt x="119968" y="0"/>
                </a:moveTo>
                <a:lnTo>
                  <a:pt x="1454842" y="0"/>
                </a:lnTo>
                <a:lnTo>
                  <a:pt x="1512932" y="107023"/>
                </a:lnTo>
                <a:cubicBezTo>
                  <a:pt x="1552777" y="201227"/>
                  <a:pt x="1574810" y="304799"/>
                  <a:pt x="1574810" y="413517"/>
                </a:cubicBezTo>
                <a:cubicBezTo>
                  <a:pt x="1574810" y="848389"/>
                  <a:pt x="1222277" y="1200922"/>
                  <a:pt x="787405" y="1200922"/>
                </a:cubicBezTo>
                <a:cubicBezTo>
                  <a:pt x="352533" y="1200922"/>
                  <a:pt x="0" y="848389"/>
                  <a:pt x="0" y="413517"/>
                </a:cubicBezTo>
                <a:cubicBezTo>
                  <a:pt x="0" y="304799"/>
                  <a:pt x="22033" y="201227"/>
                  <a:pt x="61878" y="107023"/>
                </a:cubicBezTo>
                <a:close/>
              </a:path>
            </a:pathLst>
          </a:custGeom>
          <a:ln>
            <a:noFill/>
          </a:ln>
        </p:spPr>
      </p:pic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2" cstate="screen"/>
          <a:srcRect l="79910" t="29621" r="5840" b="45036"/>
          <a:stretch>
            <a:fillRect/>
          </a:stretch>
        </p:blipFill>
        <p:spPr>
          <a:xfrm>
            <a:off x="9742612" y="2031941"/>
            <a:ext cx="1737360" cy="1737360"/>
          </a:xfrm>
          <a:custGeom>
            <a:avLst/>
            <a:gdLst>
              <a:gd name="connsiteX0" fmla="*/ 868680 w 1737360"/>
              <a:gd name="connsiteY0" fmla="*/ 0 h 1737360"/>
              <a:gd name="connsiteX1" fmla="*/ 1737360 w 1737360"/>
              <a:gd name="connsiteY1" fmla="*/ 868680 h 1737360"/>
              <a:gd name="connsiteX2" fmla="*/ 868680 w 1737360"/>
              <a:gd name="connsiteY2" fmla="*/ 1737360 h 1737360"/>
              <a:gd name="connsiteX3" fmla="*/ 0 w 1737360"/>
              <a:gd name="connsiteY3" fmla="*/ 868680 h 1737360"/>
              <a:gd name="connsiteX4" fmla="*/ 868680 w 1737360"/>
              <a:gd name="connsiteY4" fmla="*/ 0 h 1737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37360" h="1737360">
                <a:moveTo>
                  <a:pt x="868680" y="0"/>
                </a:moveTo>
                <a:cubicBezTo>
                  <a:pt x="1348439" y="0"/>
                  <a:pt x="1737360" y="388921"/>
                  <a:pt x="1737360" y="868680"/>
                </a:cubicBezTo>
                <a:cubicBezTo>
                  <a:pt x="1737360" y="1348439"/>
                  <a:pt x="1348439" y="1737360"/>
                  <a:pt x="868680" y="1737360"/>
                </a:cubicBezTo>
                <a:cubicBezTo>
                  <a:pt x="388921" y="1737360"/>
                  <a:pt x="0" y="1348439"/>
                  <a:pt x="0" y="868680"/>
                </a:cubicBezTo>
                <a:cubicBezTo>
                  <a:pt x="0" y="388921"/>
                  <a:pt x="388921" y="0"/>
                  <a:pt x="868680" y="0"/>
                </a:cubicBezTo>
                <a:close/>
              </a:path>
            </a:pathLst>
          </a:custGeom>
          <a:ln>
            <a:noFill/>
          </a:ln>
        </p:spPr>
      </p:pic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2" cstate="screen"/>
          <a:srcRect l="74403" t="67456" r="12972" b="10091"/>
          <a:stretch>
            <a:fillRect/>
          </a:stretch>
        </p:blipFill>
        <p:spPr>
          <a:xfrm>
            <a:off x="9071234" y="4625634"/>
            <a:ext cx="1539250" cy="1539250"/>
          </a:xfrm>
          <a:custGeom>
            <a:avLst/>
            <a:gdLst>
              <a:gd name="connsiteX0" fmla="*/ 769625 w 1539250"/>
              <a:gd name="connsiteY0" fmla="*/ 0 h 1539250"/>
              <a:gd name="connsiteX1" fmla="*/ 1539250 w 1539250"/>
              <a:gd name="connsiteY1" fmla="*/ 769625 h 1539250"/>
              <a:gd name="connsiteX2" fmla="*/ 769625 w 1539250"/>
              <a:gd name="connsiteY2" fmla="*/ 1539250 h 1539250"/>
              <a:gd name="connsiteX3" fmla="*/ 0 w 1539250"/>
              <a:gd name="connsiteY3" fmla="*/ 769625 h 1539250"/>
              <a:gd name="connsiteX4" fmla="*/ 769625 w 1539250"/>
              <a:gd name="connsiteY4" fmla="*/ 0 h 1539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39250" h="1539250">
                <a:moveTo>
                  <a:pt x="769625" y="0"/>
                </a:moveTo>
                <a:cubicBezTo>
                  <a:pt x="1194677" y="0"/>
                  <a:pt x="1539250" y="344573"/>
                  <a:pt x="1539250" y="769625"/>
                </a:cubicBezTo>
                <a:cubicBezTo>
                  <a:pt x="1539250" y="1194677"/>
                  <a:pt x="1194677" y="1539250"/>
                  <a:pt x="769625" y="1539250"/>
                </a:cubicBezTo>
                <a:cubicBezTo>
                  <a:pt x="344573" y="1539250"/>
                  <a:pt x="0" y="1194677"/>
                  <a:pt x="0" y="769625"/>
                </a:cubicBezTo>
                <a:cubicBezTo>
                  <a:pt x="0" y="344573"/>
                  <a:pt x="344573" y="0"/>
                  <a:pt x="769625" y="0"/>
                </a:cubicBezTo>
                <a:close/>
              </a:path>
            </a:pathLst>
          </a:custGeom>
          <a:ln>
            <a:noFill/>
          </a:ln>
        </p:spPr>
      </p:pic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2" cstate="screen"/>
          <a:srcRect l="62035" t="92045" r="28652"/>
          <a:stretch>
            <a:fillRect/>
          </a:stretch>
        </p:blipFill>
        <p:spPr>
          <a:xfrm>
            <a:off x="7563356" y="6311330"/>
            <a:ext cx="1135374" cy="545315"/>
          </a:xfrm>
          <a:custGeom>
            <a:avLst/>
            <a:gdLst>
              <a:gd name="connsiteX0" fmla="*/ 567687 w 1135374"/>
              <a:gd name="connsiteY0" fmla="*/ 0 h 545315"/>
              <a:gd name="connsiteX1" fmla="*/ 1126298 w 1135374"/>
              <a:gd name="connsiteY1" fmla="*/ 455281 h 545315"/>
              <a:gd name="connsiteX2" fmla="*/ 1135374 w 1135374"/>
              <a:gd name="connsiteY2" fmla="*/ 545315 h 545315"/>
              <a:gd name="connsiteX3" fmla="*/ 0 w 1135374"/>
              <a:gd name="connsiteY3" fmla="*/ 545315 h 545315"/>
              <a:gd name="connsiteX4" fmla="*/ 9077 w 1135374"/>
              <a:gd name="connsiteY4" fmla="*/ 455281 h 545315"/>
              <a:gd name="connsiteX5" fmla="*/ 567687 w 1135374"/>
              <a:gd name="connsiteY5" fmla="*/ 0 h 545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35374" h="545315">
                <a:moveTo>
                  <a:pt x="567687" y="0"/>
                </a:moveTo>
                <a:cubicBezTo>
                  <a:pt x="843233" y="0"/>
                  <a:pt x="1073129" y="195453"/>
                  <a:pt x="1126298" y="455281"/>
                </a:cubicBezTo>
                <a:lnTo>
                  <a:pt x="1135374" y="545315"/>
                </a:lnTo>
                <a:lnTo>
                  <a:pt x="0" y="545315"/>
                </a:lnTo>
                <a:lnTo>
                  <a:pt x="9077" y="455281"/>
                </a:lnTo>
                <a:cubicBezTo>
                  <a:pt x="62245" y="195453"/>
                  <a:pt x="292141" y="0"/>
                  <a:pt x="567687" y="0"/>
                </a:cubicBezTo>
                <a:close/>
              </a:path>
            </a:pathLst>
          </a:custGeom>
          <a:ln>
            <a:noFill/>
          </a:ln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971550" y="2809240"/>
            <a:ext cx="6506210" cy="2011680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spcAft>
                <a:spcPts val="1200"/>
              </a:spcAft>
              <a:defRPr sz="5400" b="1">
                <a:solidFill>
                  <a:schemeClr val="bg1"/>
                </a:solidFill>
                <a:latin typeface="Tenorite" pitchFamily="2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/>
              <a:t>Click to add title</a:t>
            </a:r>
            <a:endParaRPr lang="en-US"/>
          </a:p>
        </p:txBody>
      </p:sp>
      <p:sp>
        <p:nvSpPr>
          <p:cNvPr id="5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71550" y="5365406"/>
            <a:ext cx="6506210" cy="457200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  <a:defRPr sz="2200" b="1" i="0">
                <a:solidFill>
                  <a:schemeClr val="bg1"/>
                </a:solidFill>
                <a:latin typeface="Tenorite" pitchFamily="2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subtitle</a:t>
            </a:r>
            <a:endParaRPr lang="en-US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3_Cover_Wipro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0519" cy="6857167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971550" y="2809240"/>
            <a:ext cx="6949440" cy="2011680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10000"/>
              </a:lnSpc>
              <a:spcAft>
                <a:spcPts val="1200"/>
              </a:spcAft>
              <a:defRPr sz="5400" b="1">
                <a:solidFill>
                  <a:schemeClr val="bg1"/>
                </a:solidFill>
                <a:latin typeface="Tenorite" pitchFamily="2" charset="0"/>
                <a:cs typeface="Arial" panose="020B0604020202090204" pitchFamily="34" charset="0"/>
              </a:defRPr>
            </a:lvl1pPr>
          </a:lstStyle>
          <a:p>
            <a:r>
              <a:rPr lang="en-US"/>
              <a:t>Click to add title</a:t>
            </a:r>
            <a:endParaRPr lang="en-US"/>
          </a:p>
        </p:txBody>
      </p:sp>
      <p:sp>
        <p:nvSpPr>
          <p:cNvPr id="5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71550" y="5067686"/>
            <a:ext cx="6949440" cy="367996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None/>
              <a:defRPr sz="2400" b="1" i="0">
                <a:solidFill>
                  <a:schemeClr val="bg1"/>
                </a:solidFill>
                <a:latin typeface="Tenorite" pitchFamily="2" charset="0"/>
                <a:cs typeface="Arial" panose="020B060402020209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subtitle</a:t>
            </a:r>
            <a:endParaRPr lang="en-US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WithLogo_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Número de diapositiva"/>
          <p:cNvSpPr txBox="1"/>
          <p:nvPr userDrawn="1"/>
        </p:nvSpPr>
        <p:spPr>
          <a:xfrm>
            <a:off x="11455802" y="6530234"/>
            <a:ext cx="548640" cy="91440"/>
          </a:xfrm>
          <a:prstGeom prst="rect">
            <a:avLst/>
          </a:prstGeom>
        </p:spPr>
        <p:txBody>
          <a:bodyPr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7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enorite" pitchFamily="2" charset="0"/>
                <a:ea typeface="+mn-ea"/>
                <a:cs typeface="+mn-cs"/>
                <a:sym typeface="Tenorite Regular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9pPr>
          </a:lstStyle>
          <a:p>
            <a:fld id="{86CB4B4D-7CA3-9044-876B-883B54F8677D}" type="slidenum">
              <a:rPr lang="en-US" sz="800" smtClean="0"/>
            </a:fld>
            <a:endParaRPr lang="en-US" sz="800"/>
          </a:p>
        </p:txBody>
      </p:sp>
      <p:sp>
        <p:nvSpPr>
          <p:cNvPr id="14" name="Freeform 5"/>
          <p:cNvSpPr>
            <a:spLocks noEditPoints="1"/>
          </p:cNvSpPr>
          <p:nvPr userDrawn="1"/>
        </p:nvSpPr>
        <p:spPr bwMode="auto">
          <a:xfrm>
            <a:off x="10784911" y="6479382"/>
            <a:ext cx="468874" cy="173633"/>
          </a:xfrm>
          <a:custGeom>
            <a:avLst/>
            <a:gdLst>
              <a:gd name="T0" fmla="*/ 698 w 1799"/>
              <a:gd name="T1" fmla="*/ 158 h 664"/>
              <a:gd name="T2" fmla="*/ 610 w 1799"/>
              <a:gd name="T3" fmla="*/ 496 h 664"/>
              <a:gd name="T4" fmla="*/ 664 w 1799"/>
              <a:gd name="T5" fmla="*/ 7 h 664"/>
              <a:gd name="T6" fmla="*/ 638 w 1799"/>
              <a:gd name="T7" fmla="*/ 105 h 664"/>
              <a:gd name="T8" fmla="*/ 664 w 1799"/>
              <a:gd name="T9" fmla="*/ 7 h 664"/>
              <a:gd name="T10" fmla="*/ 907 w 1799"/>
              <a:gd name="T11" fmla="*/ 491 h 664"/>
              <a:gd name="T12" fmla="*/ 863 w 1799"/>
              <a:gd name="T13" fmla="*/ 664 h 664"/>
              <a:gd name="T14" fmla="*/ 777 w 1799"/>
              <a:gd name="T15" fmla="*/ 158 h 664"/>
              <a:gd name="T16" fmla="*/ 862 w 1799"/>
              <a:gd name="T17" fmla="*/ 205 h 664"/>
              <a:gd name="T18" fmla="*/ 969 w 1799"/>
              <a:gd name="T19" fmla="*/ 151 h 664"/>
              <a:gd name="T20" fmla="*/ 1082 w 1799"/>
              <a:gd name="T21" fmla="*/ 199 h 664"/>
              <a:gd name="T22" fmla="*/ 1131 w 1799"/>
              <a:gd name="T23" fmla="*/ 327 h 664"/>
              <a:gd name="T24" fmla="*/ 1081 w 1799"/>
              <a:gd name="T25" fmla="*/ 455 h 664"/>
              <a:gd name="T26" fmla="*/ 969 w 1799"/>
              <a:gd name="T27" fmla="*/ 503 h 664"/>
              <a:gd name="T28" fmla="*/ 988 w 1799"/>
              <a:gd name="T29" fmla="*/ 414 h 664"/>
              <a:gd name="T30" fmla="*/ 1038 w 1799"/>
              <a:gd name="T31" fmla="*/ 364 h 664"/>
              <a:gd name="T32" fmla="*/ 1038 w 1799"/>
              <a:gd name="T33" fmla="*/ 289 h 664"/>
              <a:gd name="T34" fmla="*/ 988 w 1799"/>
              <a:gd name="T35" fmla="*/ 239 h 664"/>
              <a:gd name="T36" fmla="*/ 915 w 1799"/>
              <a:gd name="T37" fmla="*/ 239 h 664"/>
              <a:gd name="T38" fmla="*/ 865 w 1799"/>
              <a:gd name="T39" fmla="*/ 289 h 664"/>
              <a:gd name="T40" fmla="*/ 865 w 1799"/>
              <a:gd name="T41" fmla="*/ 364 h 664"/>
              <a:gd name="T42" fmla="*/ 915 w 1799"/>
              <a:gd name="T43" fmla="*/ 414 h 664"/>
              <a:gd name="T44" fmla="*/ 1194 w 1799"/>
              <a:gd name="T45" fmla="*/ 158 h 664"/>
              <a:gd name="T46" fmla="*/ 1279 w 1799"/>
              <a:gd name="T47" fmla="*/ 210 h 664"/>
              <a:gd name="T48" fmla="*/ 1372 w 1799"/>
              <a:gd name="T49" fmla="*/ 152 h 664"/>
              <a:gd name="T50" fmla="*/ 1429 w 1799"/>
              <a:gd name="T51" fmla="*/ 165 h 664"/>
              <a:gd name="T52" fmla="*/ 1379 w 1799"/>
              <a:gd name="T53" fmla="*/ 242 h 664"/>
              <a:gd name="T54" fmla="*/ 1299 w 1799"/>
              <a:gd name="T55" fmla="*/ 257 h 664"/>
              <a:gd name="T56" fmla="*/ 1279 w 1799"/>
              <a:gd name="T57" fmla="*/ 496 h 664"/>
              <a:gd name="T58" fmla="*/ 1194 w 1799"/>
              <a:gd name="T59" fmla="*/ 158 h 664"/>
              <a:gd name="T60" fmla="*/ 1549 w 1799"/>
              <a:gd name="T61" fmla="*/ 489 h 664"/>
              <a:gd name="T62" fmla="*/ 1455 w 1799"/>
              <a:gd name="T63" fmla="*/ 395 h 664"/>
              <a:gd name="T64" fmla="*/ 1455 w 1799"/>
              <a:gd name="T65" fmla="*/ 258 h 664"/>
              <a:gd name="T66" fmla="*/ 1549 w 1799"/>
              <a:gd name="T67" fmla="*/ 165 h 664"/>
              <a:gd name="T68" fmla="*/ 1690 w 1799"/>
              <a:gd name="T69" fmla="*/ 165 h 664"/>
              <a:gd name="T70" fmla="*/ 1785 w 1799"/>
              <a:gd name="T71" fmla="*/ 258 h 664"/>
              <a:gd name="T72" fmla="*/ 1785 w 1799"/>
              <a:gd name="T73" fmla="*/ 395 h 664"/>
              <a:gd name="T74" fmla="*/ 1691 w 1799"/>
              <a:gd name="T75" fmla="*/ 489 h 664"/>
              <a:gd name="T76" fmla="*/ 1620 w 1799"/>
              <a:gd name="T77" fmla="*/ 421 h 664"/>
              <a:gd name="T78" fmla="*/ 1686 w 1799"/>
              <a:gd name="T79" fmla="*/ 393 h 664"/>
              <a:gd name="T80" fmla="*/ 1713 w 1799"/>
              <a:gd name="T81" fmla="*/ 326 h 664"/>
              <a:gd name="T82" fmla="*/ 1686 w 1799"/>
              <a:gd name="T83" fmla="*/ 259 h 664"/>
              <a:gd name="T84" fmla="*/ 1620 w 1799"/>
              <a:gd name="T85" fmla="*/ 232 h 664"/>
              <a:gd name="T86" fmla="*/ 1555 w 1799"/>
              <a:gd name="T87" fmla="*/ 259 h 664"/>
              <a:gd name="T88" fmla="*/ 1528 w 1799"/>
              <a:gd name="T89" fmla="*/ 326 h 664"/>
              <a:gd name="T90" fmla="*/ 1555 w 1799"/>
              <a:gd name="T91" fmla="*/ 393 h 664"/>
              <a:gd name="T92" fmla="*/ 1620 w 1799"/>
              <a:gd name="T93" fmla="*/ 421 h 664"/>
              <a:gd name="T94" fmla="*/ 88 w 1799"/>
              <a:gd name="T95" fmla="*/ 158 h 664"/>
              <a:gd name="T96" fmla="*/ 236 w 1799"/>
              <a:gd name="T97" fmla="*/ 158 h 664"/>
              <a:gd name="T98" fmla="*/ 392 w 1799"/>
              <a:gd name="T99" fmla="*/ 373 h 664"/>
              <a:gd name="T100" fmla="*/ 550 w 1799"/>
              <a:gd name="T101" fmla="*/ 158 h 664"/>
              <a:gd name="T102" fmla="*/ 354 w 1799"/>
              <a:gd name="T103" fmla="*/ 495 h 664"/>
              <a:gd name="T104" fmla="*/ 192 w 1799"/>
              <a:gd name="T105" fmla="*/ 495 h 664"/>
              <a:gd name="T106" fmla="*/ 0 w 1799"/>
              <a:gd name="T107" fmla="*/ 158 h 6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799" h="664">
                <a:moveTo>
                  <a:pt x="610" y="158"/>
                </a:moveTo>
                <a:cubicBezTo>
                  <a:pt x="698" y="158"/>
                  <a:pt x="698" y="158"/>
                  <a:pt x="698" y="158"/>
                </a:cubicBezTo>
                <a:cubicBezTo>
                  <a:pt x="698" y="496"/>
                  <a:pt x="698" y="496"/>
                  <a:pt x="698" y="496"/>
                </a:cubicBezTo>
                <a:cubicBezTo>
                  <a:pt x="610" y="496"/>
                  <a:pt x="610" y="496"/>
                  <a:pt x="610" y="496"/>
                </a:cubicBezTo>
                <a:lnTo>
                  <a:pt x="610" y="158"/>
                </a:lnTo>
                <a:close/>
                <a:moveTo>
                  <a:pt x="664" y="7"/>
                </a:moveTo>
                <a:cubicBezTo>
                  <a:pt x="637" y="0"/>
                  <a:pt x="609" y="16"/>
                  <a:pt x="602" y="43"/>
                </a:cubicBezTo>
                <a:cubicBezTo>
                  <a:pt x="595" y="70"/>
                  <a:pt x="611" y="98"/>
                  <a:pt x="638" y="105"/>
                </a:cubicBezTo>
                <a:cubicBezTo>
                  <a:pt x="665" y="112"/>
                  <a:pt x="693" y="96"/>
                  <a:pt x="700" y="69"/>
                </a:cubicBezTo>
                <a:cubicBezTo>
                  <a:pt x="707" y="42"/>
                  <a:pt x="691" y="14"/>
                  <a:pt x="664" y="7"/>
                </a:cubicBezTo>
                <a:close/>
                <a:moveTo>
                  <a:pt x="969" y="503"/>
                </a:moveTo>
                <a:cubicBezTo>
                  <a:pt x="946" y="503"/>
                  <a:pt x="926" y="499"/>
                  <a:pt x="907" y="491"/>
                </a:cubicBezTo>
                <a:cubicBezTo>
                  <a:pt x="889" y="482"/>
                  <a:pt x="874" y="470"/>
                  <a:pt x="863" y="455"/>
                </a:cubicBezTo>
                <a:cubicBezTo>
                  <a:pt x="863" y="664"/>
                  <a:pt x="863" y="664"/>
                  <a:pt x="863" y="664"/>
                </a:cubicBezTo>
                <a:cubicBezTo>
                  <a:pt x="777" y="664"/>
                  <a:pt x="777" y="664"/>
                  <a:pt x="777" y="664"/>
                </a:cubicBezTo>
                <a:cubicBezTo>
                  <a:pt x="777" y="158"/>
                  <a:pt x="777" y="158"/>
                  <a:pt x="777" y="158"/>
                </a:cubicBezTo>
                <a:cubicBezTo>
                  <a:pt x="862" y="158"/>
                  <a:pt x="862" y="158"/>
                  <a:pt x="862" y="158"/>
                </a:cubicBezTo>
                <a:cubicBezTo>
                  <a:pt x="862" y="205"/>
                  <a:pt x="862" y="205"/>
                  <a:pt x="862" y="205"/>
                </a:cubicBezTo>
                <a:cubicBezTo>
                  <a:pt x="874" y="188"/>
                  <a:pt x="888" y="175"/>
                  <a:pt x="907" y="166"/>
                </a:cubicBezTo>
                <a:cubicBezTo>
                  <a:pt x="925" y="156"/>
                  <a:pt x="946" y="151"/>
                  <a:pt x="969" y="151"/>
                </a:cubicBezTo>
                <a:cubicBezTo>
                  <a:pt x="990" y="151"/>
                  <a:pt x="1010" y="155"/>
                  <a:pt x="1030" y="163"/>
                </a:cubicBezTo>
                <a:cubicBezTo>
                  <a:pt x="1050" y="172"/>
                  <a:pt x="1067" y="183"/>
                  <a:pt x="1082" y="199"/>
                </a:cubicBezTo>
                <a:cubicBezTo>
                  <a:pt x="1097" y="214"/>
                  <a:pt x="1109" y="233"/>
                  <a:pt x="1118" y="254"/>
                </a:cubicBezTo>
                <a:cubicBezTo>
                  <a:pt x="1127" y="276"/>
                  <a:pt x="1131" y="300"/>
                  <a:pt x="1131" y="327"/>
                </a:cubicBezTo>
                <a:cubicBezTo>
                  <a:pt x="1131" y="354"/>
                  <a:pt x="1127" y="378"/>
                  <a:pt x="1118" y="400"/>
                </a:cubicBezTo>
                <a:cubicBezTo>
                  <a:pt x="1108" y="421"/>
                  <a:pt x="1096" y="440"/>
                  <a:pt x="1081" y="455"/>
                </a:cubicBezTo>
                <a:cubicBezTo>
                  <a:pt x="1066" y="471"/>
                  <a:pt x="1049" y="482"/>
                  <a:pt x="1030" y="491"/>
                </a:cubicBezTo>
                <a:cubicBezTo>
                  <a:pt x="1010" y="499"/>
                  <a:pt x="990" y="503"/>
                  <a:pt x="969" y="503"/>
                </a:cubicBezTo>
                <a:close/>
                <a:moveTo>
                  <a:pt x="952" y="421"/>
                </a:moveTo>
                <a:cubicBezTo>
                  <a:pt x="965" y="421"/>
                  <a:pt x="977" y="419"/>
                  <a:pt x="988" y="414"/>
                </a:cubicBezTo>
                <a:cubicBezTo>
                  <a:pt x="999" y="409"/>
                  <a:pt x="1009" y="402"/>
                  <a:pt x="1018" y="394"/>
                </a:cubicBezTo>
                <a:cubicBezTo>
                  <a:pt x="1026" y="385"/>
                  <a:pt x="1033" y="375"/>
                  <a:pt x="1038" y="364"/>
                </a:cubicBezTo>
                <a:cubicBezTo>
                  <a:pt x="1043" y="352"/>
                  <a:pt x="1045" y="340"/>
                  <a:pt x="1045" y="326"/>
                </a:cubicBezTo>
                <a:cubicBezTo>
                  <a:pt x="1045" y="313"/>
                  <a:pt x="1043" y="301"/>
                  <a:pt x="1038" y="289"/>
                </a:cubicBezTo>
                <a:cubicBezTo>
                  <a:pt x="1033" y="278"/>
                  <a:pt x="1026" y="268"/>
                  <a:pt x="1018" y="259"/>
                </a:cubicBezTo>
                <a:cubicBezTo>
                  <a:pt x="1009" y="251"/>
                  <a:pt x="999" y="244"/>
                  <a:pt x="988" y="239"/>
                </a:cubicBezTo>
                <a:cubicBezTo>
                  <a:pt x="977" y="234"/>
                  <a:pt x="965" y="231"/>
                  <a:pt x="952" y="231"/>
                </a:cubicBezTo>
                <a:cubicBezTo>
                  <a:pt x="938" y="231"/>
                  <a:pt x="926" y="234"/>
                  <a:pt x="915" y="239"/>
                </a:cubicBezTo>
                <a:cubicBezTo>
                  <a:pt x="903" y="244"/>
                  <a:pt x="893" y="251"/>
                  <a:pt x="885" y="259"/>
                </a:cubicBezTo>
                <a:cubicBezTo>
                  <a:pt x="877" y="268"/>
                  <a:pt x="870" y="278"/>
                  <a:pt x="865" y="289"/>
                </a:cubicBezTo>
                <a:cubicBezTo>
                  <a:pt x="860" y="301"/>
                  <a:pt x="858" y="313"/>
                  <a:pt x="858" y="326"/>
                </a:cubicBezTo>
                <a:cubicBezTo>
                  <a:pt x="858" y="340"/>
                  <a:pt x="860" y="352"/>
                  <a:pt x="865" y="364"/>
                </a:cubicBezTo>
                <a:cubicBezTo>
                  <a:pt x="870" y="375"/>
                  <a:pt x="877" y="385"/>
                  <a:pt x="885" y="394"/>
                </a:cubicBezTo>
                <a:cubicBezTo>
                  <a:pt x="893" y="402"/>
                  <a:pt x="903" y="409"/>
                  <a:pt x="915" y="414"/>
                </a:cubicBezTo>
                <a:cubicBezTo>
                  <a:pt x="926" y="419"/>
                  <a:pt x="938" y="421"/>
                  <a:pt x="952" y="421"/>
                </a:cubicBezTo>
                <a:close/>
                <a:moveTo>
                  <a:pt x="1194" y="158"/>
                </a:moveTo>
                <a:cubicBezTo>
                  <a:pt x="1279" y="158"/>
                  <a:pt x="1279" y="158"/>
                  <a:pt x="1279" y="158"/>
                </a:cubicBezTo>
                <a:cubicBezTo>
                  <a:pt x="1279" y="210"/>
                  <a:pt x="1279" y="210"/>
                  <a:pt x="1279" y="210"/>
                </a:cubicBezTo>
                <a:cubicBezTo>
                  <a:pt x="1287" y="190"/>
                  <a:pt x="1299" y="175"/>
                  <a:pt x="1315" y="166"/>
                </a:cubicBezTo>
                <a:cubicBezTo>
                  <a:pt x="1331" y="157"/>
                  <a:pt x="1350" y="152"/>
                  <a:pt x="1372" y="152"/>
                </a:cubicBezTo>
                <a:cubicBezTo>
                  <a:pt x="1383" y="152"/>
                  <a:pt x="1394" y="153"/>
                  <a:pt x="1403" y="156"/>
                </a:cubicBezTo>
                <a:cubicBezTo>
                  <a:pt x="1413" y="158"/>
                  <a:pt x="1422" y="161"/>
                  <a:pt x="1429" y="165"/>
                </a:cubicBezTo>
                <a:cubicBezTo>
                  <a:pt x="1397" y="250"/>
                  <a:pt x="1397" y="250"/>
                  <a:pt x="1397" y="250"/>
                </a:cubicBezTo>
                <a:cubicBezTo>
                  <a:pt x="1393" y="247"/>
                  <a:pt x="1387" y="244"/>
                  <a:pt x="1379" y="242"/>
                </a:cubicBezTo>
                <a:cubicBezTo>
                  <a:pt x="1371" y="239"/>
                  <a:pt x="1362" y="238"/>
                  <a:pt x="1352" y="238"/>
                </a:cubicBezTo>
                <a:cubicBezTo>
                  <a:pt x="1330" y="238"/>
                  <a:pt x="1313" y="244"/>
                  <a:pt x="1299" y="257"/>
                </a:cubicBezTo>
                <a:cubicBezTo>
                  <a:pt x="1286" y="269"/>
                  <a:pt x="1279" y="289"/>
                  <a:pt x="1279" y="318"/>
                </a:cubicBezTo>
                <a:cubicBezTo>
                  <a:pt x="1279" y="496"/>
                  <a:pt x="1279" y="496"/>
                  <a:pt x="1279" y="496"/>
                </a:cubicBezTo>
                <a:cubicBezTo>
                  <a:pt x="1194" y="496"/>
                  <a:pt x="1194" y="496"/>
                  <a:pt x="1194" y="496"/>
                </a:cubicBezTo>
                <a:lnTo>
                  <a:pt x="1194" y="158"/>
                </a:lnTo>
                <a:close/>
                <a:moveTo>
                  <a:pt x="1620" y="503"/>
                </a:moveTo>
                <a:cubicBezTo>
                  <a:pt x="1594" y="503"/>
                  <a:pt x="1571" y="498"/>
                  <a:pt x="1549" y="489"/>
                </a:cubicBezTo>
                <a:cubicBezTo>
                  <a:pt x="1527" y="480"/>
                  <a:pt x="1508" y="467"/>
                  <a:pt x="1492" y="451"/>
                </a:cubicBezTo>
                <a:cubicBezTo>
                  <a:pt x="1476" y="435"/>
                  <a:pt x="1464" y="416"/>
                  <a:pt x="1455" y="395"/>
                </a:cubicBezTo>
                <a:cubicBezTo>
                  <a:pt x="1446" y="374"/>
                  <a:pt x="1441" y="351"/>
                  <a:pt x="1441" y="327"/>
                </a:cubicBezTo>
                <a:cubicBezTo>
                  <a:pt x="1441" y="303"/>
                  <a:pt x="1446" y="280"/>
                  <a:pt x="1455" y="258"/>
                </a:cubicBezTo>
                <a:cubicBezTo>
                  <a:pt x="1464" y="237"/>
                  <a:pt x="1476" y="218"/>
                  <a:pt x="1492" y="202"/>
                </a:cubicBezTo>
                <a:cubicBezTo>
                  <a:pt x="1508" y="187"/>
                  <a:pt x="1527" y="174"/>
                  <a:pt x="1549" y="165"/>
                </a:cubicBezTo>
                <a:cubicBezTo>
                  <a:pt x="1571" y="156"/>
                  <a:pt x="1594" y="151"/>
                  <a:pt x="1620" y="151"/>
                </a:cubicBezTo>
                <a:cubicBezTo>
                  <a:pt x="1645" y="151"/>
                  <a:pt x="1668" y="156"/>
                  <a:pt x="1690" y="165"/>
                </a:cubicBezTo>
                <a:cubicBezTo>
                  <a:pt x="1712" y="174"/>
                  <a:pt x="1731" y="187"/>
                  <a:pt x="1747" y="202"/>
                </a:cubicBezTo>
                <a:cubicBezTo>
                  <a:pt x="1763" y="218"/>
                  <a:pt x="1776" y="237"/>
                  <a:pt x="1785" y="258"/>
                </a:cubicBezTo>
                <a:cubicBezTo>
                  <a:pt x="1794" y="280"/>
                  <a:pt x="1799" y="303"/>
                  <a:pt x="1799" y="327"/>
                </a:cubicBezTo>
                <a:cubicBezTo>
                  <a:pt x="1799" y="351"/>
                  <a:pt x="1794" y="374"/>
                  <a:pt x="1785" y="395"/>
                </a:cubicBezTo>
                <a:cubicBezTo>
                  <a:pt x="1776" y="416"/>
                  <a:pt x="1763" y="435"/>
                  <a:pt x="1747" y="451"/>
                </a:cubicBezTo>
                <a:cubicBezTo>
                  <a:pt x="1731" y="467"/>
                  <a:pt x="1713" y="480"/>
                  <a:pt x="1691" y="489"/>
                </a:cubicBezTo>
                <a:cubicBezTo>
                  <a:pt x="1669" y="498"/>
                  <a:pt x="1645" y="503"/>
                  <a:pt x="1620" y="503"/>
                </a:cubicBezTo>
                <a:close/>
                <a:moveTo>
                  <a:pt x="1620" y="421"/>
                </a:moveTo>
                <a:cubicBezTo>
                  <a:pt x="1633" y="421"/>
                  <a:pt x="1645" y="418"/>
                  <a:pt x="1657" y="413"/>
                </a:cubicBezTo>
                <a:cubicBezTo>
                  <a:pt x="1668" y="408"/>
                  <a:pt x="1678" y="402"/>
                  <a:pt x="1686" y="393"/>
                </a:cubicBezTo>
                <a:cubicBezTo>
                  <a:pt x="1694" y="385"/>
                  <a:pt x="1701" y="375"/>
                  <a:pt x="1706" y="364"/>
                </a:cubicBezTo>
                <a:cubicBezTo>
                  <a:pt x="1711" y="352"/>
                  <a:pt x="1713" y="340"/>
                  <a:pt x="1713" y="326"/>
                </a:cubicBezTo>
                <a:cubicBezTo>
                  <a:pt x="1713" y="313"/>
                  <a:pt x="1711" y="301"/>
                  <a:pt x="1706" y="289"/>
                </a:cubicBezTo>
                <a:cubicBezTo>
                  <a:pt x="1701" y="278"/>
                  <a:pt x="1694" y="268"/>
                  <a:pt x="1686" y="259"/>
                </a:cubicBezTo>
                <a:cubicBezTo>
                  <a:pt x="1678" y="251"/>
                  <a:pt x="1668" y="244"/>
                  <a:pt x="1657" y="239"/>
                </a:cubicBezTo>
                <a:cubicBezTo>
                  <a:pt x="1645" y="234"/>
                  <a:pt x="1633" y="232"/>
                  <a:pt x="1620" y="232"/>
                </a:cubicBezTo>
                <a:cubicBezTo>
                  <a:pt x="1607" y="232"/>
                  <a:pt x="1595" y="234"/>
                  <a:pt x="1584" y="239"/>
                </a:cubicBezTo>
                <a:cubicBezTo>
                  <a:pt x="1573" y="244"/>
                  <a:pt x="1563" y="251"/>
                  <a:pt x="1555" y="259"/>
                </a:cubicBezTo>
                <a:cubicBezTo>
                  <a:pt x="1546" y="268"/>
                  <a:pt x="1540" y="278"/>
                  <a:pt x="1535" y="289"/>
                </a:cubicBezTo>
                <a:cubicBezTo>
                  <a:pt x="1530" y="301"/>
                  <a:pt x="1528" y="313"/>
                  <a:pt x="1528" y="326"/>
                </a:cubicBezTo>
                <a:cubicBezTo>
                  <a:pt x="1528" y="340"/>
                  <a:pt x="1530" y="352"/>
                  <a:pt x="1535" y="364"/>
                </a:cubicBezTo>
                <a:cubicBezTo>
                  <a:pt x="1540" y="375"/>
                  <a:pt x="1546" y="385"/>
                  <a:pt x="1555" y="393"/>
                </a:cubicBezTo>
                <a:cubicBezTo>
                  <a:pt x="1563" y="402"/>
                  <a:pt x="1573" y="408"/>
                  <a:pt x="1584" y="413"/>
                </a:cubicBezTo>
                <a:cubicBezTo>
                  <a:pt x="1595" y="418"/>
                  <a:pt x="1607" y="421"/>
                  <a:pt x="1620" y="421"/>
                </a:cubicBezTo>
                <a:close/>
                <a:moveTo>
                  <a:pt x="0" y="158"/>
                </a:moveTo>
                <a:cubicBezTo>
                  <a:pt x="88" y="158"/>
                  <a:pt x="88" y="158"/>
                  <a:pt x="88" y="158"/>
                </a:cubicBezTo>
                <a:cubicBezTo>
                  <a:pt x="156" y="373"/>
                  <a:pt x="156" y="373"/>
                  <a:pt x="156" y="373"/>
                </a:cubicBezTo>
                <a:cubicBezTo>
                  <a:pt x="236" y="158"/>
                  <a:pt x="236" y="158"/>
                  <a:pt x="236" y="158"/>
                </a:cubicBezTo>
                <a:cubicBezTo>
                  <a:pt x="313" y="158"/>
                  <a:pt x="313" y="158"/>
                  <a:pt x="313" y="158"/>
                </a:cubicBezTo>
                <a:cubicBezTo>
                  <a:pt x="392" y="373"/>
                  <a:pt x="392" y="373"/>
                  <a:pt x="392" y="373"/>
                </a:cubicBezTo>
                <a:cubicBezTo>
                  <a:pt x="462" y="158"/>
                  <a:pt x="462" y="158"/>
                  <a:pt x="462" y="158"/>
                </a:cubicBezTo>
                <a:cubicBezTo>
                  <a:pt x="550" y="158"/>
                  <a:pt x="550" y="158"/>
                  <a:pt x="550" y="158"/>
                </a:cubicBezTo>
                <a:cubicBezTo>
                  <a:pt x="435" y="495"/>
                  <a:pt x="435" y="495"/>
                  <a:pt x="435" y="495"/>
                </a:cubicBezTo>
                <a:cubicBezTo>
                  <a:pt x="354" y="495"/>
                  <a:pt x="354" y="495"/>
                  <a:pt x="354" y="495"/>
                </a:cubicBezTo>
                <a:cubicBezTo>
                  <a:pt x="274" y="275"/>
                  <a:pt x="274" y="275"/>
                  <a:pt x="274" y="275"/>
                </a:cubicBezTo>
                <a:cubicBezTo>
                  <a:pt x="192" y="495"/>
                  <a:pt x="192" y="495"/>
                  <a:pt x="192" y="495"/>
                </a:cubicBezTo>
                <a:cubicBezTo>
                  <a:pt x="110" y="495"/>
                  <a:pt x="110" y="495"/>
                  <a:pt x="110" y="495"/>
                </a:cubicBezTo>
                <a:lnTo>
                  <a:pt x="0" y="15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9274" y="365760"/>
            <a:ext cx="11109325" cy="685800"/>
          </a:xfrm>
        </p:spPr>
        <p:txBody>
          <a:bodyPr>
            <a:noAutofit/>
          </a:bodyPr>
          <a:lstStyle>
            <a:lvl1pPr>
              <a:defRPr sz="3000">
                <a:latin typeface="Tenorite" pitchFamily="2" charset="0"/>
                <a:cs typeface="Arial" panose="020B0604020202090204" pitchFamily="34" charset="0"/>
              </a:defRPr>
            </a:lvl1pPr>
          </a:lstStyle>
          <a:p>
            <a:r>
              <a:rPr lang="en-US"/>
              <a:t>Click to add title</a:t>
            </a:r>
            <a:endParaRPr lang="en-US"/>
          </a:p>
        </p:txBody>
      </p:sp>
      <p:sp>
        <p:nvSpPr>
          <p:cNvPr id="5" name="Número de diapositiva"/>
          <p:cNvSpPr txBox="1"/>
          <p:nvPr userDrawn="1"/>
        </p:nvSpPr>
        <p:spPr>
          <a:xfrm>
            <a:off x="11455802" y="6530234"/>
            <a:ext cx="548640" cy="91440"/>
          </a:xfrm>
          <a:prstGeom prst="rect">
            <a:avLst/>
          </a:prstGeom>
        </p:spPr>
        <p:txBody>
          <a:bodyPr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7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enorite" pitchFamily="2" charset="0"/>
                <a:ea typeface="+mn-ea"/>
                <a:cs typeface="+mn-cs"/>
                <a:sym typeface="Tenorite Regular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9pPr>
          </a:lstStyle>
          <a:p>
            <a:fld id="{86CB4B4D-7CA3-9044-876B-883B54F8677D}" type="slidenum">
              <a:rPr lang="en-US" sz="1000" smtClean="0"/>
            </a:fld>
            <a:endParaRPr lang="en-US" sz="1000"/>
          </a:p>
        </p:txBody>
      </p:sp>
      <p:sp>
        <p:nvSpPr>
          <p:cNvPr id="7" name="Freeform 5"/>
          <p:cNvSpPr>
            <a:spLocks noEditPoints="1"/>
          </p:cNvSpPr>
          <p:nvPr userDrawn="1"/>
        </p:nvSpPr>
        <p:spPr bwMode="auto">
          <a:xfrm>
            <a:off x="10784911" y="6479382"/>
            <a:ext cx="468874" cy="173633"/>
          </a:xfrm>
          <a:custGeom>
            <a:avLst/>
            <a:gdLst>
              <a:gd name="T0" fmla="*/ 698 w 1799"/>
              <a:gd name="T1" fmla="*/ 158 h 664"/>
              <a:gd name="T2" fmla="*/ 610 w 1799"/>
              <a:gd name="T3" fmla="*/ 496 h 664"/>
              <a:gd name="T4" fmla="*/ 664 w 1799"/>
              <a:gd name="T5" fmla="*/ 7 h 664"/>
              <a:gd name="T6" fmla="*/ 638 w 1799"/>
              <a:gd name="T7" fmla="*/ 105 h 664"/>
              <a:gd name="T8" fmla="*/ 664 w 1799"/>
              <a:gd name="T9" fmla="*/ 7 h 664"/>
              <a:gd name="T10" fmla="*/ 907 w 1799"/>
              <a:gd name="T11" fmla="*/ 491 h 664"/>
              <a:gd name="T12" fmla="*/ 863 w 1799"/>
              <a:gd name="T13" fmla="*/ 664 h 664"/>
              <a:gd name="T14" fmla="*/ 777 w 1799"/>
              <a:gd name="T15" fmla="*/ 158 h 664"/>
              <a:gd name="T16" fmla="*/ 862 w 1799"/>
              <a:gd name="T17" fmla="*/ 205 h 664"/>
              <a:gd name="T18" fmla="*/ 969 w 1799"/>
              <a:gd name="T19" fmla="*/ 151 h 664"/>
              <a:gd name="T20" fmla="*/ 1082 w 1799"/>
              <a:gd name="T21" fmla="*/ 199 h 664"/>
              <a:gd name="T22" fmla="*/ 1131 w 1799"/>
              <a:gd name="T23" fmla="*/ 327 h 664"/>
              <a:gd name="T24" fmla="*/ 1081 w 1799"/>
              <a:gd name="T25" fmla="*/ 455 h 664"/>
              <a:gd name="T26" fmla="*/ 969 w 1799"/>
              <a:gd name="T27" fmla="*/ 503 h 664"/>
              <a:gd name="T28" fmla="*/ 988 w 1799"/>
              <a:gd name="T29" fmla="*/ 414 h 664"/>
              <a:gd name="T30" fmla="*/ 1038 w 1799"/>
              <a:gd name="T31" fmla="*/ 364 h 664"/>
              <a:gd name="T32" fmla="*/ 1038 w 1799"/>
              <a:gd name="T33" fmla="*/ 289 h 664"/>
              <a:gd name="T34" fmla="*/ 988 w 1799"/>
              <a:gd name="T35" fmla="*/ 239 h 664"/>
              <a:gd name="T36" fmla="*/ 915 w 1799"/>
              <a:gd name="T37" fmla="*/ 239 h 664"/>
              <a:gd name="T38" fmla="*/ 865 w 1799"/>
              <a:gd name="T39" fmla="*/ 289 h 664"/>
              <a:gd name="T40" fmla="*/ 865 w 1799"/>
              <a:gd name="T41" fmla="*/ 364 h 664"/>
              <a:gd name="T42" fmla="*/ 915 w 1799"/>
              <a:gd name="T43" fmla="*/ 414 h 664"/>
              <a:gd name="T44" fmla="*/ 1194 w 1799"/>
              <a:gd name="T45" fmla="*/ 158 h 664"/>
              <a:gd name="T46" fmla="*/ 1279 w 1799"/>
              <a:gd name="T47" fmla="*/ 210 h 664"/>
              <a:gd name="T48" fmla="*/ 1372 w 1799"/>
              <a:gd name="T49" fmla="*/ 152 h 664"/>
              <a:gd name="T50" fmla="*/ 1429 w 1799"/>
              <a:gd name="T51" fmla="*/ 165 h 664"/>
              <a:gd name="T52" fmla="*/ 1379 w 1799"/>
              <a:gd name="T53" fmla="*/ 242 h 664"/>
              <a:gd name="T54" fmla="*/ 1299 w 1799"/>
              <a:gd name="T55" fmla="*/ 257 h 664"/>
              <a:gd name="T56" fmla="*/ 1279 w 1799"/>
              <a:gd name="T57" fmla="*/ 496 h 664"/>
              <a:gd name="T58" fmla="*/ 1194 w 1799"/>
              <a:gd name="T59" fmla="*/ 158 h 664"/>
              <a:gd name="T60" fmla="*/ 1549 w 1799"/>
              <a:gd name="T61" fmla="*/ 489 h 664"/>
              <a:gd name="T62" fmla="*/ 1455 w 1799"/>
              <a:gd name="T63" fmla="*/ 395 h 664"/>
              <a:gd name="T64" fmla="*/ 1455 w 1799"/>
              <a:gd name="T65" fmla="*/ 258 h 664"/>
              <a:gd name="T66" fmla="*/ 1549 w 1799"/>
              <a:gd name="T67" fmla="*/ 165 h 664"/>
              <a:gd name="T68" fmla="*/ 1690 w 1799"/>
              <a:gd name="T69" fmla="*/ 165 h 664"/>
              <a:gd name="T70" fmla="*/ 1785 w 1799"/>
              <a:gd name="T71" fmla="*/ 258 h 664"/>
              <a:gd name="T72" fmla="*/ 1785 w 1799"/>
              <a:gd name="T73" fmla="*/ 395 h 664"/>
              <a:gd name="T74" fmla="*/ 1691 w 1799"/>
              <a:gd name="T75" fmla="*/ 489 h 664"/>
              <a:gd name="T76" fmla="*/ 1620 w 1799"/>
              <a:gd name="T77" fmla="*/ 421 h 664"/>
              <a:gd name="T78" fmla="*/ 1686 w 1799"/>
              <a:gd name="T79" fmla="*/ 393 h 664"/>
              <a:gd name="T80" fmla="*/ 1713 w 1799"/>
              <a:gd name="T81" fmla="*/ 326 h 664"/>
              <a:gd name="T82" fmla="*/ 1686 w 1799"/>
              <a:gd name="T83" fmla="*/ 259 h 664"/>
              <a:gd name="T84" fmla="*/ 1620 w 1799"/>
              <a:gd name="T85" fmla="*/ 232 h 664"/>
              <a:gd name="T86" fmla="*/ 1555 w 1799"/>
              <a:gd name="T87" fmla="*/ 259 h 664"/>
              <a:gd name="T88" fmla="*/ 1528 w 1799"/>
              <a:gd name="T89" fmla="*/ 326 h 664"/>
              <a:gd name="T90" fmla="*/ 1555 w 1799"/>
              <a:gd name="T91" fmla="*/ 393 h 664"/>
              <a:gd name="T92" fmla="*/ 1620 w 1799"/>
              <a:gd name="T93" fmla="*/ 421 h 664"/>
              <a:gd name="T94" fmla="*/ 88 w 1799"/>
              <a:gd name="T95" fmla="*/ 158 h 664"/>
              <a:gd name="T96" fmla="*/ 236 w 1799"/>
              <a:gd name="T97" fmla="*/ 158 h 664"/>
              <a:gd name="T98" fmla="*/ 392 w 1799"/>
              <a:gd name="T99" fmla="*/ 373 h 664"/>
              <a:gd name="T100" fmla="*/ 550 w 1799"/>
              <a:gd name="T101" fmla="*/ 158 h 664"/>
              <a:gd name="T102" fmla="*/ 354 w 1799"/>
              <a:gd name="T103" fmla="*/ 495 h 664"/>
              <a:gd name="T104" fmla="*/ 192 w 1799"/>
              <a:gd name="T105" fmla="*/ 495 h 664"/>
              <a:gd name="T106" fmla="*/ 0 w 1799"/>
              <a:gd name="T107" fmla="*/ 158 h 6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799" h="664">
                <a:moveTo>
                  <a:pt x="610" y="158"/>
                </a:moveTo>
                <a:cubicBezTo>
                  <a:pt x="698" y="158"/>
                  <a:pt x="698" y="158"/>
                  <a:pt x="698" y="158"/>
                </a:cubicBezTo>
                <a:cubicBezTo>
                  <a:pt x="698" y="496"/>
                  <a:pt x="698" y="496"/>
                  <a:pt x="698" y="496"/>
                </a:cubicBezTo>
                <a:cubicBezTo>
                  <a:pt x="610" y="496"/>
                  <a:pt x="610" y="496"/>
                  <a:pt x="610" y="496"/>
                </a:cubicBezTo>
                <a:lnTo>
                  <a:pt x="610" y="158"/>
                </a:lnTo>
                <a:close/>
                <a:moveTo>
                  <a:pt x="664" y="7"/>
                </a:moveTo>
                <a:cubicBezTo>
                  <a:pt x="637" y="0"/>
                  <a:pt x="609" y="16"/>
                  <a:pt x="602" y="43"/>
                </a:cubicBezTo>
                <a:cubicBezTo>
                  <a:pt x="595" y="70"/>
                  <a:pt x="611" y="98"/>
                  <a:pt x="638" y="105"/>
                </a:cubicBezTo>
                <a:cubicBezTo>
                  <a:pt x="665" y="112"/>
                  <a:pt x="693" y="96"/>
                  <a:pt x="700" y="69"/>
                </a:cubicBezTo>
                <a:cubicBezTo>
                  <a:pt x="707" y="42"/>
                  <a:pt x="691" y="14"/>
                  <a:pt x="664" y="7"/>
                </a:cubicBezTo>
                <a:close/>
                <a:moveTo>
                  <a:pt x="969" y="503"/>
                </a:moveTo>
                <a:cubicBezTo>
                  <a:pt x="946" y="503"/>
                  <a:pt x="926" y="499"/>
                  <a:pt x="907" y="491"/>
                </a:cubicBezTo>
                <a:cubicBezTo>
                  <a:pt x="889" y="482"/>
                  <a:pt x="874" y="470"/>
                  <a:pt x="863" y="455"/>
                </a:cubicBezTo>
                <a:cubicBezTo>
                  <a:pt x="863" y="664"/>
                  <a:pt x="863" y="664"/>
                  <a:pt x="863" y="664"/>
                </a:cubicBezTo>
                <a:cubicBezTo>
                  <a:pt x="777" y="664"/>
                  <a:pt x="777" y="664"/>
                  <a:pt x="777" y="664"/>
                </a:cubicBezTo>
                <a:cubicBezTo>
                  <a:pt x="777" y="158"/>
                  <a:pt x="777" y="158"/>
                  <a:pt x="777" y="158"/>
                </a:cubicBezTo>
                <a:cubicBezTo>
                  <a:pt x="862" y="158"/>
                  <a:pt x="862" y="158"/>
                  <a:pt x="862" y="158"/>
                </a:cubicBezTo>
                <a:cubicBezTo>
                  <a:pt x="862" y="205"/>
                  <a:pt x="862" y="205"/>
                  <a:pt x="862" y="205"/>
                </a:cubicBezTo>
                <a:cubicBezTo>
                  <a:pt x="874" y="188"/>
                  <a:pt x="888" y="175"/>
                  <a:pt x="907" y="166"/>
                </a:cubicBezTo>
                <a:cubicBezTo>
                  <a:pt x="925" y="156"/>
                  <a:pt x="946" y="151"/>
                  <a:pt x="969" y="151"/>
                </a:cubicBezTo>
                <a:cubicBezTo>
                  <a:pt x="990" y="151"/>
                  <a:pt x="1010" y="155"/>
                  <a:pt x="1030" y="163"/>
                </a:cubicBezTo>
                <a:cubicBezTo>
                  <a:pt x="1050" y="172"/>
                  <a:pt x="1067" y="183"/>
                  <a:pt x="1082" y="199"/>
                </a:cubicBezTo>
                <a:cubicBezTo>
                  <a:pt x="1097" y="214"/>
                  <a:pt x="1109" y="233"/>
                  <a:pt x="1118" y="254"/>
                </a:cubicBezTo>
                <a:cubicBezTo>
                  <a:pt x="1127" y="276"/>
                  <a:pt x="1131" y="300"/>
                  <a:pt x="1131" y="327"/>
                </a:cubicBezTo>
                <a:cubicBezTo>
                  <a:pt x="1131" y="354"/>
                  <a:pt x="1127" y="378"/>
                  <a:pt x="1118" y="400"/>
                </a:cubicBezTo>
                <a:cubicBezTo>
                  <a:pt x="1108" y="421"/>
                  <a:pt x="1096" y="440"/>
                  <a:pt x="1081" y="455"/>
                </a:cubicBezTo>
                <a:cubicBezTo>
                  <a:pt x="1066" y="471"/>
                  <a:pt x="1049" y="482"/>
                  <a:pt x="1030" y="491"/>
                </a:cubicBezTo>
                <a:cubicBezTo>
                  <a:pt x="1010" y="499"/>
                  <a:pt x="990" y="503"/>
                  <a:pt x="969" y="503"/>
                </a:cubicBezTo>
                <a:close/>
                <a:moveTo>
                  <a:pt x="952" y="421"/>
                </a:moveTo>
                <a:cubicBezTo>
                  <a:pt x="965" y="421"/>
                  <a:pt x="977" y="419"/>
                  <a:pt x="988" y="414"/>
                </a:cubicBezTo>
                <a:cubicBezTo>
                  <a:pt x="999" y="409"/>
                  <a:pt x="1009" y="402"/>
                  <a:pt x="1018" y="394"/>
                </a:cubicBezTo>
                <a:cubicBezTo>
                  <a:pt x="1026" y="385"/>
                  <a:pt x="1033" y="375"/>
                  <a:pt x="1038" y="364"/>
                </a:cubicBezTo>
                <a:cubicBezTo>
                  <a:pt x="1043" y="352"/>
                  <a:pt x="1045" y="340"/>
                  <a:pt x="1045" y="326"/>
                </a:cubicBezTo>
                <a:cubicBezTo>
                  <a:pt x="1045" y="313"/>
                  <a:pt x="1043" y="301"/>
                  <a:pt x="1038" y="289"/>
                </a:cubicBezTo>
                <a:cubicBezTo>
                  <a:pt x="1033" y="278"/>
                  <a:pt x="1026" y="268"/>
                  <a:pt x="1018" y="259"/>
                </a:cubicBezTo>
                <a:cubicBezTo>
                  <a:pt x="1009" y="251"/>
                  <a:pt x="999" y="244"/>
                  <a:pt x="988" y="239"/>
                </a:cubicBezTo>
                <a:cubicBezTo>
                  <a:pt x="977" y="234"/>
                  <a:pt x="965" y="231"/>
                  <a:pt x="952" y="231"/>
                </a:cubicBezTo>
                <a:cubicBezTo>
                  <a:pt x="938" y="231"/>
                  <a:pt x="926" y="234"/>
                  <a:pt x="915" y="239"/>
                </a:cubicBezTo>
                <a:cubicBezTo>
                  <a:pt x="903" y="244"/>
                  <a:pt x="893" y="251"/>
                  <a:pt x="885" y="259"/>
                </a:cubicBezTo>
                <a:cubicBezTo>
                  <a:pt x="877" y="268"/>
                  <a:pt x="870" y="278"/>
                  <a:pt x="865" y="289"/>
                </a:cubicBezTo>
                <a:cubicBezTo>
                  <a:pt x="860" y="301"/>
                  <a:pt x="858" y="313"/>
                  <a:pt x="858" y="326"/>
                </a:cubicBezTo>
                <a:cubicBezTo>
                  <a:pt x="858" y="340"/>
                  <a:pt x="860" y="352"/>
                  <a:pt x="865" y="364"/>
                </a:cubicBezTo>
                <a:cubicBezTo>
                  <a:pt x="870" y="375"/>
                  <a:pt x="877" y="385"/>
                  <a:pt x="885" y="394"/>
                </a:cubicBezTo>
                <a:cubicBezTo>
                  <a:pt x="893" y="402"/>
                  <a:pt x="903" y="409"/>
                  <a:pt x="915" y="414"/>
                </a:cubicBezTo>
                <a:cubicBezTo>
                  <a:pt x="926" y="419"/>
                  <a:pt x="938" y="421"/>
                  <a:pt x="952" y="421"/>
                </a:cubicBezTo>
                <a:close/>
                <a:moveTo>
                  <a:pt x="1194" y="158"/>
                </a:moveTo>
                <a:cubicBezTo>
                  <a:pt x="1279" y="158"/>
                  <a:pt x="1279" y="158"/>
                  <a:pt x="1279" y="158"/>
                </a:cubicBezTo>
                <a:cubicBezTo>
                  <a:pt x="1279" y="210"/>
                  <a:pt x="1279" y="210"/>
                  <a:pt x="1279" y="210"/>
                </a:cubicBezTo>
                <a:cubicBezTo>
                  <a:pt x="1287" y="190"/>
                  <a:pt x="1299" y="175"/>
                  <a:pt x="1315" y="166"/>
                </a:cubicBezTo>
                <a:cubicBezTo>
                  <a:pt x="1331" y="157"/>
                  <a:pt x="1350" y="152"/>
                  <a:pt x="1372" y="152"/>
                </a:cubicBezTo>
                <a:cubicBezTo>
                  <a:pt x="1383" y="152"/>
                  <a:pt x="1394" y="153"/>
                  <a:pt x="1403" y="156"/>
                </a:cubicBezTo>
                <a:cubicBezTo>
                  <a:pt x="1413" y="158"/>
                  <a:pt x="1422" y="161"/>
                  <a:pt x="1429" y="165"/>
                </a:cubicBezTo>
                <a:cubicBezTo>
                  <a:pt x="1397" y="250"/>
                  <a:pt x="1397" y="250"/>
                  <a:pt x="1397" y="250"/>
                </a:cubicBezTo>
                <a:cubicBezTo>
                  <a:pt x="1393" y="247"/>
                  <a:pt x="1387" y="244"/>
                  <a:pt x="1379" y="242"/>
                </a:cubicBezTo>
                <a:cubicBezTo>
                  <a:pt x="1371" y="239"/>
                  <a:pt x="1362" y="238"/>
                  <a:pt x="1352" y="238"/>
                </a:cubicBezTo>
                <a:cubicBezTo>
                  <a:pt x="1330" y="238"/>
                  <a:pt x="1313" y="244"/>
                  <a:pt x="1299" y="257"/>
                </a:cubicBezTo>
                <a:cubicBezTo>
                  <a:pt x="1286" y="269"/>
                  <a:pt x="1279" y="289"/>
                  <a:pt x="1279" y="318"/>
                </a:cubicBezTo>
                <a:cubicBezTo>
                  <a:pt x="1279" y="496"/>
                  <a:pt x="1279" y="496"/>
                  <a:pt x="1279" y="496"/>
                </a:cubicBezTo>
                <a:cubicBezTo>
                  <a:pt x="1194" y="496"/>
                  <a:pt x="1194" y="496"/>
                  <a:pt x="1194" y="496"/>
                </a:cubicBezTo>
                <a:lnTo>
                  <a:pt x="1194" y="158"/>
                </a:lnTo>
                <a:close/>
                <a:moveTo>
                  <a:pt x="1620" y="503"/>
                </a:moveTo>
                <a:cubicBezTo>
                  <a:pt x="1594" y="503"/>
                  <a:pt x="1571" y="498"/>
                  <a:pt x="1549" y="489"/>
                </a:cubicBezTo>
                <a:cubicBezTo>
                  <a:pt x="1527" y="480"/>
                  <a:pt x="1508" y="467"/>
                  <a:pt x="1492" y="451"/>
                </a:cubicBezTo>
                <a:cubicBezTo>
                  <a:pt x="1476" y="435"/>
                  <a:pt x="1464" y="416"/>
                  <a:pt x="1455" y="395"/>
                </a:cubicBezTo>
                <a:cubicBezTo>
                  <a:pt x="1446" y="374"/>
                  <a:pt x="1441" y="351"/>
                  <a:pt x="1441" y="327"/>
                </a:cubicBezTo>
                <a:cubicBezTo>
                  <a:pt x="1441" y="303"/>
                  <a:pt x="1446" y="280"/>
                  <a:pt x="1455" y="258"/>
                </a:cubicBezTo>
                <a:cubicBezTo>
                  <a:pt x="1464" y="237"/>
                  <a:pt x="1476" y="218"/>
                  <a:pt x="1492" y="202"/>
                </a:cubicBezTo>
                <a:cubicBezTo>
                  <a:pt x="1508" y="187"/>
                  <a:pt x="1527" y="174"/>
                  <a:pt x="1549" y="165"/>
                </a:cubicBezTo>
                <a:cubicBezTo>
                  <a:pt x="1571" y="156"/>
                  <a:pt x="1594" y="151"/>
                  <a:pt x="1620" y="151"/>
                </a:cubicBezTo>
                <a:cubicBezTo>
                  <a:pt x="1645" y="151"/>
                  <a:pt x="1668" y="156"/>
                  <a:pt x="1690" y="165"/>
                </a:cubicBezTo>
                <a:cubicBezTo>
                  <a:pt x="1712" y="174"/>
                  <a:pt x="1731" y="187"/>
                  <a:pt x="1747" y="202"/>
                </a:cubicBezTo>
                <a:cubicBezTo>
                  <a:pt x="1763" y="218"/>
                  <a:pt x="1776" y="237"/>
                  <a:pt x="1785" y="258"/>
                </a:cubicBezTo>
                <a:cubicBezTo>
                  <a:pt x="1794" y="280"/>
                  <a:pt x="1799" y="303"/>
                  <a:pt x="1799" y="327"/>
                </a:cubicBezTo>
                <a:cubicBezTo>
                  <a:pt x="1799" y="351"/>
                  <a:pt x="1794" y="374"/>
                  <a:pt x="1785" y="395"/>
                </a:cubicBezTo>
                <a:cubicBezTo>
                  <a:pt x="1776" y="416"/>
                  <a:pt x="1763" y="435"/>
                  <a:pt x="1747" y="451"/>
                </a:cubicBezTo>
                <a:cubicBezTo>
                  <a:pt x="1731" y="467"/>
                  <a:pt x="1713" y="480"/>
                  <a:pt x="1691" y="489"/>
                </a:cubicBezTo>
                <a:cubicBezTo>
                  <a:pt x="1669" y="498"/>
                  <a:pt x="1645" y="503"/>
                  <a:pt x="1620" y="503"/>
                </a:cubicBezTo>
                <a:close/>
                <a:moveTo>
                  <a:pt x="1620" y="421"/>
                </a:moveTo>
                <a:cubicBezTo>
                  <a:pt x="1633" y="421"/>
                  <a:pt x="1645" y="418"/>
                  <a:pt x="1657" y="413"/>
                </a:cubicBezTo>
                <a:cubicBezTo>
                  <a:pt x="1668" y="408"/>
                  <a:pt x="1678" y="402"/>
                  <a:pt x="1686" y="393"/>
                </a:cubicBezTo>
                <a:cubicBezTo>
                  <a:pt x="1694" y="385"/>
                  <a:pt x="1701" y="375"/>
                  <a:pt x="1706" y="364"/>
                </a:cubicBezTo>
                <a:cubicBezTo>
                  <a:pt x="1711" y="352"/>
                  <a:pt x="1713" y="340"/>
                  <a:pt x="1713" y="326"/>
                </a:cubicBezTo>
                <a:cubicBezTo>
                  <a:pt x="1713" y="313"/>
                  <a:pt x="1711" y="301"/>
                  <a:pt x="1706" y="289"/>
                </a:cubicBezTo>
                <a:cubicBezTo>
                  <a:pt x="1701" y="278"/>
                  <a:pt x="1694" y="268"/>
                  <a:pt x="1686" y="259"/>
                </a:cubicBezTo>
                <a:cubicBezTo>
                  <a:pt x="1678" y="251"/>
                  <a:pt x="1668" y="244"/>
                  <a:pt x="1657" y="239"/>
                </a:cubicBezTo>
                <a:cubicBezTo>
                  <a:pt x="1645" y="234"/>
                  <a:pt x="1633" y="232"/>
                  <a:pt x="1620" y="232"/>
                </a:cubicBezTo>
                <a:cubicBezTo>
                  <a:pt x="1607" y="232"/>
                  <a:pt x="1595" y="234"/>
                  <a:pt x="1584" y="239"/>
                </a:cubicBezTo>
                <a:cubicBezTo>
                  <a:pt x="1573" y="244"/>
                  <a:pt x="1563" y="251"/>
                  <a:pt x="1555" y="259"/>
                </a:cubicBezTo>
                <a:cubicBezTo>
                  <a:pt x="1546" y="268"/>
                  <a:pt x="1540" y="278"/>
                  <a:pt x="1535" y="289"/>
                </a:cubicBezTo>
                <a:cubicBezTo>
                  <a:pt x="1530" y="301"/>
                  <a:pt x="1528" y="313"/>
                  <a:pt x="1528" y="326"/>
                </a:cubicBezTo>
                <a:cubicBezTo>
                  <a:pt x="1528" y="340"/>
                  <a:pt x="1530" y="352"/>
                  <a:pt x="1535" y="364"/>
                </a:cubicBezTo>
                <a:cubicBezTo>
                  <a:pt x="1540" y="375"/>
                  <a:pt x="1546" y="385"/>
                  <a:pt x="1555" y="393"/>
                </a:cubicBezTo>
                <a:cubicBezTo>
                  <a:pt x="1563" y="402"/>
                  <a:pt x="1573" y="408"/>
                  <a:pt x="1584" y="413"/>
                </a:cubicBezTo>
                <a:cubicBezTo>
                  <a:pt x="1595" y="418"/>
                  <a:pt x="1607" y="421"/>
                  <a:pt x="1620" y="421"/>
                </a:cubicBezTo>
                <a:close/>
                <a:moveTo>
                  <a:pt x="0" y="158"/>
                </a:moveTo>
                <a:cubicBezTo>
                  <a:pt x="88" y="158"/>
                  <a:pt x="88" y="158"/>
                  <a:pt x="88" y="158"/>
                </a:cubicBezTo>
                <a:cubicBezTo>
                  <a:pt x="156" y="373"/>
                  <a:pt x="156" y="373"/>
                  <a:pt x="156" y="373"/>
                </a:cubicBezTo>
                <a:cubicBezTo>
                  <a:pt x="236" y="158"/>
                  <a:pt x="236" y="158"/>
                  <a:pt x="236" y="158"/>
                </a:cubicBezTo>
                <a:cubicBezTo>
                  <a:pt x="313" y="158"/>
                  <a:pt x="313" y="158"/>
                  <a:pt x="313" y="158"/>
                </a:cubicBezTo>
                <a:cubicBezTo>
                  <a:pt x="392" y="373"/>
                  <a:pt x="392" y="373"/>
                  <a:pt x="392" y="373"/>
                </a:cubicBezTo>
                <a:cubicBezTo>
                  <a:pt x="462" y="158"/>
                  <a:pt x="462" y="158"/>
                  <a:pt x="462" y="158"/>
                </a:cubicBezTo>
                <a:cubicBezTo>
                  <a:pt x="550" y="158"/>
                  <a:pt x="550" y="158"/>
                  <a:pt x="550" y="158"/>
                </a:cubicBezTo>
                <a:cubicBezTo>
                  <a:pt x="435" y="495"/>
                  <a:pt x="435" y="495"/>
                  <a:pt x="435" y="495"/>
                </a:cubicBezTo>
                <a:cubicBezTo>
                  <a:pt x="354" y="495"/>
                  <a:pt x="354" y="495"/>
                  <a:pt x="354" y="495"/>
                </a:cubicBezTo>
                <a:cubicBezTo>
                  <a:pt x="274" y="275"/>
                  <a:pt x="274" y="275"/>
                  <a:pt x="274" y="275"/>
                </a:cubicBezTo>
                <a:cubicBezTo>
                  <a:pt x="192" y="495"/>
                  <a:pt x="192" y="495"/>
                  <a:pt x="192" y="495"/>
                </a:cubicBezTo>
                <a:cubicBezTo>
                  <a:pt x="110" y="495"/>
                  <a:pt x="110" y="495"/>
                  <a:pt x="110" y="495"/>
                </a:cubicBezTo>
                <a:lnTo>
                  <a:pt x="0" y="15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549274" y="85097"/>
            <a:ext cx="1949450" cy="249237"/>
          </a:xfrm>
        </p:spPr>
        <p:txBody>
          <a:bodyPr wrap="none"/>
          <a:lstStyle>
            <a:lvl1pPr marL="0" indent="0">
              <a:buNone/>
              <a:defRPr sz="1400" b="0">
                <a:latin typeface="Tenorite" pitchFamily="2" charset="0"/>
                <a:cs typeface="Arial" panose="020B0604020202090204" pitchFamily="34" charset="0"/>
              </a:defRPr>
            </a:lvl1pPr>
          </a:lstStyle>
          <a:p>
            <a:pPr lvl="0"/>
            <a:r>
              <a:rPr lang="en-US"/>
              <a:t>Click</a:t>
            </a:r>
            <a:endParaRPr lang="en-US"/>
          </a:p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9274" y="365760"/>
            <a:ext cx="11109325" cy="685800"/>
          </a:xfrm>
        </p:spPr>
        <p:txBody>
          <a:bodyPr>
            <a:noAutofit/>
          </a:bodyPr>
          <a:lstStyle>
            <a:lvl1pPr>
              <a:defRPr sz="3000">
                <a:latin typeface="Tenorite" pitchFamily="2" charset="0"/>
                <a:cs typeface="Arial" panose="020B0604020202090204" pitchFamily="34" charset="0"/>
              </a:defRPr>
            </a:lvl1pPr>
          </a:lstStyle>
          <a:p>
            <a:r>
              <a:rPr lang="en-US"/>
              <a:t>Click to add title</a:t>
            </a:r>
            <a:endParaRPr lang="en-US"/>
          </a:p>
        </p:txBody>
      </p:sp>
      <p:sp>
        <p:nvSpPr>
          <p:cNvPr id="5" name="Número de diapositiva"/>
          <p:cNvSpPr txBox="1"/>
          <p:nvPr userDrawn="1"/>
        </p:nvSpPr>
        <p:spPr>
          <a:xfrm>
            <a:off x="11455802" y="6530234"/>
            <a:ext cx="548640" cy="91440"/>
          </a:xfrm>
          <a:prstGeom prst="rect">
            <a:avLst/>
          </a:prstGeom>
        </p:spPr>
        <p:txBody>
          <a:bodyPr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7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enorite" pitchFamily="2" charset="0"/>
                <a:ea typeface="+mn-ea"/>
                <a:cs typeface="+mn-cs"/>
                <a:sym typeface="Tenorite Regular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9pPr>
          </a:lstStyle>
          <a:p>
            <a:fld id="{86CB4B4D-7CA3-9044-876B-883B54F8677D}" type="slidenum">
              <a:rPr lang="en-US" sz="1000" smtClean="0"/>
            </a:fld>
            <a:endParaRPr lang="en-US" sz="1000"/>
          </a:p>
        </p:txBody>
      </p:sp>
      <p:sp>
        <p:nvSpPr>
          <p:cNvPr id="7" name="Freeform 5"/>
          <p:cNvSpPr>
            <a:spLocks noEditPoints="1"/>
          </p:cNvSpPr>
          <p:nvPr userDrawn="1"/>
        </p:nvSpPr>
        <p:spPr bwMode="auto">
          <a:xfrm>
            <a:off x="10784911" y="6479382"/>
            <a:ext cx="468874" cy="173633"/>
          </a:xfrm>
          <a:custGeom>
            <a:avLst/>
            <a:gdLst>
              <a:gd name="T0" fmla="*/ 698 w 1799"/>
              <a:gd name="T1" fmla="*/ 158 h 664"/>
              <a:gd name="T2" fmla="*/ 610 w 1799"/>
              <a:gd name="T3" fmla="*/ 496 h 664"/>
              <a:gd name="T4" fmla="*/ 664 w 1799"/>
              <a:gd name="T5" fmla="*/ 7 h 664"/>
              <a:gd name="T6" fmla="*/ 638 w 1799"/>
              <a:gd name="T7" fmla="*/ 105 h 664"/>
              <a:gd name="T8" fmla="*/ 664 w 1799"/>
              <a:gd name="T9" fmla="*/ 7 h 664"/>
              <a:gd name="T10" fmla="*/ 907 w 1799"/>
              <a:gd name="T11" fmla="*/ 491 h 664"/>
              <a:gd name="T12" fmla="*/ 863 w 1799"/>
              <a:gd name="T13" fmla="*/ 664 h 664"/>
              <a:gd name="T14" fmla="*/ 777 w 1799"/>
              <a:gd name="T15" fmla="*/ 158 h 664"/>
              <a:gd name="T16" fmla="*/ 862 w 1799"/>
              <a:gd name="T17" fmla="*/ 205 h 664"/>
              <a:gd name="T18" fmla="*/ 969 w 1799"/>
              <a:gd name="T19" fmla="*/ 151 h 664"/>
              <a:gd name="T20" fmla="*/ 1082 w 1799"/>
              <a:gd name="T21" fmla="*/ 199 h 664"/>
              <a:gd name="T22" fmla="*/ 1131 w 1799"/>
              <a:gd name="T23" fmla="*/ 327 h 664"/>
              <a:gd name="T24" fmla="*/ 1081 w 1799"/>
              <a:gd name="T25" fmla="*/ 455 h 664"/>
              <a:gd name="T26" fmla="*/ 969 w 1799"/>
              <a:gd name="T27" fmla="*/ 503 h 664"/>
              <a:gd name="T28" fmla="*/ 988 w 1799"/>
              <a:gd name="T29" fmla="*/ 414 h 664"/>
              <a:gd name="T30" fmla="*/ 1038 w 1799"/>
              <a:gd name="T31" fmla="*/ 364 h 664"/>
              <a:gd name="T32" fmla="*/ 1038 w 1799"/>
              <a:gd name="T33" fmla="*/ 289 h 664"/>
              <a:gd name="T34" fmla="*/ 988 w 1799"/>
              <a:gd name="T35" fmla="*/ 239 h 664"/>
              <a:gd name="T36" fmla="*/ 915 w 1799"/>
              <a:gd name="T37" fmla="*/ 239 h 664"/>
              <a:gd name="T38" fmla="*/ 865 w 1799"/>
              <a:gd name="T39" fmla="*/ 289 h 664"/>
              <a:gd name="T40" fmla="*/ 865 w 1799"/>
              <a:gd name="T41" fmla="*/ 364 h 664"/>
              <a:gd name="T42" fmla="*/ 915 w 1799"/>
              <a:gd name="T43" fmla="*/ 414 h 664"/>
              <a:gd name="T44" fmla="*/ 1194 w 1799"/>
              <a:gd name="T45" fmla="*/ 158 h 664"/>
              <a:gd name="T46" fmla="*/ 1279 w 1799"/>
              <a:gd name="T47" fmla="*/ 210 h 664"/>
              <a:gd name="T48" fmla="*/ 1372 w 1799"/>
              <a:gd name="T49" fmla="*/ 152 h 664"/>
              <a:gd name="T50" fmla="*/ 1429 w 1799"/>
              <a:gd name="T51" fmla="*/ 165 h 664"/>
              <a:gd name="T52" fmla="*/ 1379 w 1799"/>
              <a:gd name="T53" fmla="*/ 242 h 664"/>
              <a:gd name="T54" fmla="*/ 1299 w 1799"/>
              <a:gd name="T55" fmla="*/ 257 h 664"/>
              <a:gd name="T56" fmla="*/ 1279 w 1799"/>
              <a:gd name="T57" fmla="*/ 496 h 664"/>
              <a:gd name="T58" fmla="*/ 1194 w 1799"/>
              <a:gd name="T59" fmla="*/ 158 h 664"/>
              <a:gd name="T60" fmla="*/ 1549 w 1799"/>
              <a:gd name="T61" fmla="*/ 489 h 664"/>
              <a:gd name="T62" fmla="*/ 1455 w 1799"/>
              <a:gd name="T63" fmla="*/ 395 h 664"/>
              <a:gd name="T64" fmla="*/ 1455 w 1799"/>
              <a:gd name="T65" fmla="*/ 258 h 664"/>
              <a:gd name="T66" fmla="*/ 1549 w 1799"/>
              <a:gd name="T67" fmla="*/ 165 h 664"/>
              <a:gd name="T68" fmla="*/ 1690 w 1799"/>
              <a:gd name="T69" fmla="*/ 165 h 664"/>
              <a:gd name="T70" fmla="*/ 1785 w 1799"/>
              <a:gd name="T71" fmla="*/ 258 h 664"/>
              <a:gd name="T72" fmla="*/ 1785 w 1799"/>
              <a:gd name="T73" fmla="*/ 395 h 664"/>
              <a:gd name="T74" fmla="*/ 1691 w 1799"/>
              <a:gd name="T75" fmla="*/ 489 h 664"/>
              <a:gd name="T76" fmla="*/ 1620 w 1799"/>
              <a:gd name="T77" fmla="*/ 421 h 664"/>
              <a:gd name="T78" fmla="*/ 1686 w 1799"/>
              <a:gd name="T79" fmla="*/ 393 h 664"/>
              <a:gd name="T80" fmla="*/ 1713 w 1799"/>
              <a:gd name="T81" fmla="*/ 326 h 664"/>
              <a:gd name="T82" fmla="*/ 1686 w 1799"/>
              <a:gd name="T83" fmla="*/ 259 h 664"/>
              <a:gd name="T84" fmla="*/ 1620 w 1799"/>
              <a:gd name="T85" fmla="*/ 232 h 664"/>
              <a:gd name="T86" fmla="*/ 1555 w 1799"/>
              <a:gd name="T87" fmla="*/ 259 h 664"/>
              <a:gd name="T88" fmla="*/ 1528 w 1799"/>
              <a:gd name="T89" fmla="*/ 326 h 664"/>
              <a:gd name="T90" fmla="*/ 1555 w 1799"/>
              <a:gd name="T91" fmla="*/ 393 h 664"/>
              <a:gd name="T92" fmla="*/ 1620 w 1799"/>
              <a:gd name="T93" fmla="*/ 421 h 664"/>
              <a:gd name="T94" fmla="*/ 88 w 1799"/>
              <a:gd name="T95" fmla="*/ 158 h 664"/>
              <a:gd name="T96" fmla="*/ 236 w 1799"/>
              <a:gd name="T97" fmla="*/ 158 h 664"/>
              <a:gd name="T98" fmla="*/ 392 w 1799"/>
              <a:gd name="T99" fmla="*/ 373 h 664"/>
              <a:gd name="T100" fmla="*/ 550 w 1799"/>
              <a:gd name="T101" fmla="*/ 158 h 664"/>
              <a:gd name="T102" fmla="*/ 354 w 1799"/>
              <a:gd name="T103" fmla="*/ 495 h 664"/>
              <a:gd name="T104" fmla="*/ 192 w 1799"/>
              <a:gd name="T105" fmla="*/ 495 h 664"/>
              <a:gd name="T106" fmla="*/ 0 w 1799"/>
              <a:gd name="T107" fmla="*/ 158 h 6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799" h="664">
                <a:moveTo>
                  <a:pt x="610" y="158"/>
                </a:moveTo>
                <a:cubicBezTo>
                  <a:pt x="698" y="158"/>
                  <a:pt x="698" y="158"/>
                  <a:pt x="698" y="158"/>
                </a:cubicBezTo>
                <a:cubicBezTo>
                  <a:pt x="698" y="496"/>
                  <a:pt x="698" y="496"/>
                  <a:pt x="698" y="496"/>
                </a:cubicBezTo>
                <a:cubicBezTo>
                  <a:pt x="610" y="496"/>
                  <a:pt x="610" y="496"/>
                  <a:pt x="610" y="496"/>
                </a:cubicBezTo>
                <a:lnTo>
                  <a:pt x="610" y="158"/>
                </a:lnTo>
                <a:close/>
                <a:moveTo>
                  <a:pt x="664" y="7"/>
                </a:moveTo>
                <a:cubicBezTo>
                  <a:pt x="637" y="0"/>
                  <a:pt x="609" y="16"/>
                  <a:pt x="602" y="43"/>
                </a:cubicBezTo>
                <a:cubicBezTo>
                  <a:pt x="595" y="70"/>
                  <a:pt x="611" y="98"/>
                  <a:pt x="638" y="105"/>
                </a:cubicBezTo>
                <a:cubicBezTo>
                  <a:pt x="665" y="112"/>
                  <a:pt x="693" y="96"/>
                  <a:pt x="700" y="69"/>
                </a:cubicBezTo>
                <a:cubicBezTo>
                  <a:pt x="707" y="42"/>
                  <a:pt x="691" y="14"/>
                  <a:pt x="664" y="7"/>
                </a:cubicBezTo>
                <a:close/>
                <a:moveTo>
                  <a:pt x="969" y="503"/>
                </a:moveTo>
                <a:cubicBezTo>
                  <a:pt x="946" y="503"/>
                  <a:pt x="926" y="499"/>
                  <a:pt x="907" y="491"/>
                </a:cubicBezTo>
                <a:cubicBezTo>
                  <a:pt x="889" y="482"/>
                  <a:pt x="874" y="470"/>
                  <a:pt x="863" y="455"/>
                </a:cubicBezTo>
                <a:cubicBezTo>
                  <a:pt x="863" y="664"/>
                  <a:pt x="863" y="664"/>
                  <a:pt x="863" y="664"/>
                </a:cubicBezTo>
                <a:cubicBezTo>
                  <a:pt x="777" y="664"/>
                  <a:pt x="777" y="664"/>
                  <a:pt x="777" y="664"/>
                </a:cubicBezTo>
                <a:cubicBezTo>
                  <a:pt x="777" y="158"/>
                  <a:pt x="777" y="158"/>
                  <a:pt x="777" y="158"/>
                </a:cubicBezTo>
                <a:cubicBezTo>
                  <a:pt x="862" y="158"/>
                  <a:pt x="862" y="158"/>
                  <a:pt x="862" y="158"/>
                </a:cubicBezTo>
                <a:cubicBezTo>
                  <a:pt x="862" y="205"/>
                  <a:pt x="862" y="205"/>
                  <a:pt x="862" y="205"/>
                </a:cubicBezTo>
                <a:cubicBezTo>
                  <a:pt x="874" y="188"/>
                  <a:pt x="888" y="175"/>
                  <a:pt x="907" y="166"/>
                </a:cubicBezTo>
                <a:cubicBezTo>
                  <a:pt x="925" y="156"/>
                  <a:pt x="946" y="151"/>
                  <a:pt x="969" y="151"/>
                </a:cubicBezTo>
                <a:cubicBezTo>
                  <a:pt x="990" y="151"/>
                  <a:pt x="1010" y="155"/>
                  <a:pt x="1030" y="163"/>
                </a:cubicBezTo>
                <a:cubicBezTo>
                  <a:pt x="1050" y="172"/>
                  <a:pt x="1067" y="183"/>
                  <a:pt x="1082" y="199"/>
                </a:cubicBezTo>
                <a:cubicBezTo>
                  <a:pt x="1097" y="214"/>
                  <a:pt x="1109" y="233"/>
                  <a:pt x="1118" y="254"/>
                </a:cubicBezTo>
                <a:cubicBezTo>
                  <a:pt x="1127" y="276"/>
                  <a:pt x="1131" y="300"/>
                  <a:pt x="1131" y="327"/>
                </a:cubicBezTo>
                <a:cubicBezTo>
                  <a:pt x="1131" y="354"/>
                  <a:pt x="1127" y="378"/>
                  <a:pt x="1118" y="400"/>
                </a:cubicBezTo>
                <a:cubicBezTo>
                  <a:pt x="1108" y="421"/>
                  <a:pt x="1096" y="440"/>
                  <a:pt x="1081" y="455"/>
                </a:cubicBezTo>
                <a:cubicBezTo>
                  <a:pt x="1066" y="471"/>
                  <a:pt x="1049" y="482"/>
                  <a:pt x="1030" y="491"/>
                </a:cubicBezTo>
                <a:cubicBezTo>
                  <a:pt x="1010" y="499"/>
                  <a:pt x="990" y="503"/>
                  <a:pt x="969" y="503"/>
                </a:cubicBezTo>
                <a:close/>
                <a:moveTo>
                  <a:pt x="952" y="421"/>
                </a:moveTo>
                <a:cubicBezTo>
                  <a:pt x="965" y="421"/>
                  <a:pt x="977" y="419"/>
                  <a:pt x="988" y="414"/>
                </a:cubicBezTo>
                <a:cubicBezTo>
                  <a:pt x="999" y="409"/>
                  <a:pt x="1009" y="402"/>
                  <a:pt x="1018" y="394"/>
                </a:cubicBezTo>
                <a:cubicBezTo>
                  <a:pt x="1026" y="385"/>
                  <a:pt x="1033" y="375"/>
                  <a:pt x="1038" y="364"/>
                </a:cubicBezTo>
                <a:cubicBezTo>
                  <a:pt x="1043" y="352"/>
                  <a:pt x="1045" y="340"/>
                  <a:pt x="1045" y="326"/>
                </a:cubicBezTo>
                <a:cubicBezTo>
                  <a:pt x="1045" y="313"/>
                  <a:pt x="1043" y="301"/>
                  <a:pt x="1038" y="289"/>
                </a:cubicBezTo>
                <a:cubicBezTo>
                  <a:pt x="1033" y="278"/>
                  <a:pt x="1026" y="268"/>
                  <a:pt x="1018" y="259"/>
                </a:cubicBezTo>
                <a:cubicBezTo>
                  <a:pt x="1009" y="251"/>
                  <a:pt x="999" y="244"/>
                  <a:pt x="988" y="239"/>
                </a:cubicBezTo>
                <a:cubicBezTo>
                  <a:pt x="977" y="234"/>
                  <a:pt x="965" y="231"/>
                  <a:pt x="952" y="231"/>
                </a:cubicBezTo>
                <a:cubicBezTo>
                  <a:pt x="938" y="231"/>
                  <a:pt x="926" y="234"/>
                  <a:pt x="915" y="239"/>
                </a:cubicBezTo>
                <a:cubicBezTo>
                  <a:pt x="903" y="244"/>
                  <a:pt x="893" y="251"/>
                  <a:pt x="885" y="259"/>
                </a:cubicBezTo>
                <a:cubicBezTo>
                  <a:pt x="877" y="268"/>
                  <a:pt x="870" y="278"/>
                  <a:pt x="865" y="289"/>
                </a:cubicBezTo>
                <a:cubicBezTo>
                  <a:pt x="860" y="301"/>
                  <a:pt x="858" y="313"/>
                  <a:pt x="858" y="326"/>
                </a:cubicBezTo>
                <a:cubicBezTo>
                  <a:pt x="858" y="340"/>
                  <a:pt x="860" y="352"/>
                  <a:pt x="865" y="364"/>
                </a:cubicBezTo>
                <a:cubicBezTo>
                  <a:pt x="870" y="375"/>
                  <a:pt x="877" y="385"/>
                  <a:pt x="885" y="394"/>
                </a:cubicBezTo>
                <a:cubicBezTo>
                  <a:pt x="893" y="402"/>
                  <a:pt x="903" y="409"/>
                  <a:pt x="915" y="414"/>
                </a:cubicBezTo>
                <a:cubicBezTo>
                  <a:pt x="926" y="419"/>
                  <a:pt x="938" y="421"/>
                  <a:pt x="952" y="421"/>
                </a:cubicBezTo>
                <a:close/>
                <a:moveTo>
                  <a:pt x="1194" y="158"/>
                </a:moveTo>
                <a:cubicBezTo>
                  <a:pt x="1279" y="158"/>
                  <a:pt x="1279" y="158"/>
                  <a:pt x="1279" y="158"/>
                </a:cubicBezTo>
                <a:cubicBezTo>
                  <a:pt x="1279" y="210"/>
                  <a:pt x="1279" y="210"/>
                  <a:pt x="1279" y="210"/>
                </a:cubicBezTo>
                <a:cubicBezTo>
                  <a:pt x="1287" y="190"/>
                  <a:pt x="1299" y="175"/>
                  <a:pt x="1315" y="166"/>
                </a:cubicBezTo>
                <a:cubicBezTo>
                  <a:pt x="1331" y="157"/>
                  <a:pt x="1350" y="152"/>
                  <a:pt x="1372" y="152"/>
                </a:cubicBezTo>
                <a:cubicBezTo>
                  <a:pt x="1383" y="152"/>
                  <a:pt x="1394" y="153"/>
                  <a:pt x="1403" y="156"/>
                </a:cubicBezTo>
                <a:cubicBezTo>
                  <a:pt x="1413" y="158"/>
                  <a:pt x="1422" y="161"/>
                  <a:pt x="1429" y="165"/>
                </a:cubicBezTo>
                <a:cubicBezTo>
                  <a:pt x="1397" y="250"/>
                  <a:pt x="1397" y="250"/>
                  <a:pt x="1397" y="250"/>
                </a:cubicBezTo>
                <a:cubicBezTo>
                  <a:pt x="1393" y="247"/>
                  <a:pt x="1387" y="244"/>
                  <a:pt x="1379" y="242"/>
                </a:cubicBezTo>
                <a:cubicBezTo>
                  <a:pt x="1371" y="239"/>
                  <a:pt x="1362" y="238"/>
                  <a:pt x="1352" y="238"/>
                </a:cubicBezTo>
                <a:cubicBezTo>
                  <a:pt x="1330" y="238"/>
                  <a:pt x="1313" y="244"/>
                  <a:pt x="1299" y="257"/>
                </a:cubicBezTo>
                <a:cubicBezTo>
                  <a:pt x="1286" y="269"/>
                  <a:pt x="1279" y="289"/>
                  <a:pt x="1279" y="318"/>
                </a:cubicBezTo>
                <a:cubicBezTo>
                  <a:pt x="1279" y="496"/>
                  <a:pt x="1279" y="496"/>
                  <a:pt x="1279" y="496"/>
                </a:cubicBezTo>
                <a:cubicBezTo>
                  <a:pt x="1194" y="496"/>
                  <a:pt x="1194" y="496"/>
                  <a:pt x="1194" y="496"/>
                </a:cubicBezTo>
                <a:lnTo>
                  <a:pt x="1194" y="158"/>
                </a:lnTo>
                <a:close/>
                <a:moveTo>
                  <a:pt x="1620" y="503"/>
                </a:moveTo>
                <a:cubicBezTo>
                  <a:pt x="1594" y="503"/>
                  <a:pt x="1571" y="498"/>
                  <a:pt x="1549" y="489"/>
                </a:cubicBezTo>
                <a:cubicBezTo>
                  <a:pt x="1527" y="480"/>
                  <a:pt x="1508" y="467"/>
                  <a:pt x="1492" y="451"/>
                </a:cubicBezTo>
                <a:cubicBezTo>
                  <a:pt x="1476" y="435"/>
                  <a:pt x="1464" y="416"/>
                  <a:pt x="1455" y="395"/>
                </a:cubicBezTo>
                <a:cubicBezTo>
                  <a:pt x="1446" y="374"/>
                  <a:pt x="1441" y="351"/>
                  <a:pt x="1441" y="327"/>
                </a:cubicBezTo>
                <a:cubicBezTo>
                  <a:pt x="1441" y="303"/>
                  <a:pt x="1446" y="280"/>
                  <a:pt x="1455" y="258"/>
                </a:cubicBezTo>
                <a:cubicBezTo>
                  <a:pt x="1464" y="237"/>
                  <a:pt x="1476" y="218"/>
                  <a:pt x="1492" y="202"/>
                </a:cubicBezTo>
                <a:cubicBezTo>
                  <a:pt x="1508" y="187"/>
                  <a:pt x="1527" y="174"/>
                  <a:pt x="1549" y="165"/>
                </a:cubicBezTo>
                <a:cubicBezTo>
                  <a:pt x="1571" y="156"/>
                  <a:pt x="1594" y="151"/>
                  <a:pt x="1620" y="151"/>
                </a:cubicBezTo>
                <a:cubicBezTo>
                  <a:pt x="1645" y="151"/>
                  <a:pt x="1668" y="156"/>
                  <a:pt x="1690" y="165"/>
                </a:cubicBezTo>
                <a:cubicBezTo>
                  <a:pt x="1712" y="174"/>
                  <a:pt x="1731" y="187"/>
                  <a:pt x="1747" y="202"/>
                </a:cubicBezTo>
                <a:cubicBezTo>
                  <a:pt x="1763" y="218"/>
                  <a:pt x="1776" y="237"/>
                  <a:pt x="1785" y="258"/>
                </a:cubicBezTo>
                <a:cubicBezTo>
                  <a:pt x="1794" y="280"/>
                  <a:pt x="1799" y="303"/>
                  <a:pt x="1799" y="327"/>
                </a:cubicBezTo>
                <a:cubicBezTo>
                  <a:pt x="1799" y="351"/>
                  <a:pt x="1794" y="374"/>
                  <a:pt x="1785" y="395"/>
                </a:cubicBezTo>
                <a:cubicBezTo>
                  <a:pt x="1776" y="416"/>
                  <a:pt x="1763" y="435"/>
                  <a:pt x="1747" y="451"/>
                </a:cubicBezTo>
                <a:cubicBezTo>
                  <a:pt x="1731" y="467"/>
                  <a:pt x="1713" y="480"/>
                  <a:pt x="1691" y="489"/>
                </a:cubicBezTo>
                <a:cubicBezTo>
                  <a:pt x="1669" y="498"/>
                  <a:pt x="1645" y="503"/>
                  <a:pt x="1620" y="503"/>
                </a:cubicBezTo>
                <a:close/>
                <a:moveTo>
                  <a:pt x="1620" y="421"/>
                </a:moveTo>
                <a:cubicBezTo>
                  <a:pt x="1633" y="421"/>
                  <a:pt x="1645" y="418"/>
                  <a:pt x="1657" y="413"/>
                </a:cubicBezTo>
                <a:cubicBezTo>
                  <a:pt x="1668" y="408"/>
                  <a:pt x="1678" y="402"/>
                  <a:pt x="1686" y="393"/>
                </a:cubicBezTo>
                <a:cubicBezTo>
                  <a:pt x="1694" y="385"/>
                  <a:pt x="1701" y="375"/>
                  <a:pt x="1706" y="364"/>
                </a:cubicBezTo>
                <a:cubicBezTo>
                  <a:pt x="1711" y="352"/>
                  <a:pt x="1713" y="340"/>
                  <a:pt x="1713" y="326"/>
                </a:cubicBezTo>
                <a:cubicBezTo>
                  <a:pt x="1713" y="313"/>
                  <a:pt x="1711" y="301"/>
                  <a:pt x="1706" y="289"/>
                </a:cubicBezTo>
                <a:cubicBezTo>
                  <a:pt x="1701" y="278"/>
                  <a:pt x="1694" y="268"/>
                  <a:pt x="1686" y="259"/>
                </a:cubicBezTo>
                <a:cubicBezTo>
                  <a:pt x="1678" y="251"/>
                  <a:pt x="1668" y="244"/>
                  <a:pt x="1657" y="239"/>
                </a:cubicBezTo>
                <a:cubicBezTo>
                  <a:pt x="1645" y="234"/>
                  <a:pt x="1633" y="232"/>
                  <a:pt x="1620" y="232"/>
                </a:cubicBezTo>
                <a:cubicBezTo>
                  <a:pt x="1607" y="232"/>
                  <a:pt x="1595" y="234"/>
                  <a:pt x="1584" y="239"/>
                </a:cubicBezTo>
                <a:cubicBezTo>
                  <a:pt x="1573" y="244"/>
                  <a:pt x="1563" y="251"/>
                  <a:pt x="1555" y="259"/>
                </a:cubicBezTo>
                <a:cubicBezTo>
                  <a:pt x="1546" y="268"/>
                  <a:pt x="1540" y="278"/>
                  <a:pt x="1535" y="289"/>
                </a:cubicBezTo>
                <a:cubicBezTo>
                  <a:pt x="1530" y="301"/>
                  <a:pt x="1528" y="313"/>
                  <a:pt x="1528" y="326"/>
                </a:cubicBezTo>
                <a:cubicBezTo>
                  <a:pt x="1528" y="340"/>
                  <a:pt x="1530" y="352"/>
                  <a:pt x="1535" y="364"/>
                </a:cubicBezTo>
                <a:cubicBezTo>
                  <a:pt x="1540" y="375"/>
                  <a:pt x="1546" y="385"/>
                  <a:pt x="1555" y="393"/>
                </a:cubicBezTo>
                <a:cubicBezTo>
                  <a:pt x="1563" y="402"/>
                  <a:pt x="1573" y="408"/>
                  <a:pt x="1584" y="413"/>
                </a:cubicBezTo>
                <a:cubicBezTo>
                  <a:pt x="1595" y="418"/>
                  <a:pt x="1607" y="421"/>
                  <a:pt x="1620" y="421"/>
                </a:cubicBezTo>
                <a:close/>
                <a:moveTo>
                  <a:pt x="0" y="158"/>
                </a:moveTo>
                <a:cubicBezTo>
                  <a:pt x="88" y="158"/>
                  <a:pt x="88" y="158"/>
                  <a:pt x="88" y="158"/>
                </a:cubicBezTo>
                <a:cubicBezTo>
                  <a:pt x="156" y="373"/>
                  <a:pt x="156" y="373"/>
                  <a:pt x="156" y="373"/>
                </a:cubicBezTo>
                <a:cubicBezTo>
                  <a:pt x="236" y="158"/>
                  <a:pt x="236" y="158"/>
                  <a:pt x="236" y="158"/>
                </a:cubicBezTo>
                <a:cubicBezTo>
                  <a:pt x="313" y="158"/>
                  <a:pt x="313" y="158"/>
                  <a:pt x="313" y="158"/>
                </a:cubicBezTo>
                <a:cubicBezTo>
                  <a:pt x="392" y="373"/>
                  <a:pt x="392" y="373"/>
                  <a:pt x="392" y="373"/>
                </a:cubicBezTo>
                <a:cubicBezTo>
                  <a:pt x="462" y="158"/>
                  <a:pt x="462" y="158"/>
                  <a:pt x="462" y="158"/>
                </a:cubicBezTo>
                <a:cubicBezTo>
                  <a:pt x="550" y="158"/>
                  <a:pt x="550" y="158"/>
                  <a:pt x="550" y="158"/>
                </a:cubicBezTo>
                <a:cubicBezTo>
                  <a:pt x="435" y="495"/>
                  <a:pt x="435" y="495"/>
                  <a:pt x="435" y="495"/>
                </a:cubicBezTo>
                <a:cubicBezTo>
                  <a:pt x="354" y="495"/>
                  <a:pt x="354" y="495"/>
                  <a:pt x="354" y="495"/>
                </a:cubicBezTo>
                <a:cubicBezTo>
                  <a:pt x="274" y="275"/>
                  <a:pt x="274" y="275"/>
                  <a:pt x="274" y="275"/>
                </a:cubicBezTo>
                <a:cubicBezTo>
                  <a:pt x="192" y="495"/>
                  <a:pt x="192" y="495"/>
                  <a:pt x="192" y="495"/>
                </a:cubicBezTo>
                <a:cubicBezTo>
                  <a:pt x="110" y="495"/>
                  <a:pt x="110" y="495"/>
                  <a:pt x="110" y="495"/>
                </a:cubicBezTo>
                <a:lnTo>
                  <a:pt x="0" y="15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549274" y="85097"/>
            <a:ext cx="1949450" cy="249237"/>
          </a:xfrm>
        </p:spPr>
        <p:txBody>
          <a:bodyPr/>
          <a:lstStyle>
            <a:lvl1pPr marL="0" indent="0">
              <a:buNone/>
              <a:defRPr sz="1400" b="0">
                <a:latin typeface="Tenorite" pitchFamily="2" charset="0"/>
                <a:cs typeface="Arial" panose="020B0604020202090204" pitchFamily="34" charset="0"/>
              </a:defRPr>
            </a:lvl1pPr>
          </a:lstStyle>
          <a:p>
            <a:pPr lvl="0"/>
            <a:r>
              <a:rPr lang="en-US"/>
              <a:t>Click</a:t>
            </a:r>
            <a:endParaRPr lang="en-US"/>
          </a:p>
        </p:txBody>
      </p:sp>
      <p:pic>
        <p:nvPicPr>
          <p:cNvPr id="8" name="Picture 4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9995769" y="128978"/>
            <a:ext cx="2033519" cy="64556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9274" y="365760"/>
            <a:ext cx="11109325" cy="685800"/>
          </a:xfrm>
        </p:spPr>
        <p:txBody>
          <a:bodyPr>
            <a:noAutofit/>
          </a:bodyPr>
          <a:lstStyle>
            <a:lvl1pPr>
              <a:defRPr sz="3000">
                <a:latin typeface="Tenorite" pitchFamily="2" charset="0"/>
                <a:cs typeface="Arial" panose="020B0604020202090204" pitchFamily="34" charset="0"/>
              </a:defRPr>
            </a:lvl1pPr>
          </a:lstStyle>
          <a:p>
            <a:r>
              <a:rPr lang="en-US"/>
              <a:t>Click to add title</a:t>
            </a:r>
            <a:endParaRPr lang="en-US"/>
          </a:p>
        </p:txBody>
      </p:sp>
      <p:sp>
        <p:nvSpPr>
          <p:cNvPr id="5" name="Número de diapositiva"/>
          <p:cNvSpPr txBox="1"/>
          <p:nvPr userDrawn="1"/>
        </p:nvSpPr>
        <p:spPr>
          <a:xfrm>
            <a:off x="11455802" y="6530234"/>
            <a:ext cx="548640" cy="91440"/>
          </a:xfrm>
          <a:prstGeom prst="rect">
            <a:avLst/>
          </a:prstGeom>
        </p:spPr>
        <p:txBody>
          <a:bodyPr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7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enorite" pitchFamily="2" charset="0"/>
                <a:ea typeface="+mn-ea"/>
                <a:cs typeface="+mn-cs"/>
                <a:sym typeface="Tenorite Regular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9pPr>
          </a:lstStyle>
          <a:p>
            <a:fld id="{86CB4B4D-7CA3-9044-876B-883B54F8677D}" type="slidenum">
              <a:rPr lang="en-US" sz="1000" smtClean="0"/>
            </a:fld>
            <a:endParaRPr lang="en-US" sz="1000"/>
          </a:p>
        </p:txBody>
      </p:sp>
      <p:sp>
        <p:nvSpPr>
          <p:cNvPr id="7" name="Freeform 5"/>
          <p:cNvSpPr>
            <a:spLocks noEditPoints="1"/>
          </p:cNvSpPr>
          <p:nvPr userDrawn="1"/>
        </p:nvSpPr>
        <p:spPr bwMode="auto">
          <a:xfrm>
            <a:off x="10784911" y="6479382"/>
            <a:ext cx="468874" cy="173633"/>
          </a:xfrm>
          <a:custGeom>
            <a:avLst/>
            <a:gdLst>
              <a:gd name="T0" fmla="*/ 698 w 1799"/>
              <a:gd name="T1" fmla="*/ 158 h 664"/>
              <a:gd name="T2" fmla="*/ 610 w 1799"/>
              <a:gd name="T3" fmla="*/ 496 h 664"/>
              <a:gd name="T4" fmla="*/ 664 w 1799"/>
              <a:gd name="T5" fmla="*/ 7 h 664"/>
              <a:gd name="T6" fmla="*/ 638 w 1799"/>
              <a:gd name="T7" fmla="*/ 105 h 664"/>
              <a:gd name="T8" fmla="*/ 664 w 1799"/>
              <a:gd name="T9" fmla="*/ 7 h 664"/>
              <a:gd name="T10" fmla="*/ 907 w 1799"/>
              <a:gd name="T11" fmla="*/ 491 h 664"/>
              <a:gd name="T12" fmla="*/ 863 w 1799"/>
              <a:gd name="T13" fmla="*/ 664 h 664"/>
              <a:gd name="T14" fmla="*/ 777 w 1799"/>
              <a:gd name="T15" fmla="*/ 158 h 664"/>
              <a:gd name="T16" fmla="*/ 862 w 1799"/>
              <a:gd name="T17" fmla="*/ 205 h 664"/>
              <a:gd name="T18" fmla="*/ 969 w 1799"/>
              <a:gd name="T19" fmla="*/ 151 h 664"/>
              <a:gd name="T20" fmla="*/ 1082 w 1799"/>
              <a:gd name="T21" fmla="*/ 199 h 664"/>
              <a:gd name="T22" fmla="*/ 1131 w 1799"/>
              <a:gd name="T23" fmla="*/ 327 h 664"/>
              <a:gd name="T24" fmla="*/ 1081 w 1799"/>
              <a:gd name="T25" fmla="*/ 455 h 664"/>
              <a:gd name="T26" fmla="*/ 969 w 1799"/>
              <a:gd name="T27" fmla="*/ 503 h 664"/>
              <a:gd name="T28" fmla="*/ 988 w 1799"/>
              <a:gd name="T29" fmla="*/ 414 h 664"/>
              <a:gd name="T30" fmla="*/ 1038 w 1799"/>
              <a:gd name="T31" fmla="*/ 364 h 664"/>
              <a:gd name="T32" fmla="*/ 1038 w 1799"/>
              <a:gd name="T33" fmla="*/ 289 h 664"/>
              <a:gd name="T34" fmla="*/ 988 w 1799"/>
              <a:gd name="T35" fmla="*/ 239 h 664"/>
              <a:gd name="T36" fmla="*/ 915 w 1799"/>
              <a:gd name="T37" fmla="*/ 239 h 664"/>
              <a:gd name="T38" fmla="*/ 865 w 1799"/>
              <a:gd name="T39" fmla="*/ 289 h 664"/>
              <a:gd name="T40" fmla="*/ 865 w 1799"/>
              <a:gd name="T41" fmla="*/ 364 h 664"/>
              <a:gd name="T42" fmla="*/ 915 w 1799"/>
              <a:gd name="T43" fmla="*/ 414 h 664"/>
              <a:gd name="T44" fmla="*/ 1194 w 1799"/>
              <a:gd name="T45" fmla="*/ 158 h 664"/>
              <a:gd name="T46" fmla="*/ 1279 w 1799"/>
              <a:gd name="T47" fmla="*/ 210 h 664"/>
              <a:gd name="T48" fmla="*/ 1372 w 1799"/>
              <a:gd name="T49" fmla="*/ 152 h 664"/>
              <a:gd name="T50" fmla="*/ 1429 w 1799"/>
              <a:gd name="T51" fmla="*/ 165 h 664"/>
              <a:gd name="T52" fmla="*/ 1379 w 1799"/>
              <a:gd name="T53" fmla="*/ 242 h 664"/>
              <a:gd name="T54" fmla="*/ 1299 w 1799"/>
              <a:gd name="T55" fmla="*/ 257 h 664"/>
              <a:gd name="T56" fmla="*/ 1279 w 1799"/>
              <a:gd name="T57" fmla="*/ 496 h 664"/>
              <a:gd name="T58" fmla="*/ 1194 w 1799"/>
              <a:gd name="T59" fmla="*/ 158 h 664"/>
              <a:gd name="T60" fmla="*/ 1549 w 1799"/>
              <a:gd name="T61" fmla="*/ 489 h 664"/>
              <a:gd name="T62" fmla="*/ 1455 w 1799"/>
              <a:gd name="T63" fmla="*/ 395 h 664"/>
              <a:gd name="T64" fmla="*/ 1455 w 1799"/>
              <a:gd name="T65" fmla="*/ 258 h 664"/>
              <a:gd name="T66" fmla="*/ 1549 w 1799"/>
              <a:gd name="T67" fmla="*/ 165 h 664"/>
              <a:gd name="T68" fmla="*/ 1690 w 1799"/>
              <a:gd name="T69" fmla="*/ 165 h 664"/>
              <a:gd name="T70" fmla="*/ 1785 w 1799"/>
              <a:gd name="T71" fmla="*/ 258 h 664"/>
              <a:gd name="T72" fmla="*/ 1785 w 1799"/>
              <a:gd name="T73" fmla="*/ 395 h 664"/>
              <a:gd name="T74" fmla="*/ 1691 w 1799"/>
              <a:gd name="T75" fmla="*/ 489 h 664"/>
              <a:gd name="T76" fmla="*/ 1620 w 1799"/>
              <a:gd name="T77" fmla="*/ 421 h 664"/>
              <a:gd name="T78" fmla="*/ 1686 w 1799"/>
              <a:gd name="T79" fmla="*/ 393 h 664"/>
              <a:gd name="T80" fmla="*/ 1713 w 1799"/>
              <a:gd name="T81" fmla="*/ 326 h 664"/>
              <a:gd name="T82" fmla="*/ 1686 w 1799"/>
              <a:gd name="T83" fmla="*/ 259 h 664"/>
              <a:gd name="T84" fmla="*/ 1620 w 1799"/>
              <a:gd name="T85" fmla="*/ 232 h 664"/>
              <a:gd name="T86" fmla="*/ 1555 w 1799"/>
              <a:gd name="T87" fmla="*/ 259 h 664"/>
              <a:gd name="T88" fmla="*/ 1528 w 1799"/>
              <a:gd name="T89" fmla="*/ 326 h 664"/>
              <a:gd name="T90" fmla="*/ 1555 w 1799"/>
              <a:gd name="T91" fmla="*/ 393 h 664"/>
              <a:gd name="T92" fmla="*/ 1620 w 1799"/>
              <a:gd name="T93" fmla="*/ 421 h 664"/>
              <a:gd name="T94" fmla="*/ 88 w 1799"/>
              <a:gd name="T95" fmla="*/ 158 h 664"/>
              <a:gd name="T96" fmla="*/ 236 w 1799"/>
              <a:gd name="T97" fmla="*/ 158 h 664"/>
              <a:gd name="T98" fmla="*/ 392 w 1799"/>
              <a:gd name="T99" fmla="*/ 373 h 664"/>
              <a:gd name="T100" fmla="*/ 550 w 1799"/>
              <a:gd name="T101" fmla="*/ 158 h 664"/>
              <a:gd name="T102" fmla="*/ 354 w 1799"/>
              <a:gd name="T103" fmla="*/ 495 h 664"/>
              <a:gd name="T104" fmla="*/ 192 w 1799"/>
              <a:gd name="T105" fmla="*/ 495 h 664"/>
              <a:gd name="T106" fmla="*/ 0 w 1799"/>
              <a:gd name="T107" fmla="*/ 158 h 6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799" h="664">
                <a:moveTo>
                  <a:pt x="610" y="158"/>
                </a:moveTo>
                <a:cubicBezTo>
                  <a:pt x="698" y="158"/>
                  <a:pt x="698" y="158"/>
                  <a:pt x="698" y="158"/>
                </a:cubicBezTo>
                <a:cubicBezTo>
                  <a:pt x="698" y="496"/>
                  <a:pt x="698" y="496"/>
                  <a:pt x="698" y="496"/>
                </a:cubicBezTo>
                <a:cubicBezTo>
                  <a:pt x="610" y="496"/>
                  <a:pt x="610" y="496"/>
                  <a:pt x="610" y="496"/>
                </a:cubicBezTo>
                <a:lnTo>
                  <a:pt x="610" y="158"/>
                </a:lnTo>
                <a:close/>
                <a:moveTo>
                  <a:pt x="664" y="7"/>
                </a:moveTo>
                <a:cubicBezTo>
                  <a:pt x="637" y="0"/>
                  <a:pt x="609" y="16"/>
                  <a:pt x="602" y="43"/>
                </a:cubicBezTo>
                <a:cubicBezTo>
                  <a:pt x="595" y="70"/>
                  <a:pt x="611" y="98"/>
                  <a:pt x="638" y="105"/>
                </a:cubicBezTo>
                <a:cubicBezTo>
                  <a:pt x="665" y="112"/>
                  <a:pt x="693" y="96"/>
                  <a:pt x="700" y="69"/>
                </a:cubicBezTo>
                <a:cubicBezTo>
                  <a:pt x="707" y="42"/>
                  <a:pt x="691" y="14"/>
                  <a:pt x="664" y="7"/>
                </a:cubicBezTo>
                <a:close/>
                <a:moveTo>
                  <a:pt x="969" y="503"/>
                </a:moveTo>
                <a:cubicBezTo>
                  <a:pt x="946" y="503"/>
                  <a:pt x="926" y="499"/>
                  <a:pt x="907" y="491"/>
                </a:cubicBezTo>
                <a:cubicBezTo>
                  <a:pt x="889" y="482"/>
                  <a:pt x="874" y="470"/>
                  <a:pt x="863" y="455"/>
                </a:cubicBezTo>
                <a:cubicBezTo>
                  <a:pt x="863" y="664"/>
                  <a:pt x="863" y="664"/>
                  <a:pt x="863" y="664"/>
                </a:cubicBezTo>
                <a:cubicBezTo>
                  <a:pt x="777" y="664"/>
                  <a:pt x="777" y="664"/>
                  <a:pt x="777" y="664"/>
                </a:cubicBezTo>
                <a:cubicBezTo>
                  <a:pt x="777" y="158"/>
                  <a:pt x="777" y="158"/>
                  <a:pt x="777" y="158"/>
                </a:cubicBezTo>
                <a:cubicBezTo>
                  <a:pt x="862" y="158"/>
                  <a:pt x="862" y="158"/>
                  <a:pt x="862" y="158"/>
                </a:cubicBezTo>
                <a:cubicBezTo>
                  <a:pt x="862" y="205"/>
                  <a:pt x="862" y="205"/>
                  <a:pt x="862" y="205"/>
                </a:cubicBezTo>
                <a:cubicBezTo>
                  <a:pt x="874" y="188"/>
                  <a:pt x="888" y="175"/>
                  <a:pt x="907" y="166"/>
                </a:cubicBezTo>
                <a:cubicBezTo>
                  <a:pt x="925" y="156"/>
                  <a:pt x="946" y="151"/>
                  <a:pt x="969" y="151"/>
                </a:cubicBezTo>
                <a:cubicBezTo>
                  <a:pt x="990" y="151"/>
                  <a:pt x="1010" y="155"/>
                  <a:pt x="1030" y="163"/>
                </a:cubicBezTo>
                <a:cubicBezTo>
                  <a:pt x="1050" y="172"/>
                  <a:pt x="1067" y="183"/>
                  <a:pt x="1082" y="199"/>
                </a:cubicBezTo>
                <a:cubicBezTo>
                  <a:pt x="1097" y="214"/>
                  <a:pt x="1109" y="233"/>
                  <a:pt x="1118" y="254"/>
                </a:cubicBezTo>
                <a:cubicBezTo>
                  <a:pt x="1127" y="276"/>
                  <a:pt x="1131" y="300"/>
                  <a:pt x="1131" y="327"/>
                </a:cubicBezTo>
                <a:cubicBezTo>
                  <a:pt x="1131" y="354"/>
                  <a:pt x="1127" y="378"/>
                  <a:pt x="1118" y="400"/>
                </a:cubicBezTo>
                <a:cubicBezTo>
                  <a:pt x="1108" y="421"/>
                  <a:pt x="1096" y="440"/>
                  <a:pt x="1081" y="455"/>
                </a:cubicBezTo>
                <a:cubicBezTo>
                  <a:pt x="1066" y="471"/>
                  <a:pt x="1049" y="482"/>
                  <a:pt x="1030" y="491"/>
                </a:cubicBezTo>
                <a:cubicBezTo>
                  <a:pt x="1010" y="499"/>
                  <a:pt x="990" y="503"/>
                  <a:pt x="969" y="503"/>
                </a:cubicBezTo>
                <a:close/>
                <a:moveTo>
                  <a:pt x="952" y="421"/>
                </a:moveTo>
                <a:cubicBezTo>
                  <a:pt x="965" y="421"/>
                  <a:pt x="977" y="419"/>
                  <a:pt x="988" y="414"/>
                </a:cubicBezTo>
                <a:cubicBezTo>
                  <a:pt x="999" y="409"/>
                  <a:pt x="1009" y="402"/>
                  <a:pt x="1018" y="394"/>
                </a:cubicBezTo>
                <a:cubicBezTo>
                  <a:pt x="1026" y="385"/>
                  <a:pt x="1033" y="375"/>
                  <a:pt x="1038" y="364"/>
                </a:cubicBezTo>
                <a:cubicBezTo>
                  <a:pt x="1043" y="352"/>
                  <a:pt x="1045" y="340"/>
                  <a:pt x="1045" y="326"/>
                </a:cubicBezTo>
                <a:cubicBezTo>
                  <a:pt x="1045" y="313"/>
                  <a:pt x="1043" y="301"/>
                  <a:pt x="1038" y="289"/>
                </a:cubicBezTo>
                <a:cubicBezTo>
                  <a:pt x="1033" y="278"/>
                  <a:pt x="1026" y="268"/>
                  <a:pt x="1018" y="259"/>
                </a:cubicBezTo>
                <a:cubicBezTo>
                  <a:pt x="1009" y="251"/>
                  <a:pt x="999" y="244"/>
                  <a:pt x="988" y="239"/>
                </a:cubicBezTo>
                <a:cubicBezTo>
                  <a:pt x="977" y="234"/>
                  <a:pt x="965" y="231"/>
                  <a:pt x="952" y="231"/>
                </a:cubicBezTo>
                <a:cubicBezTo>
                  <a:pt x="938" y="231"/>
                  <a:pt x="926" y="234"/>
                  <a:pt x="915" y="239"/>
                </a:cubicBezTo>
                <a:cubicBezTo>
                  <a:pt x="903" y="244"/>
                  <a:pt x="893" y="251"/>
                  <a:pt x="885" y="259"/>
                </a:cubicBezTo>
                <a:cubicBezTo>
                  <a:pt x="877" y="268"/>
                  <a:pt x="870" y="278"/>
                  <a:pt x="865" y="289"/>
                </a:cubicBezTo>
                <a:cubicBezTo>
                  <a:pt x="860" y="301"/>
                  <a:pt x="858" y="313"/>
                  <a:pt x="858" y="326"/>
                </a:cubicBezTo>
                <a:cubicBezTo>
                  <a:pt x="858" y="340"/>
                  <a:pt x="860" y="352"/>
                  <a:pt x="865" y="364"/>
                </a:cubicBezTo>
                <a:cubicBezTo>
                  <a:pt x="870" y="375"/>
                  <a:pt x="877" y="385"/>
                  <a:pt x="885" y="394"/>
                </a:cubicBezTo>
                <a:cubicBezTo>
                  <a:pt x="893" y="402"/>
                  <a:pt x="903" y="409"/>
                  <a:pt x="915" y="414"/>
                </a:cubicBezTo>
                <a:cubicBezTo>
                  <a:pt x="926" y="419"/>
                  <a:pt x="938" y="421"/>
                  <a:pt x="952" y="421"/>
                </a:cubicBezTo>
                <a:close/>
                <a:moveTo>
                  <a:pt x="1194" y="158"/>
                </a:moveTo>
                <a:cubicBezTo>
                  <a:pt x="1279" y="158"/>
                  <a:pt x="1279" y="158"/>
                  <a:pt x="1279" y="158"/>
                </a:cubicBezTo>
                <a:cubicBezTo>
                  <a:pt x="1279" y="210"/>
                  <a:pt x="1279" y="210"/>
                  <a:pt x="1279" y="210"/>
                </a:cubicBezTo>
                <a:cubicBezTo>
                  <a:pt x="1287" y="190"/>
                  <a:pt x="1299" y="175"/>
                  <a:pt x="1315" y="166"/>
                </a:cubicBezTo>
                <a:cubicBezTo>
                  <a:pt x="1331" y="157"/>
                  <a:pt x="1350" y="152"/>
                  <a:pt x="1372" y="152"/>
                </a:cubicBezTo>
                <a:cubicBezTo>
                  <a:pt x="1383" y="152"/>
                  <a:pt x="1394" y="153"/>
                  <a:pt x="1403" y="156"/>
                </a:cubicBezTo>
                <a:cubicBezTo>
                  <a:pt x="1413" y="158"/>
                  <a:pt x="1422" y="161"/>
                  <a:pt x="1429" y="165"/>
                </a:cubicBezTo>
                <a:cubicBezTo>
                  <a:pt x="1397" y="250"/>
                  <a:pt x="1397" y="250"/>
                  <a:pt x="1397" y="250"/>
                </a:cubicBezTo>
                <a:cubicBezTo>
                  <a:pt x="1393" y="247"/>
                  <a:pt x="1387" y="244"/>
                  <a:pt x="1379" y="242"/>
                </a:cubicBezTo>
                <a:cubicBezTo>
                  <a:pt x="1371" y="239"/>
                  <a:pt x="1362" y="238"/>
                  <a:pt x="1352" y="238"/>
                </a:cubicBezTo>
                <a:cubicBezTo>
                  <a:pt x="1330" y="238"/>
                  <a:pt x="1313" y="244"/>
                  <a:pt x="1299" y="257"/>
                </a:cubicBezTo>
                <a:cubicBezTo>
                  <a:pt x="1286" y="269"/>
                  <a:pt x="1279" y="289"/>
                  <a:pt x="1279" y="318"/>
                </a:cubicBezTo>
                <a:cubicBezTo>
                  <a:pt x="1279" y="496"/>
                  <a:pt x="1279" y="496"/>
                  <a:pt x="1279" y="496"/>
                </a:cubicBezTo>
                <a:cubicBezTo>
                  <a:pt x="1194" y="496"/>
                  <a:pt x="1194" y="496"/>
                  <a:pt x="1194" y="496"/>
                </a:cubicBezTo>
                <a:lnTo>
                  <a:pt x="1194" y="158"/>
                </a:lnTo>
                <a:close/>
                <a:moveTo>
                  <a:pt x="1620" y="503"/>
                </a:moveTo>
                <a:cubicBezTo>
                  <a:pt x="1594" y="503"/>
                  <a:pt x="1571" y="498"/>
                  <a:pt x="1549" y="489"/>
                </a:cubicBezTo>
                <a:cubicBezTo>
                  <a:pt x="1527" y="480"/>
                  <a:pt x="1508" y="467"/>
                  <a:pt x="1492" y="451"/>
                </a:cubicBezTo>
                <a:cubicBezTo>
                  <a:pt x="1476" y="435"/>
                  <a:pt x="1464" y="416"/>
                  <a:pt x="1455" y="395"/>
                </a:cubicBezTo>
                <a:cubicBezTo>
                  <a:pt x="1446" y="374"/>
                  <a:pt x="1441" y="351"/>
                  <a:pt x="1441" y="327"/>
                </a:cubicBezTo>
                <a:cubicBezTo>
                  <a:pt x="1441" y="303"/>
                  <a:pt x="1446" y="280"/>
                  <a:pt x="1455" y="258"/>
                </a:cubicBezTo>
                <a:cubicBezTo>
                  <a:pt x="1464" y="237"/>
                  <a:pt x="1476" y="218"/>
                  <a:pt x="1492" y="202"/>
                </a:cubicBezTo>
                <a:cubicBezTo>
                  <a:pt x="1508" y="187"/>
                  <a:pt x="1527" y="174"/>
                  <a:pt x="1549" y="165"/>
                </a:cubicBezTo>
                <a:cubicBezTo>
                  <a:pt x="1571" y="156"/>
                  <a:pt x="1594" y="151"/>
                  <a:pt x="1620" y="151"/>
                </a:cubicBezTo>
                <a:cubicBezTo>
                  <a:pt x="1645" y="151"/>
                  <a:pt x="1668" y="156"/>
                  <a:pt x="1690" y="165"/>
                </a:cubicBezTo>
                <a:cubicBezTo>
                  <a:pt x="1712" y="174"/>
                  <a:pt x="1731" y="187"/>
                  <a:pt x="1747" y="202"/>
                </a:cubicBezTo>
                <a:cubicBezTo>
                  <a:pt x="1763" y="218"/>
                  <a:pt x="1776" y="237"/>
                  <a:pt x="1785" y="258"/>
                </a:cubicBezTo>
                <a:cubicBezTo>
                  <a:pt x="1794" y="280"/>
                  <a:pt x="1799" y="303"/>
                  <a:pt x="1799" y="327"/>
                </a:cubicBezTo>
                <a:cubicBezTo>
                  <a:pt x="1799" y="351"/>
                  <a:pt x="1794" y="374"/>
                  <a:pt x="1785" y="395"/>
                </a:cubicBezTo>
                <a:cubicBezTo>
                  <a:pt x="1776" y="416"/>
                  <a:pt x="1763" y="435"/>
                  <a:pt x="1747" y="451"/>
                </a:cubicBezTo>
                <a:cubicBezTo>
                  <a:pt x="1731" y="467"/>
                  <a:pt x="1713" y="480"/>
                  <a:pt x="1691" y="489"/>
                </a:cubicBezTo>
                <a:cubicBezTo>
                  <a:pt x="1669" y="498"/>
                  <a:pt x="1645" y="503"/>
                  <a:pt x="1620" y="503"/>
                </a:cubicBezTo>
                <a:close/>
                <a:moveTo>
                  <a:pt x="1620" y="421"/>
                </a:moveTo>
                <a:cubicBezTo>
                  <a:pt x="1633" y="421"/>
                  <a:pt x="1645" y="418"/>
                  <a:pt x="1657" y="413"/>
                </a:cubicBezTo>
                <a:cubicBezTo>
                  <a:pt x="1668" y="408"/>
                  <a:pt x="1678" y="402"/>
                  <a:pt x="1686" y="393"/>
                </a:cubicBezTo>
                <a:cubicBezTo>
                  <a:pt x="1694" y="385"/>
                  <a:pt x="1701" y="375"/>
                  <a:pt x="1706" y="364"/>
                </a:cubicBezTo>
                <a:cubicBezTo>
                  <a:pt x="1711" y="352"/>
                  <a:pt x="1713" y="340"/>
                  <a:pt x="1713" y="326"/>
                </a:cubicBezTo>
                <a:cubicBezTo>
                  <a:pt x="1713" y="313"/>
                  <a:pt x="1711" y="301"/>
                  <a:pt x="1706" y="289"/>
                </a:cubicBezTo>
                <a:cubicBezTo>
                  <a:pt x="1701" y="278"/>
                  <a:pt x="1694" y="268"/>
                  <a:pt x="1686" y="259"/>
                </a:cubicBezTo>
                <a:cubicBezTo>
                  <a:pt x="1678" y="251"/>
                  <a:pt x="1668" y="244"/>
                  <a:pt x="1657" y="239"/>
                </a:cubicBezTo>
                <a:cubicBezTo>
                  <a:pt x="1645" y="234"/>
                  <a:pt x="1633" y="232"/>
                  <a:pt x="1620" y="232"/>
                </a:cubicBezTo>
                <a:cubicBezTo>
                  <a:pt x="1607" y="232"/>
                  <a:pt x="1595" y="234"/>
                  <a:pt x="1584" y="239"/>
                </a:cubicBezTo>
                <a:cubicBezTo>
                  <a:pt x="1573" y="244"/>
                  <a:pt x="1563" y="251"/>
                  <a:pt x="1555" y="259"/>
                </a:cubicBezTo>
                <a:cubicBezTo>
                  <a:pt x="1546" y="268"/>
                  <a:pt x="1540" y="278"/>
                  <a:pt x="1535" y="289"/>
                </a:cubicBezTo>
                <a:cubicBezTo>
                  <a:pt x="1530" y="301"/>
                  <a:pt x="1528" y="313"/>
                  <a:pt x="1528" y="326"/>
                </a:cubicBezTo>
                <a:cubicBezTo>
                  <a:pt x="1528" y="340"/>
                  <a:pt x="1530" y="352"/>
                  <a:pt x="1535" y="364"/>
                </a:cubicBezTo>
                <a:cubicBezTo>
                  <a:pt x="1540" y="375"/>
                  <a:pt x="1546" y="385"/>
                  <a:pt x="1555" y="393"/>
                </a:cubicBezTo>
                <a:cubicBezTo>
                  <a:pt x="1563" y="402"/>
                  <a:pt x="1573" y="408"/>
                  <a:pt x="1584" y="413"/>
                </a:cubicBezTo>
                <a:cubicBezTo>
                  <a:pt x="1595" y="418"/>
                  <a:pt x="1607" y="421"/>
                  <a:pt x="1620" y="421"/>
                </a:cubicBezTo>
                <a:close/>
                <a:moveTo>
                  <a:pt x="0" y="158"/>
                </a:moveTo>
                <a:cubicBezTo>
                  <a:pt x="88" y="158"/>
                  <a:pt x="88" y="158"/>
                  <a:pt x="88" y="158"/>
                </a:cubicBezTo>
                <a:cubicBezTo>
                  <a:pt x="156" y="373"/>
                  <a:pt x="156" y="373"/>
                  <a:pt x="156" y="373"/>
                </a:cubicBezTo>
                <a:cubicBezTo>
                  <a:pt x="236" y="158"/>
                  <a:pt x="236" y="158"/>
                  <a:pt x="236" y="158"/>
                </a:cubicBezTo>
                <a:cubicBezTo>
                  <a:pt x="313" y="158"/>
                  <a:pt x="313" y="158"/>
                  <a:pt x="313" y="158"/>
                </a:cubicBezTo>
                <a:cubicBezTo>
                  <a:pt x="392" y="373"/>
                  <a:pt x="392" y="373"/>
                  <a:pt x="392" y="373"/>
                </a:cubicBezTo>
                <a:cubicBezTo>
                  <a:pt x="462" y="158"/>
                  <a:pt x="462" y="158"/>
                  <a:pt x="462" y="158"/>
                </a:cubicBezTo>
                <a:cubicBezTo>
                  <a:pt x="550" y="158"/>
                  <a:pt x="550" y="158"/>
                  <a:pt x="550" y="158"/>
                </a:cubicBezTo>
                <a:cubicBezTo>
                  <a:pt x="435" y="495"/>
                  <a:pt x="435" y="495"/>
                  <a:pt x="435" y="495"/>
                </a:cubicBezTo>
                <a:cubicBezTo>
                  <a:pt x="354" y="495"/>
                  <a:pt x="354" y="495"/>
                  <a:pt x="354" y="495"/>
                </a:cubicBezTo>
                <a:cubicBezTo>
                  <a:pt x="274" y="275"/>
                  <a:pt x="274" y="275"/>
                  <a:pt x="274" y="275"/>
                </a:cubicBezTo>
                <a:cubicBezTo>
                  <a:pt x="192" y="495"/>
                  <a:pt x="192" y="495"/>
                  <a:pt x="192" y="495"/>
                </a:cubicBezTo>
                <a:cubicBezTo>
                  <a:pt x="110" y="495"/>
                  <a:pt x="110" y="495"/>
                  <a:pt x="110" y="495"/>
                </a:cubicBezTo>
                <a:lnTo>
                  <a:pt x="0" y="15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4" name="Rectangle 3"/>
          <p:cNvSpPr/>
          <p:nvPr userDrawn="1"/>
        </p:nvSpPr>
        <p:spPr>
          <a:xfrm>
            <a:off x="111760" y="6530234"/>
            <a:ext cx="1229360" cy="2668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" name="Picture 4"/>
          <p:cNvPicPr>
            <a:picLocks noChangeAspect="1"/>
          </p:cNvPicPr>
          <p:nvPr userDrawn="1"/>
        </p:nvPicPr>
        <p:blipFill rotWithShape="1">
          <a:blip r:embed="rId2"/>
          <a:srcRect l="7910" t="21479" r="9862" b="22434"/>
          <a:stretch>
            <a:fillRect/>
          </a:stretch>
        </p:blipFill>
        <p:spPr>
          <a:xfrm>
            <a:off x="10134290" y="21167"/>
            <a:ext cx="1524307" cy="33006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9274" y="365760"/>
            <a:ext cx="11109325" cy="685800"/>
          </a:xfrm>
        </p:spPr>
        <p:txBody>
          <a:bodyPr>
            <a:noAutofit/>
          </a:bodyPr>
          <a:lstStyle>
            <a:lvl1pPr>
              <a:defRPr sz="3000">
                <a:latin typeface="Tenorite" pitchFamily="2" charset="0"/>
                <a:cs typeface="Arial" panose="020B0604020202090204" pitchFamily="34" charset="0"/>
              </a:defRPr>
            </a:lvl1pPr>
          </a:lstStyle>
          <a:p>
            <a:r>
              <a:rPr lang="en-US"/>
              <a:t>Click to add title</a:t>
            </a:r>
            <a:endParaRPr lang="en-US"/>
          </a:p>
        </p:txBody>
      </p:sp>
      <p:sp>
        <p:nvSpPr>
          <p:cNvPr id="5" name="Número de diapositiva"/>
          <p:cNvSpPr txBox="1"/>
          <p:nvPr userDrawn="1"/>
        </p:nvSpPr>
        <p:spPr>
          <a:xfrm>
            <a:off x="11455802" y="6530234"/>
            <a:ext cx="548640" cy="91440"/>
          </a:xfrm>
          <a:prstGeom prst="rect">
            <a:avLst/>
          </a:prstGeom>
        </p:spPr>
        <p:txBody>
          <a:bodyPr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7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enorite" pitchFamily="2" charset="0"/>
                <a:ea typeface="+mn-ea"/>
                <a:cs typeface="+mn-cs"/>
                <a:sym typeface="Tenorite Regular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9pPr>
          </a:lstStyle>
          <a:p>
            <a:fld id="{86CB4B4D-7CA3-9044-876B-883B54F8677D}" type="slidenum">
              <a:rPr lang="en-US" sz="1000" smtClean="0"/>
            </a:fld>
            <a:endParaRPr lang="en-US" sz="1000"/>
          </a:p>
        </p:txBody>
      </p:sp>
      <p:sp>
        <p:nvSpPr>
          <p:cNvPr id="7" name="Freeform 5"/>
          <p:cNvSpPr>
            <a:spLocks noEditPoints="1"/>
          </p:cNvSpPr>
          <p:nvPr userDrawn="1"/>
        </p:nvSpPr>
        <p:spPr bwMode="auto">
          <a:xfrm>
            <a:off x="10784911" y="6479382"/>
            <a:ext cx="468874" cy="173633"/>
          </a:xfrm>
          <a:custGeom>
            <a:avLst/>
            <a:gdLst>
              <a:gd name="T0" fmla="*/ 698 w 1799"/>
              <a:gd name="T1" fmla="*/ 158 h 664"/>
              <a:gd name="T2" fmla="*/ 610 w 1799"/>
              <a:gd name="T3" fmla="*/ 496 h 664"/>
              <a:gd name="T4" fmla="*/ 664 w 1799"/>
              <a:gd name="T5" fmla="*/ 7 h 664"/>
              <a:gd name="T6" fmla="*/ 638 w 1799"/>
              <a:gd name="T7" fmla="*/ 105 h 664"/>
              <a:gd name="T8" fmla="*/ 664 w 1799"/>
              <a:gd name="T9" fmla="*/ 7 h 664"/>
              <a:gd name="T10" fmla="*/ 907 w 1799"/>
              <a:gd name="T11" fmla="*/ 491 h 664"/>
              <a:gd name="T12" fmla="*/ 863 w 1799"/>
              <a:gd name="T13" fmla="*/ 664 h 664"/>
              <a:gd name="T14" fmla="*/ 777 w 1799"/>
              <a:gd name="T15" fmla="*/ 158 h 664"/>
              <a:gd name="T16" fmla="*/ 862 w 1799"/>
              <a:gd name="T17" fmla="*/ 205 h 664"/>
              <a:gd name="T18" fmla="*/ 969 w 1799"/>
              <a:gd name="T19" fmla="*/ 151 h 664"/>
              <a:gd name="T20" fmla="*/ 1082 w 1799"/>
              <a:gd name="T21" fmla="*/ 199 h 664"/>
              <a:gd name="T22" fmla="*/ 1131 w 1799"/>
              <a:gd name="T23" fmla="*/ 327 h 664"/>
              <a:gd name="T24" fmla="*/ 1081 w 1799"/>
              <a:gd name="T25" fmla="*/ 455 h 664"/>
              <a:gd name="T26" fmla="*/ 969 w 1799"/>
              <a:gd name="T27" fmla="*/ 503 h 664"/>
              <a:gd name="T28" fmla="*/ 988 w 1799"/>
              <a:gd name="T29" fmla="*/ 414 h 664"/>
              <a:gd name="T30" fmla="*/ 1038 w 1799"/>
              <a:gd name="T31" fmla="*/ 364 h 664"/>
              <a:gd name="T32" fmla="*/ 1038 w 1799"/>
              <a:gd name="T33" fmla="*/ 289 h 664"/>
              <a:gd name="T34" fmla="*/ 988 w 1799"/>
              <a:gd name="T35" fmla="*/ 239 h 664"/>
              <a:gd name="T36" fmla="*/ 915 w 1799"/>
              <a:gd name="T37" fmla="*/ 239 h 664"/>
              <a:gd name="T38" fmla="*/ 865 w 1799"/>
              <a:gd name="T39" fmla="*/ 289 h 664"/>
              <a:gd name="T40" fmla="*/ 865 w 1799"/>
              <a:gd name="T41" fmla="*/ 364 h 664"/>
              <a:gd name="T42" fmla="*/ 915 w 1799"/>
              <a:gd name="T43" fmla="*/ 414 h 664"/>
              <a:gd name="T44" fmla="*/ 1194 w 1799"/>
              <a:gd name="T45" fmla="*/ 158 h 664"/>
              <a:gd name="T46" fmla="*/ 1279 w 1799"/>
              <a:gd name="T47" fmla="*/ 210 h 664"/>
              <a:gd name="T48" fmla="*/ 1372 w 1799"/>
              <a:gd name="T49" fmla="*/ 152 h 664"/>
              <a:gd name="T50" fmla="*/ 1429 w 1799"/>
              <a:gd name="T51" fmla="*/ 165 h 664"/>
              <a:gd name="T52" fmla="*/ 1379 w 1799"/>
              <a:gd name="T53" fmla="*/ 242 h 664"/>
              <a:gd name="T54" fmla="*/ 1299 w 1799"/>
              <a:gd name="T55" fmla="*/ 257 h 664"/>
              <a:gd name="T56" fmla="*/ 1279 w 1799"/>
              <a:gd name="T57" fmla="*/ 496 h 664"/>
              <a:gd name="T58" fmla="*/ 1194 w 1799"/>
              <a:gd name="T59" fmla="*/ 158 h 664"/>
              <a:gd name="T60" fmla="*/ 1549 w 1799"/>
              <a:gd name="T61" fmla="*/ 489 h 664"/>
              <a:gd name="T62" fmla="*/ 1455 w 1799"/>
              <a:gd name="T63" fmla="*/ 395 h 664"/>
              <a:gd name="T64" fmla="*/ 1455 w 1799"/>
              <a:gd name="T65" fmla="*/ 258 h 664"/>
              <a:gd name="T66" fmla="*/ 1549 w 1799"/>
              <a:gd name="T67" fmla="*/ 165 h 664"/>
              <a:gd name="T68" fmla="*/ 1690 w 1799"/>
              <a:gd name="T69" fmla="*/ 165 h 664"/>
              <a:gd name="T70" fmla="*/ 1785 w 1799"/>
              <a:gd name="T71" fmla="*/ 258 h 664"/>
              <a:gd name="T72" fmla="*/ 1785 w 1799"/>
              <a:gd name="T73" fmla="*/ 395 h 664"/>
              <a:gd name="T74" fmla="*/ 1691 w 1799"/>
              <a:gd name="T75" fmla="*/ 489 h 664"/>
              <a:gd name="T76" fmla="*/ 1620 w 1799"/>
              <a:gd name="T77" fmla="*/ 421 h 664"/>
              <a:gd name="T78" fmla="*/ 1686 w 1799"/>
              <a:gd name="T79" fmla="*/ 393 h 664"/>
              <a:gd name="T80" fmla="*/ 1713 w 1799"/>
              <a:gd name="T81" fmla="*/ 326 h 664"/>
              <a:gd name="T82" fmla="*/ 1686 w 1799"/>
              <a:gd name="T83" fmla="*/ 259 h 664"/>
              <a:gd name="T84" fmla="*/ 1620 w 1799"/>
              <a:gd name="T85" fmla="*/ 232 h 664"/>
              <a:gd name="T86" fmla="*/ 1555 w 1799"/>
              <a:gd name="T87" fmla="*/ 259 h 664"/>
              <a:gd name="T88" fmla="*/ 1528 w 1799"/>
              <a:gd name="T89" fmla="*/ 326 h 664"/>
              <a:gd name="T90" fmla="*/ 1555 w 1799"/>
              <a:gd name="T91" fmla="*/ 393 h 664"/>
              <a:gd name="T92" fmla="*/ 1620 w 1799"/>
              <a:gd name="T93" fmla="*/ 421 h 664"/>
              <a:gd name="T94" fmla="*/ 88 w 1799"/>
              <a:gd name="T95" fmla="*/ 158 h 664"/>
              <a:gd name="T96" fmla="*/ 236 w 1799"/>
              <a:gd name="T97" fmla="*/ 158 h 664"/>
              <a:gd name="T98" fmla="*/ 392 w 1799"/>
              <a:gd name="T99" fmla="*/ 373 h 664"/>
              <a:gd name="T100" fmla="*/ 550 w 1799"/>
              <a:gd name="T101" fmla="*/ 158 h 664"/>
              <a:gd name="T102" fmla="*/ 354 w 1799"/>
              <a:gd name="T103" fmla="*/ 495 h 664"/>
              <a:gd name="T104" fmla="*/ 192 w 1799"/>
              <a:gd name="T105" fmla="*/ 495 h 664"/>
              <a:gd name="T106" fmla="*/ 0 w 1799"/>
              <a:gd name="T107" fmla="*/ 158 h 6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799" h="664">
                <a:moveTo>
                  <a:pt x="610" y="158"/>
                </a:moveTo>
                <a:cubicBezTo>
                  <a:pt x="698" y="158"/>
                  <a:pt x="698" y="158"/>
                  <a:pt x="698" y="158"/>
                </a:cubicBezTo>
                <a:cubicBezTo>
                  <a:pt x="698" y="496"/>
                  <a:pt x="698" y="496"/>
                  <a:pt x="698" y="496"/>
                </a:cubicBezTo>
                <a:cubicBezTo>
                  <a:pt x="610" y="496"/>
                  <a:pt x="610" y="496"/>
                  <a:pt x="610" y="496"/>
                </a:cubicBezTo>
                <a:lnTo>
                  <a:pt x="610" y="158"/>
                </a:lnTo>
                <a:close/>
                <a:moveTo>
                  <a:pt x="664" y="7"/>
                </a:moveTo>
                <a:cubicBezTo>
                  <a:pt x="637" y="0"/>
                  <a:pt x="609" y="16"/>
                  <a:pt x="602" y="43"/>
                </a:cubicBezTo>
                <a:cubicBezTo>
                  <a:pt x="595" y="70"/>
                  <a:pt x="611" y="98"/>
                  <a:pt x="638" y="105"/>
                </a:cubicBezTo>
                <a:cubicBezTo>
                  <a:pt x="665" y="112"/>
                  <a:pt x="693" y="96"/>
                  <a:pt x="700" y="69"/>
                </a:cubicBezTo>
                <a:cubicBezTo>
                  <a:pt x="707" y="42"/>
                  <a:pt x="691" y="14"/>
                  <a:pt x="664" y="7"/>
                </a:cubicBezTo>
                <a:close/>
                <a:moveTo>
                  <a:pt x="969" y="503"/>
                </a:moveTo>
                <a:cubicBezTo>
                  <a:pt x="946" y="503"/>
                  <a:pt x="926" y="499"/>
                  <a:pt x="907" y="491"/>
                </a:cubicBezTo>
                <a:cubicBezTo>
                  <a:pt x="889" y="482"/>
                  <a:pt x="874" y="470"/>
                  <a:pt x="863" y="455"/>
                </a:cubicBezTo>
                <a:cubicBezTo>
                  <a:pt x="863" y="664"/>
                  <a:pt x="863" y="664"/>
                  <a:pt x="863" y="664"/>
                </a:cubicBezTo>
                <a:cubicBezTo>
                  <a:pt x="777" y="664"/>
                  <a:pt x="777" y="664"/>
                  <a:pt x="777" y="664"/>
                </a:cubicBezTo>
                <a:cubicBezTo>
                  <a:pt x="777" y="158"/>
                  <a:pt x="777" y="158"/>
                  <a:pt x="777" y="158"/>
                </a:cubicBezTo>
                <a:cubicBezTo>
                  <a:pt x="862" y="158"/>
                  <a:pt x="862" y="158"/>
                  <a:pt x="862" y="158"/>
                </a:cubicBezTo>
                <a:cubicBezTo>
                  <a:pt x="862" y="205"/>
                  <a:pt x="862" y="205"/>
                  <a:pt x="862" y="205"/>
                </a:cubicBezTo>
                <a:cubicBezTo>
                  <a:pt x="874" y="188"/>
                  <a:pt x="888" y="175"/>
                  <a:pt x="907" y="166"/>
                </a:cubicBezTo>
                <a:cubicBezTo>
                  <a:pt x="925" y="156"/>
                  <a:pt x="946" y="151"/>
                  <a:pt x="969" y="151"/>
                </a:cubicBezTo>
                <a:cubicBezTo>
                  <a:pt x="990" y="151"/>
                  <a:pt x="1010" y="155"/>
                  <a:pt x="1030" y="163"/>
                </a:cubicBezTo>
                <a:cubicBezTo>
                  <a:pt x="1050" y="172"/>
                  <a:pt x="1067" y="183"/>
                  <a:pt x="1082" y="199"/>
                </a:cubicBezTo>
                <a:cubicBezTo>
                  <a:pt x="1097" y="214"/>
                  <a:pt x="1109" y="233"/>
                  <a:pt x="1118" y="254"/>
                </a:cubicBezTo>
                <a:cubicBezTo>
                  <a:pt x="1127" y="276"/>
                  <a:pt x="1131" y="300"/>
                  <a:pt x="1131" y="327"/>
                </a:cubicBezTo>
                <a:cubicBezTo>
                  <a:pt x="1131" y="354"/>
                  <a:pt x="1127" y="378"/>
                  <a:pt x="1118" y="400"/>
                </a:cubicBezTo>
                <a:cubicBezTo>
                  <a:pt x="1108" y="421"/>
                  <a:pt x="1096" y="440"/>
                  <a:pt x="1081" y="455"/>
                </a:cubicBezTo>
                <a:cubicBezTo>
                  <a:pt x="1066" y="471"/>
                  <a:pt x="1049" y="482"/>
                  <a:pt x="1030" y="491"/>
                </a:cubicBezTo>
                <a:cubicBezTo>
                  <a:pt x="1010" y="499"/>
                  <a:pt x="990" y="503"/>
                  <a:pt x="969" y="503"/>
                </a:cubicBezTo>
                <a:close/>
                <a:moveTo>
                  <a:pt x="952" y="421"/>
                </a:moveTo>
                <a:cubicBezTo>
                  <a:pt x="965" y="421"/>
                  <a:pt x="977" y="419"/>
                  <a:pt x="988" y="414"/>
                </a:cubicBezTo>
                <a:cubicBezTo>
                  <a:pt x="999" y="409"/>
                  <a:pt x="1009" y="402"/>
                  <a:pt x="1018" y="394"/>
                </a:cubicBezTo>
                <a:cubicBezTo>
                  <a:pt x="1026" y="385"/>
                  <a:pt x="1033" y="375"/>
                  <a:pt x="1038" y="364"/>
                </a:cubicBezTo>
                <a:cubicBezTo>
                  <a:pt x="1043" y="352"/>
                  <a:pt x="1045" y="340"/>
                  <a:pt x="1045" y="326"/>
                </a:cubicBezTo>
                <a:cubicBezTo>
                  <a:pt x="1045" y="313"/>
                  <a:pt x="1043" y="301"/>
                  <a:pt x="1038" y="289"/>
                </a:cubicBezTo>
                <a:cubicBezTo>
                  <a:pt x="1033" y="278"/>
                  <a:pt x="1026" y="268"/>
                  <a:pt x="1018" y="259"/>
                </a:cubicBezTo>
                <a:cubicBezTo>
                  <a:pt x="1009" y="251"/>
                  <a:pt x="999" y="244"/>
                  <a:pt x="988" y="239"/>
                </a:cubicBezTo>
                <a:cubicBezTo>
                  <a:pt x="977" y="234"/>
                  <a:pt x="965" y="231"/>
                  <a:pt x="952" y="231"/>
                </a:cubicBezTo>
                <a:cubicBezTo>
                  <a:pt x="938" y="231"/>
                  <a:pt x="926" y="234"/>
                  <a:pt x="915" y="239"/>
                </a:cubicBezTo>
                <a:cubicBezTo>
                  <a:pt x="903" y="244"/>
                  <a:pt x="893" y="251"/>
                  <a:pt x="885" y="259"/>
                </a:cubicBezTo>
                <a:cubicBezTo>
                  <a:pt x="877" y="268"/>
                  <a:pt x="870" y="278"/>
                  <a:pt x="865" y="289"/>
                </a:cubicBezTo>
                <a:cubicBezTo>
                  <a:pt x="860" y="301"/>
                  <a:pt x="858" y="313"/>
                  <a:pt x="858" y="326"/>
                </a:cubicBezTo>
                <a:cubicBezTo>
                  <a:pt x="858" y="340"/>
                  <a:pt x="860" y="352"/>
                  <a:pt x="865" y="364"/>
                </a:cubicBezTo>
                <a:cubicBezTo>
                  <a:pt x="870" y="375"/>
                  <a:pt x="877" y="385"/>
                  <a:pt x="885" y="394"/>
                </a:cubicBezTo>
                <a:cubicBezTo>
                  <a:pt x="893" y="402"/>
                  <a:pt x="903" y="409"/>
                  <a:pt x="915" y="414"/>
                </a:cubicBezTo>
                <a:cubicBezTo>
                  <a:pt x="926" y="419"/>
                  <a:pt x="938" y="421"/>
                  <a:pt x="952" y="421"/>
                </a:cubicBezTo>
                <a:close/>
                <a:moveTo>
                  <a:pt x="1194" y="158"/>
                </a:moveTo>
                <a:cubicBezTo>
                  <a:pt x="1279" y="158"/>
                  <a:pt x="1279" y="158"/>
                  <a:pt x="1279" y="158"/>
                </a:cubicBezTo>
                <a:cubicBezTo>
                  <a:pt x="1279" y="210"/>
                  <a:pt x="1279" y="210"/>
                  <a:pt x="1279" y="210"/>
                </a:cubicBezTo>
                <a:cubicBezTo>
                  <a:pt x="1287" y="190"/>
                  <a:pt x="1299" y="175"/>
                  <a:pt x="1315" y="166"/>
                </a:cubicBezTo>
                <a:cubicBezTo>
                  <a:pt x="1331" y="157"/>
                  <a:pt x="1350" y="152"/>
                  <a:pt x="1372" y="152"/>
                </a:cubicBezTo>
                <a:cubicBezTo>
                  <a:pt x="1383" y="152"/>
                  <a:pt x="1394" y="153"/>
                  <a:pt x="1403" y="156"/>
                </a:cubicBezTo>
                <a:cubicBezTo>
                  <a:pt x="1413" y="158"/>
                  <a:pt x="1422" y="161"/>
                  <a:pt x="1429" y="165"/>
                </a:cubicBezTo>
                <a:cubicBezTo>
                  <a:pt x="1397" y="250"/>
                  <a:pt x="1397" y="250"/>
                  <a:pt x="1397" y="250"/>
                </a:cubicBezTo>
                <a:cubicBezTo>
                  <a:pt x="1393" y="247"/>
                  <a:pt x="1387" y="244"/>
                  <a:pt x="1379" y="242"/>
                </a:cubicBezTo>
                <a:cubicBezTo>
                  <a:pt x="1371" y="239"/>
                  <a:pt x="1362" y="238"/>
                  <a:pt x="1352" y="238"/>
                </a:cubicBezTo>
                <a:cubicBezTo>
                  <a:pt x="1330" y="238"/>
                  <a:pt x="1313" y="244"/>
                  <a:pt x="1299" y="257"/>
                </a:cubicBezTo>
                <a:cubicBezTo>
                  <a:pt x="1286" y="269"/>
                  <a:pt x="1279" y="289"/>
                  <a:pt x="1279" y="318"/>
                </a:cubicBezTo>
                <a:cubicBezTo>
                  <a:pt x="1279" y="496"/>
                  <a:pt x="1279" y="496"/>
                  <a:pt x="1279" y="496"/>
                </a:cubicBezTo>
                <a:cubicBezTo>
                  <a:pt x="1194" y="496"/>
                  <a:pt x="1194" y="496"/>
                  <a:pt x="1194" y="496"/>
                </a:cubicBezTo>
                <a:lnTo>
                  <a:pt x="1194" y="158"/>
                </a:lnTo>
                <a:close/>
                <a:moveTo>
                  <a:pt x="1620" y="503"/>
                </a:moveTo>
                <a:cubicBezTo>
                  <a:pt x="1594" y="503"/>
                  <a:pt x="1571" y="498"/>
                  <a:pt x="1549" y="489"/>
                </a:cubicBezTo>
                <a:cubicBezTo>
                  <a:pt x="1527" y="480"/>
                  <a:pt x="1508" y="467"/>
                  <a:pt x="1492" y="451"/>
                </a:cubicBezTo>
                <a:cubicBezTo>
                  <a:pt x="1476" y="435"/>
                  <a:pt x="1464" y="416"/>
                  <a:pt x="1455" y="395"/>
                </a:cubicBezTo>
                <a:cubicBezTo>
                  <a:pt x="1446" y="374"/>
                  <a:pt x="1441" y="351"/>
                  <a:pt x="1441" y="327"/>
                </a:cubicBezTo>
                <a:cubicBezTo>
                  <a:pt x="1441" y="303"/>
                  <a:pt x="1446" y="280"/>
                  <a:pt x="1455" y="258"/>
                </a:cubicBezTo>
                <a:cubicBezTo>
                  <a:pt x="1464" y="237"/>
                  <a:pt x="1476" y="218"/>
                  <a:pt x="1492" y="202"/>
                </a:cubicBezTo>
                <a:cubicBezTo>
                  <a:pt x="1508" y="187"/>
                  <a:pt x="1527" y="174"/>
                  <a:pt x="1549" y="165"/>
                </a:cubicBezTo>
                <a:cubicBezTo>
                  <a:pt x="1571" y="156"/>
                  <a:pt x="1594" y="151"/>
                  <a:pt x="1620" y="151"/>
                </a:cubicBezTo>
                <a:cubicBezTo>
                  <a:pt x="1645" y="151"/>
                  <a:pt x="1668" y="156"/>
                  <a:pt x="1690" y="165"/>
                </a:cubicBezTo>
                <a:cubicBezTo>
                  <a:pt x="1712" y="174"/>
                  <a:pt x="1731" y="187"/>
                  <a:pt x="1747" y="202"/>
                </a:cubicBezTo>
                <a:cubicBezTo>
                  <a:pt x="1763" y="218"/>
                  <a:pt x="1776" y="237"/>
                  <a:pt x="1785" y="258"/>
                </a:cubicBezTo>
                <a:cubicBezTo>
                  <a:pt x="1794" y="280"/>
                  <a:pt x="1799" y="303"/>
                  <a:pt x="1799" y="327"/>
                </a:cubicBezTo>
                <a:cubicBezTo>
                  <a:pt x="1799" y="351"/>
                  <a:pt x="1794" y="374"/>
                  <a:pt x="1785" y="395"/>
                </a:cubicBezTo>
                <a:cubicBezTo>
                  <a:pt x="1776" y="416"/>
                  <a:pt x="1763" y="435"/>
                  <a:pt x="1747" y="451"/>
                </a:cubicBezTo>
                <a:cubicBezTo>
                  <a:pt x="1731" y="467"/>
                  <a:pt x="1713" y="480"/>
                  <a:pt x="1691" y="489"/>
                </a:cubicBezTo>
                <a:cubicBezTo>
                  <a:pt x="1669" y="498"/>
                  <a:pt x="1645" y="503"/>
                  <a:pt x="1620" y="503"/>
                </a:cubicBezTo>
                <a:close/>
                <a:moveTo>
                  <a:pt x="1620" y="421"/>
                </a:moveTo>
                <a:cubicBezTo>
                  <a:pt x="1633" y="421"/>
                  <a:pt x="1645" y="418"/>
                  <a:pt x="1657" y="413"/>
                </a:cubicBezTo>
                <a:cubicBezTo>
                  <a:pt x="1668" y="408"/>
                  <a:pt x="1678" y="402"/>
                  <a:pt x="1686" y="393"/>
                </a:cubicBezTo>
                <a:cubicBezTo>
                  <a:pt x="1694" y="385"/>
                  <a:pt x="1701" y="375"/>
                  <a:pt x="1706" y="364"/>
                </a:cubicBezTo>
                <a:cubicBezTo>
                  <a:pt x="1711" y="352"/>
                  <a:pt x="1713" y="340"/>
                  <a:pt x="1713" y="326"/>
                </a:cubicBezTo>
                <a:cubicBezTo>
                  <a:pt x="1713" y="313"/>
                  <a:pt x="1711" y="301"/>
                  <a:pt x="1706" y="289"/>
                </a:cubicBezTo>
                <a:cubicBezTo>
                  <a:pt x="1701" y="278"/>
                  <a:pt x="1694" y="268"/>
                  <a:pt x="1686" y="259"/>
                </a:cubicBezTo>
                <a:cubicBezTo>
                  <a:pt x="1678" y="251"/>
                  <a:pt x="1668" y="244"/>
                  <a:pt x="1657" y="239"/>
                </a:cubicBezTo>
                <a:cubicBezTo>
                  <a:pt x="1645" y="234"/>
                  <a:pt x="1633" y="232"/>
                  <a:pt x="1620" y="232"/>
                </a:cubicBezTo>
                <a:cubicBezTo>
                  <a:pt x="1607" y="232"/>
                  <a:pt x="1595" y="234"/>
                  <a:pt x="1584" y="239"/>
                </a:cubicBezTo>
                <a:cubicBezTo>
                  <a:pt x="1573" y="244"/>
                  <a:pt x="1563" y="251"/>
                  <a:pt x="1555" y="259"/>
                </a:cubicBezTo>
                <a:cubicBezTo>
                  <a:pt x="1546" y="268"/>
                  <a:pt x="1540" y="278"/>
                  <a:pt x="1535" y="289"/>
                </a:cubicBezTo>
                <a:cubicBezTo>
                  <a:pt x="1530" y="301"/>
                  <a:pt x="1528" y="313"/>
                  <a:pt x="1528" y="326"/>
                </a:cubicBezTo>
                <a:cubicBezTo>
                  <a:pt x="1528" y="340"/>
                  <a:pt x="1530" y="352"/>
                  <a:pt x="1535" y="364"/>
                </a:cubicBezTo>
                <a:cubicBezTo>
                  <a:pt x="1540" y="375"/>
                  <a:pt x="1546" y="385"/>
                  <a:pt x="1555" y="393"/>
                </a:cubicBezTo>
                <a:cubicBezTo>
                  <a:pt x="1563" y="402"/>
                  <a:pt x="1573" y="408"/>
                  <a:pt x="1584" y="413"/>
                </a:cubicBezTo>
                <a:cubicBezTo>
                  <a:pt x="1595" y="418"/>
                  <a:pt x="1607" y="421"/>
                  <a:pt x="1620" y="421"/>
                </a:cubicBezTo>
                <a:close/>
                <a:moveTo>
                  <a:pt x="0" y="158"/>
                </a:moveTo>
                <a:cubicBezTo>
                  <a:pt x="88" y="158"/>
                  <a:pt x="88" y="158"/>
                  <a:pt x="88" y="158"/>
                </a:cubicBezTo>
                <a:cubicBezTo>
                  <a:pt x="156" y="373"/>
                  <a:pt x="156" y="373"/>
                  <a:pt x="156" y="373"/>
                </a:cubicBezTo>
                <a:cubicBezTo>
                  <a:pt x="236" y="158"/>
                  <a:pt x="236" y="158"/>
                  <a:pt x="236" y="158"/>
                </a:cubicBezTo>
                <a:cubicBezTo>
                  <a:pt x="313" y="158"/>
                  <a:pt x="313" y="158"/>
                  <a:pt x="313" y="158"/>
                </a:cubicBezTo>
                <a:cubicBezTo>
                  <a:pt x="392" y="373"/>
                  <a:pt x="392" y="373"/>
                  <a:pt x="392" y="373"/>
                </a:cubicBezTo>
                <a:cubicBezTo>
                  <a:pt x="462" y="158"/>
                  <a:pt x="462" y="158"/>
                  <a:pt x="462" y="158"/>
                </a:cubicBezTo>
                <a:cubicBezTo>
                  <a:pt x="550" y="158"/>
                  <a:pt x="550" y="158"/>
                  <a:pt x="550" y="158"/>
                </a:cubicBezTo>
                <a:cubicBezTo>
                  <a:pt x="435" y="495"/>
                  <a:pt x="435" y="495"/>
                  <a:pt x="435" y="495"/>
                </a:cubicBezTo>
                <a:cubicBezTo>
                  <a:pt x="354" y="495"/>
                  <a:pt x="354" y="495"/>
                  <a:pt x="354" y="495"/>
                </a:cubicBezTo>
                <a:cubicBezTo>
                  <a:pt x="274" y="275"/>
                  <a:pt x="274" y="275"/>
                  <a:pt x="274" y="275"/>
                </a:cubicBezTo>
                <a:cubicBezTo>
                  <a:pt x="192" y="495"/>
                  <a:pt x="192" y="495"/>
                  <a:pt x="192" y="495"/>
                </a:cubicBezTo>
                <a:cubicBezTo>
                  <a:pt x="110" y="495"/>
                  <a:pt x="110" y="495"/>
                  <a:pt x="110" y="495"/>
                </a:cubicBezTo>
                <a:lnTo>
                  <a:pt x="0" y="15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4" name="Rectangle 3"/>
          <p:cNvSpPr/>
          <p:nvPr userDrawn="1"/>
        </p:nvSpPr>
        <p:spPr>
          <a:xfrm>
            <a:off x="111760" y="6530234"/>
            <a:ext cx="1229360" cy="2668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" name="javier-quesada-ZYb_fGvNndA-unsplash.jpg"/>
          <p:cNvPicPr>
            <a:picLocks noChangeAspect="1"/>
          </p:cNvPicPr>
          <p:nvPr userDrawn="1"/>
        </p:nvPicPr>
        <p:blipFill>
          <a:blip r:embed="rId2" cstate="email"/>
          <a:srcRect/>
          <a:stretch>
            <a:fillRect/>
          </a:stretch>
        </p:blipFill>
        <p:spPr>
          <a:xfrm>
            <a:off x="4720659" y="2521902"/>
            <a:ext cx="2524968" cy="433609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6" name="Rectangle 28"/>
          <p:cNvSpPr/>
          <p:nvPr userDrawn="1"/>
        </p:nvSpPr>
        <p:spPr>
          <a:xfrm>
            <a:off x="10421490" y="2505394"/>
            <a:ext cx="1772844" cy="2037239"/>
          </a:xfrm>
          <a:prstGeom prst="rect">
            <a:avLst/>
          </a:prstGeom>
          <a:solidFill>
            <a:srgbClr val="0596B1"/>
          </a:solidFill>
          <a:ln w="12700">
            <a:miter lim="400000"/>
          </a:ln>
        </p:spPr>
        <p:txBody>
          <a:bodyPr lIns="45719" rIns="45719" anchor="ctr">
            <a:noAutofit/>
          </a:bodyPr>
          <a:lstStyle/>
          <a:p>
            <a:pPr algn="ctr">
              <a:defRPr sz="1000">
                <a:solidFill>
                  <a:srgbClr val="FFFFFF"/>
                </a:solidFill>
              </a:defRPr>
            </a:pPr>
          </a:p>
        </p:txBody>
      </p:sp>
      <p:sp>
        <p:nvSpPr>
          <p:cNvPr id="8" name="Rectangle 32"/>
          <p:cNvSpPr/>
          <p:nvPr userDrawn="1"/>
        </p:nvSpPr>
        <p:spPr>
          <a:xfrm>
            <a:off x="7310980" y="4612935"/>
            <a:ext cx="4890469" cy="2245065"/>
          </a:xfrm>
          <a:prstGeom prst="rect">
            <a:avLst/>
          </a:prstGeom>
          <a:solidFill>
            <a:srgbClr val="8E38B0"/>
          </a:solidFill>
          <a:ln w="12700">
            <a:miter lim="400000"/>
          </a:ln>
        </p:spPr>
        <p:txBody>
          <a:bodyPr lIns="45719" rIns="45719" anchor="ctr">
            <a:noAutofit/>
          </a:bodyPr>
          <a:lstStyle/>
          <a:p>
            <a:pPr algn="ctr">
              <a:defRPr sz="1000">
                <a:solidFill>
                  <a:srgbClr val="FFFFFF"/>
                </a:solidFill>
              </a:defRPr>
            </a:pPr>
          </a:p>
        </p:txBody>
      </p:sp>
      <p:sp>
        <p:nvSpPr>
          <p:cNvPr id="9" name="Rectangle 36"/>
          <p:cNvSpPr/>
          <p:nvPr userDrawn="1"/>
        </p:nvSpPr>
        <p:spPr>
          <a:xfrm>
            <a:off x="4735442" y="2518006"/>
            <a:ext cx="2510186" cy="4339994"/>
          </a:xfrm>
          <a:prstGeom prst="rect">
            <a:avLst/>
          </a:prstGeom>
          <a:solidFill>
            <a:srgbClr val="000000">
              <a:alpha val="22745"/>
            </a:srgbClr>
          </a:solidFill>
          <a:ln w="12700">
            <a:miter lim="400000"/>
          </a:ln>
        </p:spPr>
        <p:txBody>
          <a:bodyPr lIns="45719" rIns="45719" anchor="ctr">
            <a:noAutofit/>
          </a:bodyPr>
          <a:lstStyle/>
          <a:p>
            <a:pPr algn="ctr">
              <a:defRPr sz="1000">
                <a:solidFill>
                  <a:srgbClr val="FFFFFF"/>
                </a:solidFill>
              </a:defRPr>
            </a:pPr>
          </a:p>
        </p:txBody>
      </p:sp>
      <p:pic>
        <p:nvPicPr>
          <p:cNvPr id="10" name="anna-demianenko-CPWhnIkL4Lk-unsplash.jpg"/>
          <p:cNvPicPr>
            <a:picLocks noChangeAspect="1"/>
          </p:cNvPicPr>
          <p:nvPr userDrawn="1"/>
        </p:nvPicPr>
        <p:blipFill>
          <a:blip r:embed="rId3" cstate="email"/>
          <a:srcRect/>
          <a:stretch>
            <a:fillRect/>
          </a:stretch>
        </p:blipFill>
        <p:spPr>
          <a:xfrm>
            <a:off x="7310980" y="2505434"/>
            <a:ext cx="3044049" cy="2037239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1" name="image47.jpeg"/>
          <p:cNvPicPr>
            <a:picLocks noChangeAspect="1"/>
          </p:cNvPicPr>
          <p:nvPr userDrawn="1"/>
        </p:nvPicPr>
        <p:blipFill>
          <a:blip r:embed="rId4" cstate="email"/>
          <a:srcRect/>
          <a:stretch>
            <a:fillRect/>
          </a:stretch>
        </p:blipFill>
        <p:spPr>
          <a:xfrm>
            <a:off x="0" y="2497700"/>
            <a:ext cx="2494177" cy="4384367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2" name="Rectangle 26"/>
          <p:cNvSpPr/>
          <p:nvPr userDrawn="1"/>
        </p:nvSpPr>
        <p:spPr>
          <a:xfrm>
            <a:off x="2556516" y="2524777"/>
            <a:ext cx="2106041" cy="4352467"/>
          </a:xfrm>
          <a:prstGeom prst="rect">
            <a:avLst/>
          </a:prstGeom>
          <a:solidFill>
            <a:srgbClr val="341954"/>
          </a:solidFill>
          <a:ln w="12700">
            <a:miter lim="400000"/>
          </a:ln>
        </p:spPr>
        <p:txBody>
          <a:bodyPr lIns="45719" rIns="45719" anchor="ctr">
            <a:noAutofit/>
          </a:bodyPr>
          <a:lstStyle/>
          <a:p>
            <a:pPr algn="ctr">
              <a:defRPr sz="1000">
                <a:solidFill>
                  <a:srgbClr val="FFFFFF"/>
                </a:solidFill>
              </a:defRPr>
            </a:pPr>
          </a:p>
        </p:txBody>
      </p:sp>
      <p:sp>
        <p:nvSpPr>
          <p:cNvPr id="14" name="Rectangle 36"/>
          <p:cNvSpPr/>
          <p:nvPr userDrawn="1"/>
        </p:nvSpPr>
        <p:spPr>
          <a:xfrm>
            <a:off x="0" y="2575975"/>
            <a:ext cx="2492622" cy="4304827"/>
          </a:xfrm>
          <a:prstGeom prst="rect">
            <a:avLst/>
          </a:prstGeom>
          <a:solidFill>
            <a:srgbClr val="000000">
              <a:alpha val="22745"/>
            </a:srgbClr>
          </a:solidFill>
          <a:ln w="12700">
            <a:miter lim="400000"/>
          </a:ln>
        </p:spPr>
        <p:txBody>
          <a:bodyPr lIns="45719" rIns="45719" anchor="ctr">
            <a:noAutofit/>
          </a:bodyPr>
          <a:lstStyle/>
          <a:p>
            <a:pPr algn="ctr">
              <a:defRPr sz="1000">
                <a:solidFill>
                  <a:srgbClr val="FFFFFF"/>
                </a:solidFill>
              </a:defRPr>
            </a:pPr>
          </a:p>
        </p:txBody>
      </p:sp>
      <p:sp>
        <p:nvSpPr>
          <p:cNvPr id="15" name="Rectangle 36"/>
          <p:cNvSpPr/>
          <p:nvPr userDrawn="1"/>
        </p:nvSpPr>
        <p:spPr>
          <a:xfrm>
            <a:off x="7317827" y="2461846"/>
            <a:ext cx="3037202" cy="2075580"/>
          </a:xfrm>
          <a:prstGeom prst="rect">
            <a:avLst/>
          </a:prstGeom>
          <a:solidFill>
            <a:srgbClr val="000000">
              <a:alpha val="22745"/>
            </a:srgbClr>
          </a:solidFill>
          <a:ln w="12700">
            <a:miter lim="400000"/>
          </a:ln>
        </p:spPr>
        <p:txBody>
          <a:bodyPr lIns="45719" rIns="45719" anchor="ctr">
            <a:noAutofit/>
          </a:bodyPr>
          <a:lstStyle/>
          <a:p>
            <a:pPr algn="ctr">
              <a:defRPr sz="1000">
                <a:solidFill>
                  <a:srgbClr val="FFFFFF"/>
                </a:solidFill>
              </a:defRPr>
            </a:pPr>
          </a:p>
        </p:txBody>
      </p:sp>
      <p:sp>
        <p:nvSpPr>
          <p:cNvPr id="26" name="Número de diapositiva"/>
          <p:cNvSpPr txBox="1"/>
          <p:nvPr userDrawn="1"/>
        </p:nvSpPr>
        <p:spPr>
          <a:xfrm>
            <a:off x="11516762" y="6509914"/>
            <a:ext cx="548640" cy="91440"/>
          </a:xfrm>
          <a:prstGeom prst="rect">
            <a:avLst/>
          </a:prstGeom>
        </p:spPr>
        <p:txBody>
          <a:bodyPr anchor="ctr">
            <a:no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7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enorite" pitchFamily="2" charset="0"/>
                <a:ea typeface="+mn-ea"/>
                <a:cs typeface="+mn-cs"/>
                <a:sym typeface="Tenorite Regular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9pPr>
          </a:lstStyle>
          <a:p>
            <a:fld id="{86CB4B4D-7CA3-9044-876B-883B54F8677D}" type="slidenum">
              <a:rPr lang="en-US" sz="800" smtClean="0">
                <a:solidFill>
                  <a:schemeClr val="bg1"/>
                </a:solidFill>
              </a:rPr>
            </a:fld>
            <a:endParaRPr lang="en-US" sz="800">
              <a:solidFill>
                <a:schemeClr val="bg1"/>
              </a:solidFill>
            </a:endParaRPr>
          </a:p>
        </p:txBody>
      </p:sp>
      <p:sp>
        <p:nvSpPr>
          <p:cNvPr id="27" name="Freeform 5"/>
          <p:cNvSpPr/>
          <p:nvPr userDrawn="1"/>
        </p:nvSpPr>
        <p:spPr bwMode="auto">
          <a:xfrm>
            <a:off x="-3175" y="1498286"/>
            <a:ext cx="12204624" cy="1571625"/>
          </a:xfrm>
          <a:custGeom>
            <a:avLst/>
            <a:gdLst>
              <a:gd name="T0" fmla="*/ 1920 w 3840"/>
              <a:gd name="T1" fmla="*/ 322 h 492"/>
              <a:gd name="T2" fmla="*/ 3840 w 3840"/>
              <a:gd name="T3" fmla="*/ 492 h 492"/>
              <a:gd name="T4" fmla="*/ 3840 w 3840"/>
              <a:gd name="T5" fmla="*/ 0 h 492"/>
              <a:gd name="T6" fmla="*/ 0 w 3840"/>
              <a:gd name="T7" fmla="*/ 0 h 492"/>
              <a:gd name="T8" fmla="*/ 0 w 3840"/>
              <a:gd name="T9" fmla="*/ 492 h 492"/>
              <a:gd name="T10" fmla="*/ 1920 w 3840"/>
              <a:gd name="T11" fmla="*/ 322 h 4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840" h="492">
                <a:moveTo>
                  <a:pt x="1920" y="322"/>
                </a:moveTo>
                <a:cubicBezTo>
                  <a:pt x="2627" y="322"/>
                  <a:pt x="3287" y="385"/>
                  <a:pt x="3840" y="492"/>
                </a:cubicBezTo>
                <a:cubicBezTo>
                  <a:pt x="3840" y="0"/>
                  <a:pt x="3840" y="0"/>
                  <a:pt x="384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492"/>
                  <a:pt x="0" y="492"/>
                  <a:pt x="0" y="492"/>
                </a:cubicBezTo>
                <a:cubicBezTo>
                  <a:pt x="554" y="385"/>
                  <a:pt x="1213" y="322"/>
                  <a:pt x="1920" y="32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1"/>
          <p:cNvPicPr>
            <a:picLocks noChangeAspect="1"/>
          </p:cNvPicPr>
          <p:nvPr userDrawn="1"/>
        </p:nvPicPr>
        <p:blipFill rotWithShape="1">
          <a:blip r:embed="rId2" cstate="email">
            <a:alphaModFix amt="6000"/>
          </a:blip>
          <a:srcRect l="1324" t="8119" b="764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9274" y="365760"/>
            <a:ext cx="11109325" cy="685800"/>
          </a:xfrm>
        </p:spPr>
        <p:txBody>
          <a:bodyPr>
            <a:noAutofit/>
          </a:bodyPr>
          <a:lstStyle>
            <a:lvl1pPr>
              <a:defRPr sz="3000">
                <a:latin typeface="Tenorite" pitchFamily="2" charset="0"/>
                <a:cs typeface="Arial" panose="020B0604020202090204" pitchFamily="34" charset="0"/>
              </a:defRPr>
            </a:lvl1pPr>
          </a:lstStyle>
          <a:p>
            <a:r>
              <a:rPr lang="en-US"/>
              <a:t>Click to add title</a:t>
            </a:r>
            <a:endParaRPr lang="en-US"/>
          </a:p>
        </p:txBody>
      </p:sp>
      <p:sp>
        <p:nvSpPr>
          <p:cNvPr id="5" name="Número de diapositiva"/>
          <p:cNvSpPr txBox="1"/>
          <p:nvPr userDrawn="1"/>
        </p:nvSpPr>
        <p:spPr>
          <a:xfrm>
            <a:off x="11455802" y="6530234"/>
            <a:ext cx="548640" cy="91440"/>
          </a:xfrm>
          <a:prstGeom prst="rect">
            <a:avLst/>
          </a:prstGeom>
        </p:spPr>
        <p:txBody>
          <a:bodyPr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7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enorite" pitchFamily="2" charset="0"/>
                <a:ea typeface="+mn-ea"/>
                <a:cs typeface="+mn-cs"/>
                <a:sym typeface="Tenorite Regular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9pPr>
          </a:lstStyle>
          <a:p>
            <a:fld id="{86CB4B4D-7CA3-9044-876B-883B54F8677D}" type="slidenum">
              <a:rPr lang="en-US" sz="1000" smtClean="0"/>
            </a:fld>
            <a:endParaRPr lang="en-US" sz="1000"/>
          </a:p>
        </p:txBody>
      </p:sp>
      <p:sp>
        <p:nvSpPr>
          <p:cNvPr id="7" name="Freeform 5"/>
          <p:cNvSpPr>
            <a:spLocks noEditPoints="1"/>
          </p:cNvSpPr>
          <p:nvPr userDrawn="1"/>
        </p:nvSpPr>
        <p:spPr bwMode="auto">
          <a:xfrm>
            <a:off x="10784911" y="6479382"/>
            <a:ext cx="468874" cy="173633"/>
          </a:xfrm>
          <a:custGeom>
            <a:avLst/>
            <a:gdLst>
              <a:gd name="T0" fmla="*/ 698 w 1799"/>
              <a:gd name="T1" fmla="*/ 158 h 664"/>
              <a:gd name="T2" fmla="*/ 610 w 1799"/>
              <a:gd name="T3" fmla="*/ 496 h 664"/>
              <a:gd name="T4" fmla="*/ 664 w 1799"/>
              <a:gd name="T5" fmla="*/ 7 h 664"/>
              <a:gd name="T6" fmla="*/ 638 w 1799"/>
              <a:gd name="T7" fmla="*/ 105 h 664"/>
              <a:gd name="T8" fmla="*/ 664 w 1799"/>
              <a:gd name="T9" fmla="*/ 7 h 664"/>
              <a:gd name="T10" fmla="*/ 907 w 1799"/>
              <a:gd name="T11" fmla="*/ 491 h 664"/>
              <a:gd name="T12" fmla="*/ 863 w 1799"/>
              <a:gd name="T13" fmla="*/ 664 h 664"/>
              <a:gd name="T14" fmla="*/ 777 w 1799"/>
              <a:gd name="T15" fmla="*/ 158 h 664"/>
              <a:gd name="T16" fmla="*/ 862 w 1799"/>
              <a:gd name="T17" fmla="*/ 205 h 664"/>
              <a:gd name="T18" fmla="*/ 969 w 1799"/>
              <a:gd name="T19" fmla="*/ 151 h 664"/>
              <a:gd name="T20" fmla="*/ 1082 w 1799"/>
              <a:gd name="T21" fmla="*/ 199 h 664"/>
              <a:gd name="T22" fmla="*/ 1131 w 1799"/>
              <a:gd name="T23" fmla="*/ 327 h 664"/>
              <a:gd name="T24" fmla="*/ 1081 w 1799"/>
              <a:gd name="T25" fmla="*/ 455 h 664"/>
              <a:gd name="T26" fmla="*/ 969 w 1799"/>
              <a:gd name="T27" fmla="*/ 503 h 664"/>
              <a:gd name="T28" fmla="*/ 988 w 1799"/>
              <a:gd name="T29" fmla="*/ 414 h 664"/>
              <a:gd name="T30" fmla="*/ 1038 w 1799"/>
              <a:gd name="T31" fmla="*/ 364 h 664"/>
              <a:gd name="T32" fmla="*/ 1038 w 1799"/>
              <a:gd name="T33" fmla="*/ 289 h 664"/>
              <a:gd name="T34" fmla="*/ 988 w 1799"/>
              <a:gd name="T35" fmla="*/ 239 h 664"/>
              <a:gd name="T36" fmla="*/ 915 w 1799"/>
              <a:gd name="T37" fmla="*/ 239 h 664"/>
              <a:gd name="T38" fmla="*/ 865 w 1799"/>
              <a:gd name="T39" fmla="*/ 289 h 664"/>
              <a:gd name="T40" fmla="*/ 865 w 1799"/>
              <a:gd name="T41" fmla="*/ 364 h 664"/>
              <a:gd name="T42" fmla="*/ 915 w 1799"/>
              <a:gd name="T43" fmla="*/ 414 h 664"/>
              <a:gd name="T44" fmla="*/ 1194 w 1799"/>
              <a:gd name="T45" fmla="*/ 158 h 664"/>
              <a:gd name="T46" fmla="*/ 1279 w 1799"/>
              <a:gd name="T47" fmla="*/ 210 h 664"/>
              <a:gd name="T48" fmla="*/ 1372 w 1799"/>
              <a:gd name="T49" fmla="*/ 152 h 664"/>
              <a:gd name="T50" fmla="*/ 1429 w 1799"/>
              <a:gd name="T51" fmla="*/ 165 h 664"/>
              <a:gd name="T52" fmla="*/ 1379 w 1799"/>
              <a:gd name="T53" fmla="*/ 242 h 664"/>
              <a:gd name="T54" fmla="*/ 1299 w 1799"/>
              <a:gd name="T55" fmla="*/ 257 h 664"/>
              <a:gd name="T56" fmla="*/ 1279 w 1799"/>
              <a:gd name="T57" fmla="*/ 496 h 664"/>
              <a:gd name="T58" fmla="*/ 1194 w 1799"/>
              <a:gd name="T59" fmla="*/ 158 h 664"/>
              <a:gd name="T60" fmla="*/ 1549 w 1799"/>
              <a:gd name="T61" fmla="*/ 489 h 664"/>
              <a:gd name="T62" fmla="*/ 1455 w 1799"/>
              <a:gd name="T63" fmla="*/ 395 h 664"/>
              <a:gd name="T64" fmla="*/ 1455 w 1799"/>
              <a:gd name="T65" fmla="*/ 258 h 664"/>
              <a:gd name="T66" fmla="*/ 1549 w 1799"/>
              <a:gd name="T67" fmla="*/ 165 h 664"/>
              <a:gd name="T68" fmla="*/ 1690 w 1799"/>
              <a:gd name="T69" fmla="*/ 165 h 664"/>
              <a:gd name="T70" fmla="*/ 1785 w 1799"/>
              <a:gd name="T71" fmla="*/ 258 h 664"/>
              <a:gd name="T72" fmla="*/ 1785 w 1799"/>
              <a:gd name="T73" fmla="*/ 395 h 664"/>
              <a:gd name="T74" fmla="*/ 1691 w 1799"/>
              <a:gd name="T75" fmla="*/ 489 h 664"/>
              <a:gd name="T76" fmla="*/ 1620 w 1799"/>
              <a:gd name="T77" fmla="*/ 421 h 664"/>
              <a:gd name="T78" fmla="*/ 1686 w 1799"/>
              <a:gd name="T79" fmla="*/ 393 h 664"/>
              <a:gd name="T80" fmla="*/ 1713 w 1799"/>
              <a:gd name="T81" fmla="*/ 326 h 664"/>
              <a:gd name="T82" fmla="*/ 1686 w 1799"/>
              <a:gd name="T83" fmla="*/ 259 h 664"/>
              <a:gd name="T84" fmla="*/ 1620 w 1799"/>
              <a:gd name="T85" fmla="*/ 232 h 664"/>
              <a:gd name="T86" fmla="*/ 1555 w 1799"/>
              <a:gd name="T87" fmla="*/ 259 h 664"/>
              <a:gd name="T88" fmla="*/ 1528 w 1799"/>
              <a:gd name="T89" fmla="*/ 326 h 664"/>
              <a:gd name="T90" fmla="*/ 1555 w 1799"/>
              <a:gd name="T91" fmla="*/ 393 h 664"/>
              <a:gd name="T92" fmla="*/ 1620 w 1799"/>
              <a:gd name="T93" fmla="*/ 421 h 664"/>
              <a:gd name="T94" fmla="*/ 88 w 1799"/>
              <a:gd name="T95" fmla="*/ 158 h 664"/>
              <a:gd name="T96" fmla="*/ 236 w 1799"/>
              <a:gd name="T97" fmla="*/ 158 h 664"/>
              <a:gd name="T98" fmla="*/ 392 w 1799"/>
              <a:gd name="T99" fmla="*/ 373 h 664"/>
              <a:gd name="T100" fmla="*/ 550 w 1799"/>
              <a:gd name="T101" fmla="*/ 158 h 664"/>
              <a:gd name="T102" fmla="*/ 354 w 1799"/>
              <a:gd name="T103" fmla="*/ 495 h 664"/>
              <a:gd name="T104" fmla="*/ 192 w 1799"/>
              <a:gd name="T105" fmla="*/ 495 h 664"/>
              <a:gd name="T106" fmla="*/ 0 w 1799"/>
              <a:gd name="T107" fmla="*/ 158 h 6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799" h="664">
                <a:moveTo>
                  <a:pt x="610" y="158"/>
                </a:moveTo>
                <a:cubicBezTo>
                  <a:pt x="698" y="158"/>
                  <a:pt x="698" y="158"/>
                  <a:pt x="698" y="158"/>
                </a:cubicBezTo>
                <a:cubicBezTo>
                  <a:pt x="698" y="496"/>
                  <a:pt x="698" y="496"/>
                  <a:pt x="698" y="496"/>
                </a:cubicBezTo>
                <a:cubicBezTo>
                  <a:pt x="610" y="496"/>
                  <a:pt x="610" y="496"/>
                  <a:pt x="610" y="496"/>
                </a:cubicBezTo>
                <a:lnTo>
                  <a:pt x="610" y="158"/>
                </a:lnTo>
                <a:close/>
                <a:moveTo>
                  <a:pt x="664" y="7"/>
                </a:moveTo>
                <a:cubicBezTo>
                  <a:pt x="637" y="0"/>
                  <a:pt x="609" y="16"/>
                  <a:pt x="602" y="43"/>
                </a:cubicBezTo>
                <a:cubicBezTo>
                  <a:pt x="595" y="70"/>
                  <a:pt x="611" y="98"/>
                  <a:pt x="638" y="105"/>
                </a:cubicBezTo>
                <a:cubicBezTo>
                  <a:pt x="665" y="112"/>
                  <a:pt x="693" y="96"/>
                  <a:pt x="700" y="69"/>
                </a:cubicBezTo>
                <a:cubicBezTo>
                  <a:pt x="707" y="42"/>
                  <a:pt x="691" y="14"/>
                  <a:pt x="664" y="7"/>
                </a:cubicBezTo>
                <a:close/>
                <a:moveTo>
                  <a:pt x="969" y="503"/>
                </a:moveTo>
                <a:cubicBezTo>
                  <a:pt x="946" y="503"/>
                  <a:pt x="926" y="499"/>
                  <a:pt x="907" y="491"/>
                </a:cubicBezTo>
                <a:cubicBezTo>
                  <a:pt x="889" y="482"/>
                  <a:pt x="874" y="470"/>
                  <a:pt x="863" y="455"/>
                </a:cubicBezTo>
                <a:cubicBezTo>
                  <a:pt x="863" y="664"/>
                  <a:pt x="863" y="664"/>
                  <a:pt x="863" y="664"/>
                </a:cubicBezTo>
                <a:cubicBezTo>
                  <a:pt x="777" y="664"/>
                  <a:pt x="777" y="664"/>
                  <a:pt x="777" y="664"/>
                </a:cubicBezTo>
                <a:cubicBezTo>
                  <a:pt x="777" y="158"/>
                  <a:pt x="777" y="158"/>
                  <a:pt x="777" y="158"/>
                </a:cubicBezTo>
                <a:cubicBezTo>
                  <a:pt x="862" y="158"/>
                  <a:pt x="862" y="158"/>
                  <a:pt x="862" y="158"/>
                </a:cubicBezTo>
                <a:cubicBezTo>
                  <a:pt x="862" y="205"/>
                  <a:pt x="862" y="205"/>
                  <a:pt x="862" y="205"/>
                </a:cubicBezTo>
                <a:cubicBezTo>
                  <a:pt x="874" y="188"/>
                  <a:pt x="888" y="175"/>
                  <a:pt x="907" y="166"/>
                </a:cubicBezTo>
                <a:cubicBezTo>
                  <a:pt x="925" y="156"/>
                  <a:pt x="946" y="151"/>
                  <a:pt x="969" y="151"/>
                </a:cubicBezTo>
                <a:cubicBezTo>
                  <a:pt x="990" y="151"/>
                  <a:pt x="1010" y="155"/>
                  <a:pt x="1030" y="163"/>
                </a:cubicBezTo>
                <a:cubicBezTo>
                  <a:pt x="1050" y="172"/>
                  <a:pt x="1067" y="183"/>
                  <a:pt x="1082" y="199"/>
                </a:cubicBezTo>
                <a:cubicBezTo>
                  <a:pt x="1097" y="214"/>
                  <a:pt x="1109" y="233"/>
                  <a:pt x="1118" y="254"/>
                </a:cubicBezTo>
                <a:cubicBezTo>
                  <a:pt x="1127" y="276"/>
                  <a:pt x="1131" y="300"/>
                  <a:pt x="1131" y="327"/>
                </a:cubicBezTo>
                <a:cubicBezTo>
                  <a:pt x="1131" y="354"/>
                  <a:pt x="1127" y="378"/>
                  <a:pt x="1118" y="400"/>
                </a:cubicBezTo>
                <a:cubicBezTo>
                  <a:pt x="1108" y="421"/>
                  <a:pt x="1096" y="440"/>
                  <a:pt x="1081" y="455"/>
                </a:cubicBezTo>
                <a:cubicBezTo>
                  <a:pt x="1066" y="471"/>
                  <a:pt x="1049" y="482"/>
                  <a:pt x="1030" y="491"/>
                </a:cubicBezTo>
                <a:cubicBezTo>
                  <a:pt x="1010" y="499"/>
                  <a:pt x="990" y="503"/>
                  <a:pt x="969" y="503"/>
                </a:cubicBezTo>
                <a:close/>
                <a:moveTo>
                  <a:pt x="952" y="421"/>
                </a:moveTo>
                <a:cubicBezTo>
                  <a:pt x="965" y="421"/>
                  <a:pt x="977" y="419"/>
                  <a:pt x="988" y="414"/>
                </a:cubicBezTo>
                <a:cubicBezTo>
                  <a:pt x="999" y="409"/>
                  <a:pt x="1009" y="402"/>
                  <a:pt x="1018" y="394"/>
                </a:cubicBezTo>
                <a:cubicBezTo>
                  <a:pt x="1026" y="385"/>
                  <a:pt x="1033" y="375"/>
                  <a:pt x="1038" y="364"/>
                </a:cubicBezTo>
                <a:cubicBezTo>
                  <a:pt x="1043" y="352"/>
                  <a:pt x="1045" y="340"/>
                  <a:pt x="1045" y="326"/>
                </a:cubicBezTo>
                <a:cubicBezTo>
                  <a:pt x="1045" y="313"/>
                  <a:pt x="1043" y="301"/>
                  <a:pt x="1038" y="289"/>
                </a:cubicBezTo>
                <a:cubicBezTo>
                  <a:pt x="1033" y="278"/>
                  <a:pt x="1026" y="268"/>
                  <a:pt x="1018" y="259"/>
                </a:cubicBezTo>
                <a:cubicBezTo>
                  <a:pt x="1009" y="251"/>
                  <a:pt x="999" y="244"/>
                  <a:pt x="988" y="239"/>
                </a:cubicBezTo>
                <a:cubicBezTo>
                  <a:pt x="977" y="234"/>
                  <a:pt x="965" y="231"/>
                  <a:pt x="952" y="231"/>
                </a:cubicBezTo>
                <a:cubicBezTo>
                  <a:pt x="938" y="231"/>
                  <a:pt x="926" y="234"/>
                  <a:pt x="915" y="239"/>
                </a:cubicBezTo>
                <a:cubicBezTo>
                  <a:pt x="903" y="244"/>
                  <a:pt x="893" y="251"/>
                  <a:pt x="885" y="259"/>
                </a:cubicBezTo>
                <a:cubicBezTo>
                  <a:pt x="877" y="268"/>
                  <a:pt x="870" y="278"/>
                  <a:pt x="865" y="289"/>
                </a:cubicBezTo>
                <a:cubicBezTo>
                  <a:pt x="860" y="301"/>
                  <a:pt x="858" y="313"/>
                  <a:pt x="858" y="326"/>
                </a:cubicBezTo>
                <a:cubicBezTo>
                  <a:pt x="858" y="340"/>
                  <a:pt x="860" y="352"/>
                  <a:pt x="865" y="364"/>
                </a:cubicBezTo>
                <a:cubicBezTo>
                  <a:pt x="870" y="375"/>
                  <a:pt x="877" y="385"/>
                  <a:pt x="885" y="394"/>
                </a:cubicBezTo>
                <a:cubicBezTo>
                  <a:pt x="893" y="402"/>
                  <a:pt x="903" y="409"/>
                  <a:pt x="915" y="414"/>
                </a:cubicBezTo>
                <a:cubicBezTo>
                  <a:pt x="926" y="419"/>
                  <a:pt x="938" y="421"/>
                  <a:pt x="952" y="421"/>
                </a:cubicBezTo>
                <a:close/>
                <a:moveTo>
                  <a:pt x="1194" y="158"/>
                </a:moveTo>
                <a:cubicBezTo>
                  <a:pt x="1279" y="158"/>
                  <a:pt x="1279" y="158"/>
                  <a:pt x="1279" y="158"/>
                </a:cubicBezTo>
                <a:cubicBezTo>
                  <a:pt x="1279" y="210"/>
                  <a:pt x="1279" y="210"/>
                  <a:pt x="1279" y="210"/>
                </a:cubicBezTo>
                <a:cubicBezTo>
                  <a:pt x="1287" y="190"/>
                  <a:pt x="1299" y="175"/>
                  <a:pt x="1315" y="166"/>
                </a:cubicBezTo>
                <a:cubicBezTo>
                  <a:pt x="1331" y="157"/>
                  <a:pt x="1350" y="152"/>
                  <a:pt x="1372" y="152"/>
                </a:cubicBezTo>
                <a:cubicBezTo>
                  <a:pt x="1383" y="152"/>
                  <a:pt x="1394" y="153"/>
                  <a:pt x="1403" y="156"/>
                </a:cubicBezTo>
                <a:cubicBezTo>
                  <a:pt x="1413" y="158"/>
                  <a:pt x="1422" y="161"/>
                  <a:pt x="1429" y="165"/>
                </a:cubicBezTo>
                <a:cubicBezTo>
                  <a:pt x="1397" y="250"/>
                  <a:pt x="1397" y="250"/>
                  <a:pt x="1397" y="250"/>
                </a:cubicBezTo>
                <a:cubicBezTo>
                  <a:pt x="1393" y="247"/>
                  <a:pt x="1387" y="244"/>
                  <a:pt x="1379" y="242"/>
                </a:cubicBezTo>
                <a:cubicBezTo>
                  <a:pt x="1371" y="239"/>
                  <a:pt x="1362" y="238"/>
                  <a:pt x="1352" y="238"/>
                </a:cubicBezTo>
                <a:cubicBezTo>
                  <a:pt x="1330" y="238"/>
                  <a:pt x="1313" y="244"/>
                  <a:pt x="1299" y="257"/>
                </a:cubicBezTo>
                <a:cubicBezTo>
                  <a:pt x="1286" y="269"/>
                  <a:pt x="1279" y="289"/>
                  <a:pt x="1279" y="318"/>
                </a:cubicBezTo>
                <a:cubicBezTo>
                  <a:pt x="1279" y="496"/>
                  <a:pt x="1279" y="496"/>
                  <a:pt x="1279" y="496"/>
                </a:cubicBezTo>
                <a:cubicBezTo>
                  <a:pt x="1194" y="496"/>
                  <a:pt x="1194" y="496"/>
                  <a:pt x="1194" y="496"/>
                </a:cubicBezTo>
                <a:lnTo>
                  <a:pt x="1194" y="158"/>
                </a:lnTo>
                <a:close/>
                <a:moveTo>
                  <a:pt x="1620" y="503"/>
                </a:moveTo>
                <a:cubicBezTo>
                  <a:pt x="1594" y="503"/>
                  <a:pt x="1571" y="498"/>
                  <a:pt x="1549" y="489"/>
                </a:cubicBezTo>
                <a:cubicBezTo>
                  <a:pt x="1527" y="480"/>
                  <a:pt x="1508" y="467"/>
                  <a:pt x="1492" y="451"/>
                </a:cubicBezTo>
                <a:cubicBezTo>
                  <a:pt x="1476" y="435"/>
                  <a:pt x="1464" y="416"/>
                  <a:pt x="1455" y="395"/>
                </a:cubicBezTo>
                <a:cubicBezTo>
                  <a:pt x="1446" y="374"/>
                  <a:pt x="1441" y="351"/>
                  <a:pt x="1441" y="327"/>
                </a:cubicBezTo>
                <a:cubicBezTo>
                  <a:pt x="1441" y="303"/>
                  <a:pt x="1446" y="280"/>
                  <a:pt x="1455" y="258"/>
                </a:cubicBezTo>
                <a:cubicBezTo>
                  <a:pt x="1464" y="237"/>
                  <a:pt x="1476" y="218"/>
                  <a:pt x="1492" y="202"/>
                </a:cubicBezTo>
                <a:cubicBezTo>
                  <a:pt x="1508" y="187"/>
                  <a:pt x="1527" y="174"/>
                  <a:pt x="1549" y="165"/>
                </a:cubicBezTo>
                <a:cubicBezTo>
                  <a:pt x="1571" y="156"/>
                  <a:pt x="1594" y="151"/>
                  <a:pt x="1620" y="151"/>
                </a:cubicBezTo>
                <a:cubicBezTo>
                  <a:pt x="1645" y="151"/>
                  <a:pt x="1668" y="156"/>
                  <a:pt x="1690" y="165"/>
                </a:cubicBezTo>
                <a:cubicBezTo>
                  <a:pt x="1712" y="174"/>
                  <a:pt x="1731" y="187"/>
                  <a:pt x="1747" y="202"/>
                </a:cubicBezTo>
                <a:cubicBezTo>
                  <a:pt x="1763" y="218"/>
                  <a:pt x="1776" y="237"/>
                  <a:pt x="1785" y="258"/>
                </a:cubicBezTo>
                <a:cubicBezTo>
                  <a:pt x="1794" y="280"/>
                  <a:pt x="1799" y="303"/>
                  <a:pt x="1799" y="327"/>
                </a:cubicBezTo>
                <a:cubicBezTo>
                  <a:pt x="1799" y="351"/>
                  <a:pt x="1794" y="374"/>
                  <a:pt x="1785" y="395"/>
                </a:cubicBezTo>
                <a:cubicBezTo>
                  <a:pt x="1776" y="416"/>
                  <a:pt x="1763" y="435"/>
                  <a:pt x="1747" y="451"/>
                </a:cubicBezTo>
                <a:cubicBezTo>
                  <a:pt x="1731" y="467"/>
                  <a:pt x="1713" y="480"/>
                  <a:pt x="1691" y="489"/>
                </a:cubicBezTo>
                <a:cubicBezTo>
                  <a:pt x="1669" y="498"/>
                  <a:pt x="1645" y="503"/>
                  <a:pt x="1620" y="503"/>
                </a:cubicBezTo>
                <a:close/>
                <a:moveTo>
                  <a:pt x="1620" y="421"/>
                </a:moveTo>
                <a:cubicBezTo>
                  <a:pt x="1633" y="421"/>
                  <a:pt x="1645" y="418"/>
                  <a:pt x="1657" y="413"/>
                </a:cubicBezTo>
                <a:cubicBezTo>
                  <a:pt x="1668" y="408"/>
                  <a:pt x="1678" y="402"/>
                  <a:pt x="1686" y="393"/>
                </a:cubicBezTo>
                <a:cubicBezTo>
                  <a:pt x="1694" y="385"/>
                  <a:pt x="1701" y="375"/>
                  <a:pt x="1706" y="364"/>
                </a:cubicBezTo>
                <a:cubicBezTo>
                  <a:pt x="1711" y="352"/>
                  <a:pt x="1713" y="340"/>
                  <a:pt x="1713" y="326"/>
                </a:cubicBezTo>
                <a:cubicBezTo>
                  <a:pt x="1713" y="313"/>
                  <a:pt x="1711" y="301"/>
                  <a:pt x="1706" y="289"/>
                </a:cubicBezTo>
                <a:cubicBezTo>
                  <a:pt x="1701" y="278"/>
                  <a:pt x="1694" y="268"/>
                  <a:pt x="1686" y="259"/>
                </a:cubicBezTo>
                <a:cubicBezTo>
                  <a:pt x="1678" y="251"/>
                  <a:pt x="1668" y="244"/>
                  <a:pt x="1657" y="239"/>
                </a:cubicBezTo>
                <a:cubicBezTo>
                  <a:pt x="1645" y="234"/>
                  <a:pt x="1633" y="232"/>
                  <a:pt x="1620" y="232"/>
                </a:cubicBezTo>
                <a:cubicBezTo>
                  <a:pt x="1607" y="232"/>
                  <a:pt x="1595" y="234"/>
                  <a:pt x="1584" y="239"/>
                </a:cubicBezTo>
                <a:cubicBezTo>
                  <a:pt x="1573" y="244"/>
                  <a:pt x="1563" y="251"/>
                  <a:pt x="1555" y="259"/>
                </a:cubicBezTo>
                <a:cubicBezTo>
                  <a:pt x="1546" y="268"/>
                  <a:pt x="1540" y="278"/>
                  <a:pt x="1535" y="289"/>
                </a:cubicBezTo>
                <a:cubicBezTo>
                  <a:pt x="1530" y="301"/>
                  <a:pt x="1528" y="313"/>
                  <a:pt x="1528" y="326"/>
                </a:cubicBezTo>
                <a:cubicBezTo>
                  <a:pt x="1528" y="340"/>
                  <a:pt x="1530" y="352"/>
                  <a:pt x="1535" y="364"/>
                </a:cubicBezTo>
                <a:cubicBezTo>
                  <a:pt x="1540" y="375"/>
                  <a:pt x="1546" y="385"/>
                  <a:pt x="1555" y="393"/>
                </a:cubicBezTo>
                <a:cubicBezTo>
                  <a:pt x="1563" y="402"/>
                  <a:pt x="1573" y="408"/>
                  <a:pt x="1584" y="413"/>
                </a:cubicBezTo>
                <a:cubicBezTo>
                  <a:pt x="1595" y="418"/>
                  <a:pt x="1607" y="421"/>
                  <a:pt x="1620" y="421"/>
                </a:cubicBezTo>
                <a:close/>
                <a:moveTo>
                  <a:pt x="0" y="158"/>
                </a:moveTo>
                <a:cubicBezTo>
                  <a:pt x="88" y="158"/>
                  <a:pt x="88" y="158"/>
                  <a:pt x="88" y="158"/>
                </a:cubicBezTo>
                <a:cubicBezTo>
                  <a:pt x="156" y="373"/>
                  <a:pt x="156" y="373"/>
                  <a:pt x="156" y="373"/>
                </a:cubicBezTo>
                <a:cubicBezTo>
                  <a:pt x="236" y="158"/>
                  <a:pt x="236" y="158"/>
                  <a:pt x="236" y="158"/>
                </a:cubicBezTo>
                <a:cubicBezTo>
                  <a:pt x="313" y="158"/>
                  <a:pt x="313" y="158"/>
                  <a:pt x="313" y="158"/>
                </a:cubicBezTo>
                <a:cubicBezTo>
                  <a:pt x="392" y="373"/>
                  <a:pt x="392" y="373"/>
                  <a:pt x="392" y="373"/>
                </a:cubicBezTo>
                <a:cubicBezTo>
                  <a:pt x="462" y="158"/>
                  <a:pt x="462" y="158"/>
                  <a:pt x="462" y="158"/>
                </a:cubicBezTo>
                <a:cubicBezTo>
                  <a:pt x="550" y="158"/>
                  <a:pt x="550" y="158"/>
                  <a:pt x="550" y="158"/>
                </a:cubicBezTo>
                <a:cubicBezTo>
                  <a:pt x="435" y="495"/>
                  <a:pt x="435" y="495"/>
                  <a:pt x="435" y="495"/>
                </a:cubicBezTo>
                <a:cubicBezTo>
                  <a:pt x="354" y="495"/>
                  <a:pt x="354" y="495"/>
                  <a:pt x="354" y="495"/>
                </a:cubicBezTo>
                <a:cubicBezTo>
                  <a:pt x="274" y="275"/>
                  <a:pt x="274" y="275"/>
                  <a:pt x="274" y="275"/>
                </a:cubicBezTo>
                <a:cubicBezTo>
                  <a:pt x="192" y="495"/>
                  <a:pt x="192" y="495"/>
                  <a:pt x="192" y="495"/>
                </a:cubicBezTo>
                <a:cubicBezTo>
                  <a:pt x="110" y="495"/>
                  <a:pt x="110" y="495"/>
                  <a:pt x="110" y="495"/>
                </a:cubicBezTo>
                <a:lnTo>
                  <a:pt x="0" y="15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4" name="Rectangle 3"/>
          <p:cNvSpPr/>
          <p:nvPr userDrawn="1"/>
        </p:nvSpPr>
        <p:spPr>
          <a:xfrm>
            <a:off x="111760" y="6530234"/>
            <a:ext cx="1229360" cy="2668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ree 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7986944" y="1291282"/>
            <a:ext cx="3500976" cy="1011047"/>
          </a:xfrm>
        </p:spPr>
        <p:txBody>
          <a:bodyPr/>
          <a:lstStyle>
            <a:lvl1pPr>
              <a:spcAft>
                <a:spcPts val="300"/>
              </a:spcAft>
              <a:defRPr sz="1000"/>
            </a:lvl1pPr>
            <a:lvl2pPr>
              <a:spcAft>
                <a:spcPts val="300"/>
              </a:spcAft>
              <a:defRPr/>
            </a:lvl2pPr>
            <a:lvl3pPr>
              <a:spcAft>
                <a:spcPts val="300"/>
              </a:spcAft>
              <a:defRPr lang="en-US" sz="1200" b="1" baseline="0" dirty="0">
                <a:solidFill>
                  <a:srgbClr val="747480"/>
                </a:solidFill>
                <a:latin typeface="EYInterstate Light" panose="02000506000000020004" pitchFamily="2" charset="0"/>
                <a:cs typeface="+mn-cs"/>
              </a:defRPr>
            </a:lvl3pPr>
            <a:lvl4pPr marL="172720" indent="-168275">
              <a:spcAft>
                <a:spcPts val="300"/>
              </a:spcAft>
              <a:buSzPct val="100000"/>
              <a:buFont typeface="EYInterstate" pitchFamily="2" charset="0"/>
              <a:buChar char="•"/>
              <a:defRPr sz="1000"/>
            </a:lvl4pPr>
            <a:lvl5pPr marL="319405" indent="-145415">
              <a:spcAft>
                <a:spcPts val="300"/>
              </a:spcAft>
              <a:buSzPct val="100000"/>
              <a:buFont typeface="EYInterstate" pitchFamily="2" charset="0"/>
              <a:buChar char="•"/>
              <a:defRPr sz="1000"/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marL="3175" lvl="2" algn="l" defTabSz="901700" rtl="0" eaLnBrk="1" fontAlgn="base" hangingPunct="1">
              <a:spcBef>
                <a:spcPct val="20000"/>
              </a:spcBef>
              <a:spcAft>
                <a:spcPct val="40000"/>
              </a:spcAft>
              <a:buClr>
                <a:schemeClr val="tx2"/>
              </a:buClr>
              <a:buSzPct val="75000"/>
              <a:buFont typeface="Arial Unicode MS" panose="020B0604020202020204" pitchFamily="34" charset="-128"/>
              <a:tabLst>
                <a:tab pos="1462405" algn="l"/>
                <a:tab pos="2925445" algn="l"/>
                <a:tab pos="4227830" algn="r"/>
              </a:tabLst>
            </a:pPr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12" name="Content Placeholder 10"/>
          <p:cNvSpPr>
            <a:spLocks noGrp="1"/>
          </p:cNvSpPr>
          <p:nvPr>
            <p:ph sz="quarter" idx="12"/>
          </p:nvPr>
        </p:nvSpPr>
        <p:spPr>
          <a:xfrm>
            <a:off x="4344155" y="1291282"/>
            <a:ext cx="3500976" cy="1011047"/>
          </a:xfrm>
        </p:spPr>
        <p:txBody>
          <a:bodyPr/>
          <a:lstStyle>
            <a:lvl1pPr>
              <a:spcAft>
                <a:spcPts val="300"/>
              </a:spcAft>
              <a:defRPr sz="1000"/>
            </a:lvl1pPr>
            <a:lvl2pPr>
              <a:spcAft>
                <a:spcPts val="300"/>
              </a:spcAft>
              <a:defRPr/>
            </a:lvl2pPr>
            <a:lvl3pPr>
              <a:spcAft>
                <a:spcPts val="300"/>
              </a:spcAft>
              <a:defRPr lang="en-US" sz="1200" b="1" baseline="0" dirty="0">
                <a:solidFill>
                  <a:srgbClr val="747480"/>
                </a:solidFill>
                <a:latin typeface="EYInterstate Light" panose="02000506000000020004" pitchFamily="2" charset="0"/>
                <a:cs typeface="+mn-cs"/>
              </a:defRPr>
            </a:lvl3pPr>
            <a:lvl4pPr marL="172720" indent="-168275">
              <a:spcAft>
                <a:spcPts val="300"/>
              </a:spcAft>
              <a:buSzPct val="100000"/>
              <a:buFont typeface="EYInterstate" pitchFamily="2" charset="0"/>
              <a:buChar char="•"/>
              <a:defRPr sz="1000"/>
            </a:lvl4pPr>
            <a:lvl5pPr marL="319405" indent="-145415">
              <a:spcAft>
                <a:spcPts val="300"/>
              </a:spcAft>
              <a:buSzPct val="100000"/>
              <a:buFont typeface="EYInterstate" pitchFamily="2" charset="0"/>
              <a:buChar char="•"/>
              <a:defRPr sz="1000"/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marL="3175" lvl="2" algn="l" defTabSz="901700" rtl="0" eaLnBrk="1" fontAlgn="base" hangingPunct="1">
              <a:spcBef>
                <a:spcPct val="20000"/>
              </a:spcBef>
              <a:spcAft>
                <a:spcPct val="40000"/>
              </a:spcAft>
              <a:buClr>
                <a:schemeClr val="tx2"/>
              </a:buClr>
              <a:buSzPct val="75000"/>
              <a:buFont typeface="Arial Unicode MS" panose="020B0604020202020204" pitchFamily="34" charset="-128"/>
              <a:tabLst>
                <a:tab pos="1462405" algn="l"/>
                <a:tab pos="2925445" algn="l"/>
                <a:tab pos="4227830" algn="r"/>
              </a:tabLst>
            </a:pPr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Content Placeholder 10"/>
          <p:cNvSpPr>
            <a:spLocks noGrp="1"/>
          </p:cNvSpPr>
          <p:nvPr>
            <p:ph sz="quarter" idx="13"/>
          </p:nvPr>
        </p:nvSpPr>
        <p:spPr>
          <a:xfrm>
            <a:off x="701367" y="1291282"/>
            <a:ext cx="3500976" cy="1011047"/>
          </a:xfrm>
        </p:spPr>
        <p:txBody>
          <a:bodyPr/>
          <a:lstStyle>
            <a:lvl1pPr>
              <a:spcAft>
                <a:spcPts val="300"/>
              </a:spcAft>
              <a:defRPr sz="1000"/>
            </a:lvl1pPr>
            <a:lvl2pPr>
              <a:spcAft>
                <a:spcPts val="300"/>
              </a:spcAft>
              <a:defRPr/>
            </a:lvl2pPr>
            <a:lvl3pPr>
              <a:spcAft>
                <a:spcPts val="300"/>
              </a:spcAft>
              <a:defRPr lang="en-US" sz="1200" b="1" baseline="0" dirty="0">
                <a:solidFill>
                  <a:srgbClr val="747480"/>
                </a:solidFill>
                <a:latin typeface="EYInterstate Light" panose="02000506000000020004" pitchFamily="2" charset="0"/>
                <a:cs typeface="+mn-cs"/>
              </a:defRPr>
            </a:lvl3pPr>
            <a:lvl4pPr marL="172720" indent="-168275">
              <a:spcAft>
                <a:spcPts val="300"/>
              </a:spcAft>
              <a:buSzPct val="100000"/>
              <a:buFont typeface="EYInterstate" pitchFamily="2" charset="0"/>
              <a:buChar char="•"/>
              <a:defRPr sz="1000"/>
            </a:lvl4pPr>
            <a:lvl5pPr marL="319405" indent="-145415">
              <a:spcAft>
                <a:spcPts val="300"/>
              </a:spcAft>
              <a:buSzPct val="100000"/>
              <a:buFont typeface="EYInterstate" pitchFamily="2" charset="0"/>
              <a:buChar char="•"/>
              <a:defRPr sz="1000"/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marL="3175" lvl="2" algn="l" defTabSz="901700" rtl="0" eaLnBrk="1" fontAlgn="base" hangingPunct="1">
              <a:spcBef>
                <a:spcPct val="20000"/>
              </a:spcBef>
              <a:spcAft>
                <a:spcPct val="40000"/>
              </a:spcAft>
              <a:buClr>
                <a:schemeClr val="tx2"/>
              </a:buClr>
              <a:buSzPct val="75000"/>
              <a:buFont typeface="Arial Unicode MS" panose="020B0604020202020204" pitchFamily="34" charset="-128"/>
              <a:tabLst>
                <a:tab pos="1462405" algn="l"/>
                <a:tab pos="2925445" algn="l"/>
                <a:tab pos="4227830" algn="r"/>
              </a:tabLst>
            </a:pPr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701369" y="273720"/>
            <a:ext cx="10789268" cy="192361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701367" y="1116191"/>
            <a:ext cx="10790780" cy="1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70000">
                <a:srgbClr val="FFE600"/>
              </a:gs>
            </a:gsLst>
            <a:lin ang="10800000" scaled="1"/>
            <a:tileRect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lang="en-IN" sz="1000" b="1">
              <a:solidFill>
                <a:schemeClr val="tx2"/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11871327" y="6609023"/>
            <a:ext cx="304800" cy="19050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sp>
        <p:nvSpPr>
          <p:cNvPr id="10" name="Footer Placeholder 4"/>
          <p:cNvSpPr txBox="1"/>
          <p:nvPr userDrawn="1"/>
        </p:nvSpPr>
        <p:spPr>
          <a:xfrm>
            <a:off x="10533001" y="6629793"/>
            <a:ext cx="110832" cy="148963"/>
          </a:xfrm>
          <a:prstGeom prst="rect">
            <a:avLst/>
          </a:prstGeom>
          <a:noFill/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anose="020B0604020202090204" pitchFamily="34" charset="0"/>
                <a:ea typeface="+mn-ea"/>
                <a:cs typeface="Arial" panose="020B060402020209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935" b="0" u="none">
                <a:solidFill>
                  <a:srgbClr val="000000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©</a:t>
            </a:r>
            <a:endParaRPr lang="en-US" sz="935" b="0" u="none">
              <a:solidFill>
                <a:srgbClr val="000000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11019559" y="6596552"/>
            <a:ext cx="8181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rgbClr val="000000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confidential</a:t>
            </a:r>
            <a:endParaRPr lang="en-US" sz="800">
              <a:solidFill>
                <a:srgbClr val="000000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sp>
        <p:nvSpPr>
          <p:cNvPr id="14" name="Shape 257"/>
          <p:cNvSpPr txBox="1"/>
          <p:nvPr userDrawn="1"/>
        </p:nvSpPr>
        <p:spPr>
          <a:xfrm>
            <a:off x="11826625" y="6574323"/>
            <a:ext cx="346283" cy="259900"/>
          </a:xfrm>
          <a:prstGeom prst="rect">
            <a:avLst/>
          </a:prstGeom>
          <a:noFill/>
        </p:spPr>
        <p:txBody>
          <a:bodyPr vert="horz" lIns="0" tIns="60960" rIns="0" bIns="60960" rtlCol="0" anchor="ctr"/>
          <a:lstStyle>
            <a:defPPr>
              <a:defRPr lang="en-US"/>
            </a:defPPr>
            <a:lvl1pPr algn="ctr">
              <a:defRPr sz="600" b="0" u="none">
                <a:solidFill>
                  <a:schemeClr val="accent2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1pPr>
            <a:lvl2pPr marL="0" marR="0" indent="228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lvl="0"/>
            <a:fld id="{86CB4B4D-7CA3-9044-876B-883B54F8677D}" type="slidenum">
              <a:rPr lang="en-GB" sz="800" noProof="0" smtClean="0">
                <a:solidFill>
                  <a:srgbClr val="000000"/>
                </a:solidFill>
                <a:latin typeface="Arial" panose="020B0604020202090204" pitchFamily="34" charset="0"/>
                <a:cs typeface="Arial" panose="020B0604020202090204" pitchFamily="34" charset="0"/>
                <a:sym typeface="Arial" panose="020B0604020202090204"/>
              </a:rPr>
            </a:fld>
            <a:endParaRPr lang="en-GB" sz="800" noProof="0">
              <a:solidFill>
                <a:srgbClr val="000000"/>
              </a:solidFill>
              <a:latin typeface="Arial" panose="020B0604020202090204" pitchFamily="34" charset="0"/>
              <a:cs typeface="Arial" panose="020B0604020202090204" pitchFamily="34" charset="0"/>
              <a:sym typeface="Arial" panose="020B0604020202090204"/>
            </a:endParaRPr>
          </a:p>
        </p:txBody>
      </p:sp>
      <p:pic>
        <p:nvPicPr>
          <p:cNvPr id="15" name="Picture 14" descr="Logo&#10;&#10;Description automatically generated"/>
          <p:cNvPicPr>
            <a:picLocks noChangeAspect="1"/>
          </p:cNvPicPr>
          <p:nvPr userDrawn="1"/>
        </p:nvPicPr>
        <p:blipFill rotWithShape="1">
          <a:blip r:embed="rId2"/>
          <a:srcRect l="12424" t="22302" r="12183" b="21697"/>
          <a:stretch>
            <a:fillRect/>
          </a:stretch>
        </p:blipFill>
        <p:spPr>
          <a:xfrm>
            <a:off x="10661502" y="6632551"/>
            <a:ext cx="386247" cy="14344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Número de diapositiva"/>
          <p:cNvSpPr txBox="1"/>
          <p:nvPr userDrawn="1"/>
        </p:nvSpPr>
        <p:spPr>
          <a:xfrm>
            <a:off x="11455802" y="6530234"/>
            <a:ext cx="548640" cy="91440"/>
          </a:xfrm>
          <a:prstGeom prst="rect">
            <a:avLst/>
          </a:prstGeom>
        </p:spPr>
        <p:txBody>
          <a:bodyPr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7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enorite" pitchFamily="2" charset="0"/>
                <a:ea typeface="+mn-ea"/>
                <a:cs typeface="+mn-cs"/>
                <a:sym typeface="Tenorite Regular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9pPr>
          </a:lstStyle>
          <a:p>
            <a:fld id="{86CB4B4D-7CA3-9044-876B-883B54F8677D}" type="slidenum">
              <a:rPr lang="en-US" sz="1000" smtClean="0"/>
            </a:fld>
            <a:endParaRPr lang="en-US" sz="1000"/>
          </a:p>
        </p:txBody>
      </p:sp>
      <p:sp>
        <p:nvSpPr>
          <p:cNvPr id="7" name="Freeform 5"/>
          <p:cNvSpPr>
            <a:spLocks noEditPoints="1"/>
          </p:cNvSpPr>
          <p:nvPr userDrawn="1"/>
        </p:nvSpPr>
        <p:spPr bwMode="auto">
          <a:xfrm>
            <a:off x="10784911" y="6479382"/>
            <a:ext cx="468874" cy="173633"/>
          </a:xfrm>
          <a:custGeom>
            <a:avLst/>
            <a:gdLst>
              <a:gd name="T0" fmla="*/ 698 w 1799"/>
              <a:gd name="T1" fmla="*/ 158 h 664"/>
              <a:gd name="T2" fmla="*/ 610 w 1799"/>
              <a:gd name="T3" fmla="*/ 496 h 664"/>
              <a:gd name="T4" fmla="*/ 664 w 1799"/>
              <a:gd name="T5" fmla="*/ 7 h 664"/>
              <a:gd name="T6" fmla="*/ 638 w 1799"/>
              <a:gd name="T7" fmla="*/ 105 h 664"/>
              <a:gd name="T8" fmla="*/ 664 w 1799"/>
              <a:gd name="T9" fmla="*/ 7 h 664"/>
              <a:gd name="T10" fmla="*/ 907 w 1799"/>
              <a:gd name="T11" fmla="*/ 491 h 664"/>
              <a:gd name="T12" fmla="*/ 863 w 1799"/>
              <a:gd name="T13" fmla="*/ 664 h 664"/>
              <a:gd name="T14" fmla="*/ 777 w 1799"/>
              <a:gd name="T15" fmla="*/ 158 h 664"/>
              <a:gd name="T16" fmla="*/ 862 w 1799"/>
              <a:gd name="T17" fmla="*/ 205 h 664"/>
              <a:gd name="T18" fmla="*/ 969 w 1799"/>
              <a:gd name="T19" fmla="*/ 151 h 664"/>
              <a:gd name="T20" fmla="*/ 1082 w 1799"/>
              <a:gd name="T21" fmla="*/ 199 h 664"/>
              <a:gd name="T22" fmla="*/ 1131 w 1799"/>
              <a:gd name="T23" fmla="*/ 327 h 664"/>
              <a:gd name="T24" fmla="*/ 1081 w 1799"/>
              <a:gd name="T25" fmla="*/ 455 h 664"/>
              <a:gd name="T26" fmla="*/ 969 w 1799"/>
              <a:gd name="T27" fmla="*/ 503 h 664"/>
              <a:gd name="T28" fmla="*/ 988 w 1799"/>
              <a:gd name="T29" fmla="*/ 414 h 664"/>
              <a:gd name="T30" fmla="*/ 1038 w 1799"/>
              <a:gd name="T31" fmla="*/ 364 h 664"/>
              <a:gd name="T32" fmla="*/ 1038 w 1799"/>
              <a:gd name="T33" fmla="*/ 289 h 664"/>
              <a:gd name="T34" fmla="*/ 988 w 1799"/>
              <a:gd name="T35" fmla="*/ 239 h 664"/>
              <a:gd name="T36" fmla="*/ 915 w 1799"/>
              <a:gd name="T37" fmla="*/ 239 h 664"/>
              <a:gd name="T38" fmla="*/ 865 w 1799"/>
              <a:gd name="T39" fmla="*/ 289 h 664"/>
              <a:gd name="T40" fmla="*/ 865 w 1799"/>
              <a:gd name="T41" fmla="*/ 364 h 664"/>
              <a:gd name="T42" fmla="*/ 915 w 1799"/>
              <a:gd name="T43" fmla="*/ 414 h 664"/>
              <a:gd name="T44" fmla="*/ 1194 w 1799"/>
              <a:gd name="T45" fmla="*/ 158 h 664"/>
              <a:gd name="T46" fmla="*/ 1279 w 1799"/>
              <a:gd name="T47" fmla="*/ 210 h 664"/>
              <a:gd name="T48" fmla="*/ 1372 w 1799"/>
              <a:gd name="T49" fmla="*/ 152 h 664"/>
              <a:gd name="T50" fmla="*/ 1429 w 1799"/>
              <a:gd name="T51" fmla="*/ 165 h 664"/>
              <a:gd name="T52" fmla="*/ 1379 w 1799"/>
              <a:gd name="T53" fmla="*/ 242 h 664"/>
              <a:gd name="T54" fmla="*/ 1299 w 1799"/>
              <a:gd name="T55" fmla="*/ 257 h 664"/>
              <a:gd name="T56" fmla="*/ 1279 w 1799"/>
              <a:gd name="T57" fmla="*/ 496 h 664"/>
              <a:gd name="T58" fmla="*/ 1194 w 1799"/>
              <a:gd name="T59" fmla="*/ 158 h 664"/>
              <a:gd name="T60" fmla="*/ 1549 w 1799"/>
              <a:gd name="T61" fmla="*/ 489 h 664"/>
              <a:gd name="T62" fmla="*/ 1455 w 1799"/>
              <a:gd name="T63" fmla="*/ 395 h 664"/>
              <a:gd name="T64" fmla="*/ 1455 w 1799"/>
              <a:gd name="T65" fmla="*/ 258 h 664"/>
              <a:gd name="T66" fmla="*/ 1549 w 1799"/>
              <a:gd name="T67" fmla="*/ 165 h 664"/>
              <a:gd name="T68" fmla="*/ 1690 w 1799"/>
              <a:gd name="T69" fmla="*/ 165 h 664"/>
              <a:gd name="T70" fmla="*/ 1785 w 1799"/>
              <a:gd name="T71" fmla="*/ 258 h 664"/>
              <a:gd name="T72" fmla="*/ 1785 w 1799"/>
              <a:gd name="T73" fmla="*/ 395 h 664"/>
              <a:gd name="T74" fmla="*/ 1691 w 1799"/>
              <a:gd name="T75" fmla="*/ 489 h 664"/>
              <a:gd name="T76" fmla="*/ 1620 w 1799"/>
              <a:gd name="T77" fmla="*/ 421 h 664"/>
              <a:gd name="T78" fmla="*/ 1686 w 1799"/>
              <a:gd name="T79" fmla="*/ 393 h 664"/>
              <a:gd name="T80" fmla="*/ 1713 w 1799"/>
              <a:gd name="T81" fmla="*/ 326 h 664"/>
              <a:gd name="T82" fmla="*/ 1686 w 1799"/>
              <a:gd name="T83" fmla="*/ 259 h 664"/>
              <a:gd name="T84" fmla="*/ 1620 w 1799"/>
              <a:gd name="T85" fmla="*/ 232 h 664"/>
              <a:gd name="T86" fmla="*/ 1555 w 1799"/>
              <a:gd name="T87" fmla="*/ 259 h 664"/>
              <a:gd name="T88" fmla="*/ 1528 w 1799"/>
              <a:gd name="T89" fmla="*/ 326 h 664"/>
              <a:gd name="T90" fmla="*/ 1555 w 1799"/>
              <a:gd name="T91" fmla="*/ 393 h 664"/>
              <a:gd name="T92" fmla="*/ 1620 w 1799"/>
              <a:gd name="T93" fmla="*/ 421 h 664"/>
              <a:gd name="T94" fmla="*/ 88 w 1799"/>
              <a:gd name="T95" fmla="*/ 158 h 664"/>
              <a:gd name="T96" fmla="*/ 236 w 1799"/>
              <a:gd name="T97" fmla="*/ 158 h 664"/>
              <a:gd name="T98" fmla="*/ 392 w 1799"/>
              <a:gd name="T99" fmla="*/ 373 h 664"/>
              <a:gd name="T100" fmla="*/ 550 w 1799"/>
              <a:gd name="T101" fmla="*/ 158 h 664"/>
              <a:gd name="T102" fmla="*/ 354 w 1799"/>
              <a:gd name="T103" fmla="*/ 495 h 664"/>
              <a:gd name="T104" fmla="*/ 192 w 1799"/>
              <a:gd name="T105" fmla="*/ 495 h 664"/>
              <a:gd name="T106" fmla="*/ 0 w 1799"/>
              <a:gd name="T107" fmla="*/ 158 h 6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799" h="664">
                <a:moveTo>
                  <a:pt x="610" y="158"/>
                </a:moveTo>
                <a:cubicBezTo>
                  <a:pt x="698" y="158"/>
                  <a:pt x="698" y="158"/>
                  <a:pt x="698" y="158"/>
                </a:cubicBezTo>
                <a:cubicBezTo>
                  <a:pt x="698" y="496"/>
                  <a:pt x="698" y="496"/>
                  <a:pt x="698" y="496"/>
                </a:cubicBezTo>
                <a:cubicBezTo>
                  <a:pt x="610" y="496"/>
                  <a:pt x="610" y="496"/>
                  <a:pt x="610" y="496"/>
                </a:cubicBezTo>
                <a:lnTo>
                  <a:pt x="610" y="158"/>
                </a:lnTo>
                <a:close/>
                <a:moveTo>
                  <a:pt x="664" y="7"/>
                </a:moveTo>
                <a:cubicBezTo>
                  <a:pt x="637" y="0"/>
                  <a:pt x="609" y="16"/>
                  <a:pt x="602" y="43"/>
                </a:cubicBezTo>
                <a:cubicBezTo>
                  <a:pt x="595" y="70"/>
                  <a:pt x="611" y="98"/>
                  <a:pt x="638" y="105"/>
                </a:cubicBezTo>
                <a:cubicBezTo>
                  <a:pt x="665" y="112"/>
                  <a:pt x="693" y="96"/>
                  <a:pt x="700" y="69"/>
                </a:cubicBezTo>
                <a:cubicBezTo>
                  <a:pt x="707" y="42"/>
                  <a:pt x="691" y="14"/>
                  <a:pt x="664" y="7"/>
                </a:cubicBezTo>
                <a:close/>
                <a:moveTo>
                  <a:pt x="969" y="503"/>
                </a:moveTo>
                <a:cubicBezTo>
                  <a:pt x="946" y="503"/>
                  <a:pt x="926" y="499"/>
                  <a:pt x="907" y="491"/>
                </a:cubicBezTo>
                <a:cubicBezTo>
                  <a:pt x="889" y="482"/>
                  <a:pt x="874" y="470"/>
                  <a:pt x="863" y="455"/>
                </a:cubicBezTo>
                <a:cubicBezTo>
                  <a:pt x="863" y="664"/>
                  <a:pt x="863" y="664"/>
                  <a:pt x="863" y="664"/>
                </a:cubicBezTo>
                <a:cubicBezTo>
                  <a:pt x="777" y="664"/>
                  <a:pt x="777" y="664"/>
                  <a:pt x="777" y="664"/>
                </a:cubicBezTo>
                <a:cubicBezTo>
                  <a:pt x="777" y="158"/>
                  <a:pt x="777" y="158"/>
                  <a:pt x="777" y="158"/>
                </a:cubicBezTo>
                <a:cubicBezTo>
                  <a:pt x="862" y="158"/>
                  <a:pt x="862" y="158"/>
                  <a:pt x="862" y="158"/>
                </a:cubicBezTo>
                <a:cubicBezTo>
                  <a:pt x="862" y="205"/>
                  <a:pt x="862" y="205"/>
                  <a:pt x="862" y="205"/>
                </a:cubicBezTo>
                <a:cubicBezTo>
                  <a:pt x="874" y="188"/>
                  <a:pt x="888" y="175"/>
                  <a:pt x="907" y="166"/>
                </a:cubicBezTo>
                <a:cubicBezTo>
                  <a:pt x="925" y="156"/>
                  <a:pt x="946" y="151"/>
                  <a:pt x="969" y="151"/>
                </a:cubicBezTo>
                <a:cubicBezTo>
                  <a:pt x="990" y="151"/>
                  <a:pt x="1010" y="155"/>
                  <a:pt x="1030" y="163"/>
                </a:cubicBezTo>
                <a:cubicBezTo>
                  <a:pt x="1050" y="172"/>
                  <a:pt x="1067" y="183"/>
                  <a:pt x="1082" y="199"/>
                </a:cubicBezTo>
                <a:cubicBezTo>
                  <a:pt x="1097" y="214"/>
                  <a:pt x="1109" y="233"/>
                  <a:pt x="1118" y="254"/>
                </a:cubicBezTo>
                <a:cubicBezTo>
                  <a:pt x="1127" y="276"/>
                  <a:pt x="1131" y="300"/>
                  <a:pt x="1131" y="327"/>
                </a:cubicBezTo>
                <a:cubicBezTo>
                  <a:pt x="1131" y="354"/>
                  <a:pt x="1127" y="378"/>
                  <a:pt x="1118" y="400"/>
                </a:cubicBezTo>
                <a:cubicBezTo>
                  <a:pt x="1108" y="421"/>
                  <a:pt x="1096" y="440"/>
                  <a:pt x="1081" y="455"/>
                </a:cubicBezTo>
                <a:cubicBezTo>
                  <a:pt x="1066" y="471"/>
                  <a:pt x="1049" y="482"/>
                  <a:pt x="1030" y="491"/>
                </a:cubicBezTo>
                <a:cubicBezTo>
                  <a:pt x="1010" y="499"/>
                  <a:pt x="990" y="503"/>
                  <a:pt x="969" y="503"/>
                </a:cubicBezTo>
                <a:close/>
                <a:moveTo>
                  <a:pt x="952" y="421"/>
                </a:moveTo>
                <a:cubicBezTo>
                  <a:pt x="965" y="421"/>
                  <a:pt x="977" y="419"/>
                  <a:pt x="988" y="414"/>
                </a:cubicBezTo>
                <a:cubicBezTo>
                  <a:pt x="999" y="409"/>
                  <a:pt x="1009" y="402"/>
                  <a:pt x="1018" y="394"/>
                </a:cubicBezTo>
                <a:cubicBezTo>
                  <a:pt x="1026" y="385"/>
                  <a:pt x="1033" y="375"/>
                  <a:pt x="1038" y="364"/>
                </a:cubicBezTo>
                <a:cubicBezTo>
                  <a:pt x="1043" y="352"/>
                  <a:pt x="1045" y="340"/>
                  <a:pt x="1045" y="326"/>
                </a:cubicBezTo>
                <a:cubicBezTo>
                  <a:pt x="1045" y="313"/>
                  <a:pt x="1043" y="301"/>
                  <a:pt x="1038" y="289"/>
                </a:cubicBezTo>
                <a:cubicBezTo>
                  <a:pt x="1033" y="278"/>
                  <a:pt x="1026" y="268"/>
                  <a:pt x="1018" y="259"/>
                </a:cubicBezTo>
                <a:cubicBezTo>
                  <a:pt x="1009" y="251"/>
                  <a:pt x="999" y="244"/>
                  <a:pt x="988" y="239"/>
                </a:cubicBezTo>
                <a:cubicBezTo>
                  <a:pt x="977" y="234"/>
                  <a:pt x="965" y="231"/>
                  <a:pt x="952" y="231"/>
                </a:cubicBezTo>
                <a:cubicBezTo>
                  <a:pt x="938" y="231"/>
                  <a:pt x="926" y="234"/>
                  <a:pt x="915" y="239"/>
                </a:cubicBezTo>
                <a:cubicBezTo>
                  <a:pt x="903" y="244"/>
                  <a:pt x="893" y="251"/>
                  <a:pt x="885" y="259"/>
                </a:cubicBezTo>
                <a:cubicBezTo>
                  <a:pt x="877" y="268"/>
                  <a:pt x="870" y="278"/>
                  <a:pt x="865" y="289"/>
                </a:cubicBezTo>
                <a:cubicBezTo>
                  <a:pt x="860" y="301"/>
                  <a:pt x="858" y="313"/>
                  <a:pt x="858" y="326"/>
                </a:cubicBezTo>
                <a:cubicBezTo>
                  <a:pt x="858" y="340"/>
                  <a:pt x="860" y="352"/>
                  <a:pt x="865" y="364"/>
                </a:cubicBezTo>
                <a:cubicBezTo>
                  <a:pt x="870" y="375"/>
                  <a:pt x="877" y="385"/>
                  <a:pt x="885" y="394"/>
                </a:cubicBezTo>
                <a:cubicBezTo>
                  <a:pt x="893" y="402"/>
                  <a:pt x="903" y="409"/>
                  <a:pt x="915" y="414"/>
                </a:cubicBezTo>
                <a:cubicBezTo>
                  <a:pt x="926" y="419"/>
                  <a:pt x="938" y="421"/>
                  <a:pt x="952" y="421"/>
                </a:cubicBezTo>
                <a:close/>
                <a:moveTo>
                  <a:pt x="1194" y="158"/>
                </a:moveTo>
                <a:cubicBezTo>
                  <a:pt x="1279" y="158"/>
                  <a:pt x="1279" y="158"/>
                  <a:pt x="1279" y="158"/>
                </a:cubicBezTo>
                <a:cubicBezTo>
                  <a:pt x="1279" y="210"/>
                  <a:pt x="1279" y="210"/>
                  <a:pt x="1279" y="210"/>
                </a:cubicBezTo>
                <a:cubicBezTo>
                  <a:pt x="1287" y="190"/>
                  <a:pt x="1299" y="175"/>
                  <a:pt x="1315" y="166"/>
                </a:cubicBezTo>
                <a:cubicBezTo>
                  <a:pt x="1331" y="157"/>
                  <a:pt x="1350" y="152"/>
                  <a:pt x="1372" y="152"/>
                </a:cubicBezTo>
                <a:cubicBezTo>
                  <a:pt x="1383" y="152"/>
                  <a:pt x="1394" y="153"/>
                  <a:pt x="1403" y="156"/>
                </a:cubicBezTo>
                <a:cubicBezTo>
                  <a:pt x="1413" y="158"/>
                  <a:pt x="1422" y="161"/>
                  <a:pt x="1429" y="165"/>
                </a:cubicBezTo>
                <a:cubicBezTo>
                  <a:pt x="1397" y="250"/>
                  <a:pt x="1397" y="250"/>
                  <a:pt x="1397" y="250"/>
                </a:cubicBezTo>
                <a:cubicBezTo>
                  <a:pt x="1393" y="247"/>
                  <a:pt x="1387" y="244"/>
                  <a:pt x="1379" y="242"/>
                </a:cubicBezTo>
                <a:cubicBezTo>
                  <a:pt x="1371" y="239"/>
                  <a:pt x="1362" y="238"/>
                  <a:pt x="1352" y="238"/>
                </a:cubicBezTo>
                <a:cubicBezTo>
                  <a:pt x="1330" y="238"/>
                  <a:pt x="1313" y="244"/>
                  <a:pt x="1299" y="257"/>
                </a:cubicBezTo>
                <a:cubicBezTo>
                  <a:pt x="1286" y="269"/>
                  <a:pt x="1279" y="289"/>
                  <a:pt x="1279" y="318"/>
                </a:cubicBezTo>
                <a:cubicBezTo>
                  <a:pt x="1279" y="496"/>
                  <a:pt x="1279" y="496"/>
                  <a:pt x="1279" y="496"/>
                </a:cubicBezTo>
                <a:cubicBezTo>
                  <a:pt x="1194" y="496"/>
                  <a:pt x="1194" y="496"/>
                  <a:pt x="1194" y="496"/>
                </a:cubicBezTo>
                <a:lnTo>
                  <a:pt x="1194" y="158"/>
                </a:lnTo>
                <a:close/>
                <a:moveTo>
                  <a:pt x="1620" y="503"/>
                </a:moveTo>
                <a:cubicBezTo>
                  <a:pt x="1594" y="503"/>
                  <a:pt x="1571" y="498"/>
                  <a:pt x="1549" y="489"/>
                </a:cubicBezTo>
                <a:cubicBezTo>
                  <a:pt x="1527" y="480"/>
                  <a:pt x="1508" y="467"/>
                  <a:pt x="1492" y="451"/>
                </a:cubicBezTo>
                <a:cubicBezTo>
                  <a:pt x="1476" y="435"/>
                  <a:pt x="1464" y="416"/>
                  <a:pt x="1455" y="395"/>
                </a:cubicBezTo>
                <a:cubicBezTo>
                  <a:pt x="1446" y="374"/>
                  <a:pt x="1441" y="351"/>
                  <a:pt x="1441" y="327"/>
                </a:cubicBezTo>
                <a:cubicBezTo>
                  <a:pt x="1441" y="303"/>
                  <a:pt x="1446" y="280"/>
                  <a:pt x="1455" y="258"/>
                </a:cubicBezTo>
                <a:cubicBezTo>
                  <a:pt x="1464" y="237"/>
                  <a:pt x="1476" y="218"/>
                  <a:pt x="1492" y="202"/>
                </a:cubicBezTo>
                <a:cubicBezTo>
                  <a:pt x="1508" y="187"/>
                  <a:pt x="1527" y="174"/>
                  <a:pt x="1549" y="165"/>
                </a:cubicBezTo>
                <a:cubicBezTo>
                  <a:pt x="1571" y="156"/>
                  <a:pt x="1594" y="151"/>
                  <a:pt x="1620" y="151"/>
                </a:cubicBezTo>
                <a:cubicBezTo>
                  <a:pt x="1645" y="151"/>
                  <a:pt x="1668" y="156"/>
                  <a:pt x="1690" y="165"/>
                </a:cubicBezTo>
                <a:cubicBezTo>
                  <a:pt x="1712" y="174"/>
                  <a:pt x="1731" y="187"/>
                  <a:pt x="1747" y="202"/>
                </a:cubicBezTo>
                <a:cubicBezTo>
                  <a:pt x="1763" y="218"/>
                  <a:pt x="1776" y="237"/>
                  <a:pt x="1785" y="258"/>
                </a:cubicBezTo>
                <a:cubicBezTo>
                  <a:pt x="1794" y="280"/>
                  <a:pt x="1799" y="303"/>
                  <a:pt x="1799" y="327"/>
                </a:cubicBezTo>
                <a:cubicBezTo>
                  <a:pt x="1799" y="351"/>
                  <a:pt x="1794" y="374"/>
                  <a:pt x="1785" y="395"/>
                </a:cubicBezTo>
                <a:cubicBezTo>
                  <a:pt x="1776" y="416"/>
                  <a:pt x="1763" y="435"/>
                  <a:pt x="1747" y="451"/>
                </a:cubicBezTo>
                <a:cubicBezTo>
                  <a:pt x="1731" y="467"/>
                  <a:pt x="1713" y="480"/>
                  <a:pt x="1691" y="489"/>
                </a:cubicBezTo>
                <a:cubicBezTo>
                  <a:pt x="1669" y="498"/>
                  <a:pt x="1645" y="503"/>
                  <a:pt x="1620" y="503"/>
                </a:cubicBezTo>
                <a:close/>
                <a:moveTo>
                  <a:pt x="1620" y="421"/>
                </a:moveTo>
                <a:cubicBezTo>
                  <a:pt x="1633" y="421"/>
                  <a:pt x="1645" y="418"/>
                  <a:pt x="1657" y="413"/>
                </a:cubicBezTo>
                <a:cubicBezTo>
                  <a:pt x="1668" y="408"/>
                  <a:pt x="1678" y="402"/>
                  <a:pt x="1686" y="393"/>
                </a:cubicBezTo>
                <a:cubicBezTo>
                  <a:pt x="1694" y="385"/>
                  <a:pt x="1701" y="375"/>
                  <a:pt x="1706" y="364"/>
                </a:cubicBezTo>
                <a:cubicBezTo>
                  <a:pt x="1711" y="352"/>
                  <a:pt x="1713" y="340"/>
                  <a:pt x="1713" y="326"/>
                </a:cubicBezTo>
                <a:cubicBezTo>
                  <a:pt x="1713" y="313"/>
                  <a:pt x="1711" y="301"/>
                  <a:pt x="1706" y="289"/>
                </a:cubicBezTo>
                <a:cubicBezTo>
                  <a:pt x="1701" y="278"/>
                  <a:pt x="1694" y="268"/>
                  <a:pt x="1686" y="259"/>
                </a:cubicBezTo>
                <a:cubicBezTo>
                  <a:pt x="1678" y="251"/>
                  <a:pt x="1668" y="244"/>
                  <a:pt x="1657" y="239"/>
                </a:cubicBezTo>
                <a:cubicBezTo>
                  <a:pt x="1645" y="234"/>
                  <a:pt x="1633" y="232"/>
                  <a:pt x="1620" y="232"/>
                </a:cubicBezTo>
                <a:cubicBezTo>
                  <a:pt x="1607" y="232"/>
                  <a:pt x="1595" y="234"/>
                  <a:pt x="1584" y="239"/>
                </a:cubicBezTo>
                <a:cubicBezTo>
                  <a:pt x="1573" y="244"/>
                  <a:pt x="1563" y="251"/>
                  <a:pt x="1555" y="259"/>
                </a:cubicBezTo>
                <a:cubicBezTo>
                  <a:pt x="1546" y="268"/>
                  <a:pt x="1540" y="278"/>
                  <a:pt x="1535" y="289"/>
                </a:cubicBezTo>
                <a:cubicBezTo>
                  <a:pt x="1530" y="301"/>
                  <a:pt x="1528" y="313"/>
                  <a:pt x="1528" y="326"/>
                </a:cubicBezTo>
                <a:cubicBezTo>
                  <a:pt x="1528" y="340"/>
                  <a:pt x="1530" y="352"/>
                  <a:pt x="1535" y="364"/>
                </a:cubicBezTo>
                <a:cubicBezTo>
                  <a:pt x="1540" y="375"/>
                  <a:pt x="1546" y="385"/>
                  <a:pt x="1555" y="393"/>
                </a:cubicBezTo>
                <a:cubicBezTo>
                  <a:pt x="1563" y="402"/>
                  <a:pt x="1573" y="408"/>
                  <a:pt x="1584" y="413"/>
                </a:cubicBezTo>
                <a:cubicBezTo>
                  <a:pt x="1595" y="418"/>
                  <a:pt x="1607" y="421"/>
                  <a:pt x="1620" y="421"/>
                </a:cubicBezTo>
                <a:close/>
                <a:moveTo>
                  <a:pt x="0" y="158"/>
                </a:moveTo>
                <a:cubicBezTo>
                  <a:pt x="88" y="158"/>
                  <a:pt x="88" y="158"/>
                  <a:pt x="88" y="158"/>
                </a:cubicBezTo>
                <a:cubicBezTo>
                  <a:pt x="156" y="373"/>
                  <a:pt x="156" y="373"/>
                  <a:pt x="156" y="373"/>
                </a:cubicBezTo>
                <a:cubicBezTo>
                  <a:pt x="236" y="158"/>
                  <a:pt x="236" y="158"/>
                  <a:pt x="236" y="158"/>
                </a:cubicBezTo>
                <a:cubicBezTo>
                  <a:pt x="313" y="158"/>
                  <a:pt x="313" y="158"/>
                  <a:pt x="313" y="158"/>
                </a:cubicBezTo>
                <a:cubicBezTo>
                  <a:pt x="392" y="373"/>
                  <a:pt x="392" y="373"/>
                  <a:pt x="392" y="373"/>
                </a:cubicBezTo>
                <a:cubicBezTo>
                  <a:pt x="462" y="158"/>
                  <a:pt x="462" y="158"/>
                  <a:pt x="462" y="158"/>
                </a:cubicBezTo>
                <a:cubicBezTo>
                  <a:pt x="550" y="158"/>
                  <a:pt x="550" y="158"/>
                  <a:pt x="550" y="158"/>
                </a:cubicBezTo>
                <a:cubicBezTo>
                  <a:pt x="435" y="495"/>
                  <a:pt x="435" y="495"/>
                  <a:pt x="435" y="495"/>
                </a:cubicBezTo>
                <a:cubicBezTo>
                  <a:pt x="354" y="495"/>
                  <a:pt x="354" y="495"/>
                  <a:pt x="354" y="495"/>
                </a:cubicBezTo>
                <a:cubicBezTo>
                  <a:pt x="274" y="275"/>
                  <a:pt x="274" y="275"/>
                  <a:pt x="274" y="275"/>
                </a:cubicBezTo>
                <a:cubicBezTo>
                  <a:pt x="192" y="495"/>
                  <a:pt x="192" y="495"/>
                  <a:pt x="192" y="495"/>
                </a:cubicBezTo>
                <a:cubicBezTo>
                  <a:pt x="110" y="495"/>
                  <a:pt x="110" y="495"/>
                  <a:pt x="110" y="495"/>
                </a:cubicBezTo>
                <a:lnTo>
                  <a:pt x="0" y="15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4" name="Rectangle 3"/>
          <p:cNvSpPr/>
          <p:nvPr userDrawn="1"/>
        </p:nvSpPr>
        <p:spPr>
          <a:xfrm>
            <a:off x="111760" y="6530234"/>
            <a:ext cx="1229360" cy="2668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9275" y="365760"/>
            <a:ext cx="5927726" cy="685800"/>
          </a:xfrm>
        </p:spPr>
        <p:txBody>
          <a:bodyPr>
            <a:noAutofit/>
          </a:bodyPr>
          <a:lstStyle>
            <a:lvl1pPr>
              <a:defRPr sz="3000">
                <a:latin typeface="Tenorite" pitchFamily="2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/>
              <a:t>Click to add title</a:t>
            </a:r>
            <a:endParaRPr lang="en-US"/>
          </a:p>
        </p:txBody>
      </p:sp>
      <p:sp>
        <p:nvSpPr>
          <p:cNvPr id="5" name="Número de diapositiva"/>
          <p:cNvSpPr txBox="1"/>
          <p:nvPr userDrawn="1"/>
        </p:nvSpPr>
        <p:spPr>
          <a:xfrm>
            <a:off x="11455802" y="6530234"/>
            <a:ext cx="548640" cy="91440"/>
          </a:xfrm>
          <a:prstGeom prst="rect">
            <a:avLst/>
          </a:prstGeom>
        </p:spPr>
        <p:txBody>
          <a:bodyPr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7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enorite" pitchFamily="2" charset="0"/>
                <a:ea typeface="+mn-ea"/>
                <a:cs typeface="+mn-cs"/>
                <a:sym typeface="Tenorite Regular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9pPr>
          </a:lstStyle>
          <a:p>
            <a:fld id="{86CB4B4D-7CA3-9044-876B-883B54F8677D}" type="slidenum">
              <a:rPr lang="en-US" sz="1000" smtClean="0"/>
            </a:fld>
            <a:endParaRPr lang="en-US" sz="1000"/>
          </a:p>
        </p:txBody>
      </p:sp>
      <p:sp>
        <p:nvSpPr>
          <p:cNvPr id="7" name="Freeform 5"/>
          <p:cNvSpPr>
            <a:spLocks noEditPoints="1"/>
          </p:cNvSpPr>
          <p:nvPr userDrawn="1"/>
        </p:nvSpPr>
        <p:spPr bwMode="auto">
          <a:xfrm>
            <a:off x="10784911" y="6479382"/>
            <a:ext cx="468874" cy="173633"/>
          </a:xfrm>
          <a:custGeom>
            <a:avLst/>
            <a:gdLst>
              <a:gd name="T0" fmla="*/ 698 w 1799"/>
              <a:gd name="T1" fmla="*/ 158 h 664"/>
              <a:gd name="T2" fmla="*/ 610 w 1799"/>
              <a:gd name="T3" fmla="*/ 496 h 664"/>
              <a:gd name="T4" fmla="*/ 664 w 1799"/>
              <a:gd name="T5" fmla="*/ 7 h 664"/>
              <a:gd name="T6" fmla="*/ 638 w 1799"/>
              <a:gd name="T7" fmla="*/ 105 h 664"/>
              <a:gd name="T8" fmla="*/ 664 w 1799"/>
              <a:gd name="T9" fmla="*/ 7 h 664"/>
              <a:gd name="T10" fmla="*/ 907 w 1799"/>
              <a:gd name="T11" fmla="*/ 491 h 664"/>
              <a:gd name="T12" fmla="*/ 863 w 1799"/>
              <a:gd name="T13" fmla="*/ 664 h 664"/>
              <a:gd name="T14" fmla="*/ 777 w 1799"/>
              <a:gd name="T15" fmla="*/ 158 h 664"/>
              <a:gd name="T16" fmla="*/ 862 w 1799"/>
              <a:gd name="T17" fmla="*/ 205 h 664"/>
              <a:gd name="T18" fmla="*/ 969 w 1799"/>
              <a:gd name="T19" fmla="*/ 151 h 664"/>
              <a:gd name="T20" fmla="*/ 1082 w 1799"/>
              <a:gd name="T21" fmla="*/ 199 h 664"/>
              <a:gd name="T22" fmla="*/ 1131 w 1799"/>
              <a:gd name="T23" fmla="*/ 327 h 664"/>
              <a:gd name="T24" fmla="*/ 1081 w 1799"/>
              <a:gd name="T25" fmla="*/ 455 h 664"/>
              <a:gd name="T26" fmla="*/ 969 w 1799"/>
              <a:gd name="T27" fmla="*/ 503 h 664"/>
              <a:gd name="T28" fmla="*/ 988 w 1799"/>
              <a:gd name="T29" fmla="*/ 414 h 664"/>
              <a:gd name="T30" fmla="*/ 1038 w 1799"/>
              <a:gd name="T31" fmla="*/ 364 h 664"/>
              <a:gd name="T32" fmla="*/ 1038 w 1799"/>
              <a:gd name="T33" fmla="*/ 289 h 664"/>
              <a:gd name="T34" fmla="*/ 988 w 1799"/>
              <a:gd name="T35" fmla="*/ 239 h 664"/>
              <a:gd name="T36" fmla="*/ 915 w 1799"/>
              <a:gd name="T37" fmla="*/ 239 h 664"/>
              <a:gd name="T38" fmla="*/ 865 w 1799"/>
              <a:gd name="T39" fmla="*/ 289 h 664"/>
              <a:gd name="T40" fmla="*/ 865 w 1799"/>
              <a:gd name="T41" fmla="*/ 364 h 664"/>
              <a:gd name="T42" fmla="*/ 915 w 1799"/>
              <a:gd name="T43" fmla="*/ 414 h 664"/>
              <a:gd name="T44" fmla="*/ 1194 w 1799"/>
              <a:gd name="T45" fmla="*/ 158 h 664"/>
              <a:gd name="T46" fmla="*/ 1279 w 1799"/>
              <a:gd name="T47" fmla="*/ 210 h 664"/>
              <a:gd name="T48" fmla="*/ 1372 w 1799"/>
              <a:gd name="T49" fmla="*/ 152 h 664"/>
              <a:gd name="T50" fmla="*/ 1429 w 1799"/>
              <a:gd name="T51" fmla="*/ 165 h 664"/>
              <a:gd name="T52" fmla="*/ 1379 w 1799"/>
              <a:gd name="T53" fmla="*/ 242 h 664"/>
              <a:gd name="T54" fmla="*/ 1299 w 1799"/>
              <a:gd name="T55" fmla="*/ 257 h 664"/>
              <a:gd name="T56" fmla="*/ 1279 w 1799"/>
              <a:gd name="T57" fmla="*/ 496 h 664"/>
              <a:gd name="T58" fmla="*/ 1194 w 1799"/>
              <a:gd name="T59" fmla="*/ 158 h 664"/>
              <a:gd name="T60" fmla="*/ 1549 w 1799"/>
              <a:gd name="T61" fmla="*/ 489 h 664"/>
              <a:gd name="T62" fmla="*/ 1455 w 1799"/>
              <a:gd name="T63" fmla="*/ 395 h 664"/>
              <a:gd name="T64" fmla="*/ 1455 w 1799"/>
              <a:gd name="T65" fmla="*/ 258 h 664"/>
              <a:gd name="T66" fmla="*/ 1549 w 1799"/>
              <a:gd name="T67" fmla="*/ 165 h 664"/>
              <a:gd name="T68" fmla="*/ 1690 w 1799"/>
              <a:gd name="T69" fmla="*/ 165 h 664"/>
              <a:gd name="T70" fmla="*/ 1785 w 1799"/>
              <a:gd name="T71" fmla="*/ 258 h 664"/>
              <a:gd name="T72" fmla="*/ 1785 w 1799"/>
              <a:gd name="T73" fmla="*/ 395 h 664"/>
              <a:gd name="T74" fmla="*/ 1691 w 1799"/>
              <a:gd name="T75" fmla="*/ 489 h 664"/>
              <a:gd name="T76" fmla="*/ 1620 w 1799"/>
              <a:gd name="T77" fmla="*/ 421 h 664"/>
              <a:gd name="T78" fmla="*/ 1686 w 1799"/>
              <a:gd name="T79" fmla="*/ 393 h 664"/>
              <a:gd name="T80" fmla="*/ 1713 w 1799"/>
              <a:gd name="T81" fmla="*/ 326 h 664"/>
              <a:gd name="T82" fmla="*/ 1686 w 1799"/>
              <a:gd name="T83" fmla="*/ 259 h 664"/>
              <a:gd name="T84" fmla="*/ 1620 w 1799"/>
              <a:gd name="T85" fmla="*/ 232 h 664"/>
              <a:gd name="T86" fmla="*/ 1555 w 1799"/>
              <a:gd name="T87" fmla="*/ 259 h 664"/>
              <a:gd name="T88" fmla="*/ 1528 w 1799"/>
              <a:gd name="T89" fmla="*/ 326 h 664"/>
              <a:gd name="T90" fmla="*/ 1555 w 1799"/>
              <a:gd name="T91" fmla="*/ 393 h 664"/>
              <a:gd name="T92" fmla="*/ 1620 w 1799"/>
              <a:gd name="T93" fmla="*/ 421 h 664"/>
              <a:gd name="T94" fmla="*/ 88 w 1799"/>
              <a:gd name="T95" fmla="*/ 158 h 664"/>
              <a:gd name="T96" fmla="*/ 236 w 1799"/>
              <a:gd name="T97" fmla="*/ 158 h 664"/>
              <a:gd name="T98" fmla="*/ 392 w 1799"/>
              <a:gd name="T99" fmla="*/ 373 h 664"/>
              <a:gd name="T100" fmla="*/ 550 w 1799"/>
              <a:gd name="T101" fmla="*/ 158 h 664"/>
              <a:gd name="T102" fmla="*/ 354 w 1799"/>
              <a:gd name="T103" fmla="*/ 495 h 664"/>
              <a:gd name="T104" fmla="*/ 192 w 1799"/>
              <a:gd name="T105" fmla="*/ 495 h 664"/>
              <a:gd name="T106" fmla="*/ 0 w 1799"/>
              <a:gd name="T107" fmla="*/ 158 h 6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799" h="664">
                <a:moveTo>
                  <a:pt x="610" y="158"/>
                </a:moveTo>
                <a:cubicBezTo>
                  <a:pt x="698" y="158"/>
                  <a:pt x="698" y="158"/>
                  <a:pt x="698" y="158"/>
                </a:cubicBezTo>
                <a:cubicBezTo>
                  <a:pt x="698" y="496"/>
                  <a:pt x="698" y="496"/>
                  <a:pt x="698" y="496"/>
                </a:cubicBezTo>
                <a:cubicBezTo>
                  <a:pt x="610" y="496"/>
                  <a:pt x="610" y="496"/>
                  <a:pt x="610" y="496"/>
                </a:cubicBezTo>
                <a:lnTo>
                  <a:pt x="610" y="158"/>
                </a:lnTo>
                <a:close/>
                <a:moveTo>
                  <a:pt x="664" y="7"/>
                </a:moveTo>
                <a:cubicBezTo>
                  <a:pt x="637" y="0"/>
                  <a:pt x="609" y="16"/>
                  <a:pt x="602" y="43"/>
                </a:cubicBezTo>
                <a:cubicBezTo>
                  <a:pt x="595" y="70"/>
                  <a:pt x="611" y="98"/>
                  <a:pt x="638" y="105"/>
                </a:cubicBezTo>
                <a:cubicBezTo>
                  <a:pt x="665" y="112"/>
                  <a:pt x="693" y="96"/>
                  <a:pt x="700" y="69"/>
                </a:cubicBezTo>
                <a:cubicBezTo>
                  <a:pt x="707" y="42"/>
                  <a:pt x="691" y="14"/>
                  <a:pt x="664" y="7"/>
                </a:cubicBezTo>
                <a:close/>
                <a:moveTo>
                  <a:pt x="969" y="503"/>
                </a:moveTo>
                <a:cubicBezTo>
                  <a:pt x="946" y="503"/>
                  <a:pt x="926" y="499"/>
                  <a:pt x="907" y="491"/>
                </a:cubicBezTo>
                <a:cubicBezTo>
                  <a:pt x="889" y="482"/>
                  <a:pt x="874" y="470"/>
                  <a:pt x="863" y="455"/>
                </a:cubicBezTo>
                <a:cubicBezTo>
                  <a:pt x="863" y="664"/>
                  <a:pt x="863" y="664"/>
                  <a:pt x="863" y="664"/>
                </a:cubicBezTo>
                <a:cubicBezTo>
                  <a:pt x="777" y="664"/>
                  <a:pt x="777" y="664"/>
                  <a:pt x="777" y="664"/>
                </a:cubicBezTo>
                <a:cubicBezTo>
                  <a:pt x="777" y="158"/>
                  <a:pt x="777" y="158"/>
                  <a:pt x="777" y="158"/>
                </a:cubicBezTo>
                <a:cubicBezTo>
                  <a:pt x="862" y="158"/>
                  <a:pt x="862" y="158"/>
                  <a:pt x="862" y="158"/>
                </a:cubicBezTo>
                <a:cubicBezTo>
                  <a:pt x="862" y="205"/>
                  <a:pt x="862" y="205"/>
                  <a:pt x="862" y="205"/>
                </a:cubicBezTo>
                <a:cubicBezTo>
                  <a:pt x="874" y="188"/>
                  <a:pt x="888" y="175"/>
                  <a:pt x="907" y="166"/>
                </a:cubicBezTo>
                <a:cubicBezTo>
                  <a:pt x="925" y="156"/>
                  <a:pt x="946" y="151"/>
                  <a:pt x="969" y="151"/>
                </a:cubicBezTo>
                <a:cubicBezTo>
                  <a:pt x="990" y="151"/>
                  <a:pt x="1010" y="155"/>
                  <a:pt x="1030" y="163"/>
                </a:cubicBezTo>
                <a:cubicBezTo>
                  <a:pt x="1050" y="172"/>
                  <a:pt x="1067" y="183"/>
                  <a:pt x="1082" y="199"/>
                </a:cubicBezTo>
                <a:cubicBezTo>
                  <a:pt x="1097" y="214"/>
                  <a:pt x="1109" y="233"/>
                  <a:pt x="1118" y="254"/>
                </a:cubicBezTo>
                <a:cubicBezTo>
                  <a:pt x="1127" y="276"/>
                  <a:pt x="1131" y="300"/>
                  <a:pt x="1131" y="327"/>
                </a:cubicBezTo>
                <a:cubicBezTo>
                  <a:pt x="1131" y="354"/>
                  <a:pt x="1127" y="378"/>
                  <a:pt x="1118" y="400"/>
                </a:cubicBezTo>
                <a:cubicBezTo>
                  <a:pt x="1108" y="421"/>
                  <a:pt x="1096" y="440"/>
                  <a:pt x="1081" y="455"/>
                </a:cubicBezTo>
                <a:cubicBezTo>
                  <a:pt x="1066" y="471"/>
                  <a:pt x="1049" y="482"/>
                  <a:pt x="1030" y="491"/>
                </a:cubicBezTo>
                <a:cubicBezTo>
                  <a:pt x="1010" y="499"/>
                  <a:pt x="990" y="503"/>
                  <a:pt x="969" y="503"/>
                </a:cubicBezTo>
                <a:close/>
                <a:moveTo>
                  <a:pt x="952" y="421"/>
                </a:moveTo>
                <a:cubicBezTo>
                  <a:pt x="965" y="421"/>
                  <a:pt x="977" y="419"/>
                  <a:pt x="988" y="414"/>
                </a:cubicBezTo>
                <a:cubicBezTo>
                  <a:pt x="999" y="409"/>
                  <a:pt x="1009" y="402"/>
                  <a:pt x="1018" y="394"/>
                </a:cubicBezTo>
                <a:cubicBezTo>
                  <a:pt x="1026" y="385"/>
                  <a:pt x="1033" y="375"/>
                  <a:pt x="1038" y="364"/>
                </a:cubicBezTo>
                <a:cubicBezTo>
                  <a:pt x="1043" y="352"/>
                  <a:pt x="1045" y="340"/>
                  <a:pt x="1045" y="326"/>
                </a:cubicBezTo>
                <a:cubicBezTo>
                  <a:pt x="1045" y="313"/>
                  <a:pt x="1043" y="301"/>
                  <a:pt x="1038" y="289"/>
                </a:cubicBezTo>
                <a:cubicBezTo>
                  <a:pt x="1033" y="278"/>
                  <a:pt x="1026" y="268"/>
                  <a:pt x="1018" y="259"/>
                </a:cubicBezTo>
                <a:cubicBezTo>
                  <a:pt x="1009" y="251"/>
                  <a:pt x="999" y="244"/>
                  <a:pt x="988" y="239"/>
                </a:cubicBezTo>
                <a:cubicBezTo>
                  <a:pt x="977" y="234"/>
                  <a:pt x="965" y="231"/>
                  <a:pt x="952" y="231"/>
                </a:cubicBezTo>
                <a:cubicBezTo>
                  <a:pt x="938" y="231"/>
                  <a:pt x="926" y="234"/>
                  <a:pt x="915" y="239"/>
                </a:cubicBezTo>
                <a:cubicBezTo>
                  <a:pt x="903" y="244"/>
                  <a:pt x="893" y="251"/>
                  <a:pt x="885" y="259"/>
                </a:cubicBezTo>
                <a:cubicBezTo>
                  <a:pt x="877" y="268"/>
                  <a:pt x="870" y="278"/>
                  <a:pt x="865" y="289"/>
                </a:cubicBezTo>
                <a:cubicBezTo>
                  <a:pt x="860" y="301"/>
                  <a:pt x="858" y="313"/>
                  <a:pt x="858" y="326"/>
                </a:cubicBezTo>
                <a:cubicBezTo>
                  <a:pt x="858" y="340"/>
                  <a:pt x="860" y="352"/>
                  <a:pt x="865" y="364"/>
                </a:cubicBezTo>
                <a:cubicBezTo>
                  <a:pt x="870" y="375"/>
                  <a:pt x="877" y="385"/>
                  <a:pt x="885" y="394"/>
                </a:cubicBezTo>
                <a:cubicBezTo>
                  <a:pt x="893" y="402"/>
                  <a:pt x="903" y="409"/>
                  <a:pt x="915" y="414"/>
                </a:cubicBezTo>
                <a:cubicBezTo>
                  <a:pt x="926" y="419"/>
                  <a:pt x="938" y="421"/>
                  <a:pt x="952" y="421"/>
                </a:cubicBezTo>
                <a:close/>
                <a:moveTo>
                  <a:pt x="1194" y="158"/>
                </a:moveTo>
                <a:cubicBezTo>
                  <a:pt x="1279" y="158"/>
                  <a:pt x="1279" y="158"/>
                  <a:pt x="1279" y="158"/>
                </a:cubicBezTo>
                <a:cubicBezTo>
                  <a:pt x="1279" y="210"/>
                  <a:pt x="1279" y="210"/>
                  <a:pt x="1279" y="210"/>
                </a:cubicBezTo>
                <a:cubicBezTo>
                  <a:pt x="1287" y="190"/>
                  <a:pt x="1299" y="175"/>
                  <a:pt x="1315" y="166"/>
                </a:cubicBezTo>
                <a:cubicBezTo>
                  <a:pt x="1331" y="157"/>
                  <a:pt x="1350" y="152"/>
                  <a:pt x="1372" y="152"/>
                </a:cubicBezTo>
                <a:cubicBezTo>
                  <a:pt x="1383" y="152"/>
                  <a:pt x="1394" y="153"/>
                  <a:pt x="1403" y="156"/>
                </a:cubicBezTo>
                <a:cubicBezTo>
                  <a:pt x="1413" y="158"/>
                  <a:pt x="1422" y="161"/>
                  <a:pt x="1429" y="165"/>
                </a:cubicBezTo>
                <a:cubicBezTo>
                  <a:pt x="1397" y="250"/>
                  <a:pt x="1397" y="250"/>
                  <a:pt x="1397" y="250"/>
                </a:cubicBezTo>
                <a:cubicBezTo>
                  <a:pt x="1393" y="247"/>
                  <a:pt x="1387" y="244"/>
                  <a:pt x="1379" y="242"/>
                </a:cubicBezTo>
                <a:cubicBezTo>
                  <a:pt x="1371" y="239"/>
                  <a:pt x="1362" y="238"/>
                  <a:pt x="1352" y="238"/>
                </a:cubicBezTo>
                <a:cubicBezTo>
                  <a:pt x="1330" y="238"/>
                  <a:pt x="1313" y="244"/>
                  <a:pt x="1299" y="257"/>
                </a:cubicBezTo>
                <a:cubicBezTo>
                  <a:pt x="1286" y="269"/>
                  <a:pt x="1279" y="289"/>
                  <a:pt x="1279" y="318"/>
                </a:cubicBezTo>
                <a:cubicBezTo>
                  <a:pt x="1279" y="496"/>
                  <a:pt x="1279" y="496"/>
                  <a:pt x="1279" y="496"/>
                </a:cubicBezTo>
                <a:cubicBezTo>
                  <a:pt x="1194" y="496"/>
                  <a:pt x="1194" y="496"/>
                  <a:pt x="1194" y="496"/>
                </a:cubicBezTo>
                <a:lnTo>
                  <a:pt x="1194" y="158"/>
                </a:lnTo>
                <a:close/>
                <a:moveTo>
                  <a:pt x="1620" y="503"/>
                </a:moveTo>
                <a:cubicBezTo>
                  <a:pt x="1594" y="503"/>
                  <a:pt x="1571" y="498"/>
                  <a:pt x="1549" y="489"/>
                </a:cubicBezTo>
                <a:cubicBezTo>
                  <a:pt x="1527" y="480"/>
                  <a:pt x="1508" y="467"/>
                  <a:pt x="1492" y="451"/>
                </a:cubicBezTo>
                <a:cubicBezTo>
                  <a:pt x="1476" y="435"/>
                  <a:pt x="1464" y="416"/>
                  <a:pt x="1455" y="395"/>
                </a:cubicBezTo>
                <a:cubicBezTo>
                  <a:pt x="1446" y="374"/>
                  <a:pt x="1441" y="351"/>
                  <a:pt x="1441" y="327"/>
                </a:cubicBezTo>
                <a:cubicBezTo>
                  <a:pt x="1441" y="303"/>
                  <a:pt x="1446" y="280"/>
                  <a:pt x="1455" y="258"/>
                </a:cubicBezTo>
                <a:cubicBezTo>
                  <a:pt x="1464" y="237"/>
                  <a:pt x="1476" y="218"/>
                  <a:pt x="1492" y="202"/>
                </a:cubicBezTo>
                <a:cubicBezTo>
                  <a:pt x="1508" y="187"/>
                  <a:pt x="1527" y="174"/>
                  <a:pt x="1549" y="165"/>
                </a:cubicBezTo>
                <a:cubicBezTo>
                  <a:pt x="1571" y="156"/>
                  <a:pt x="1594" y="151"/>
                  <a:pt x="1620" y="151"/>
                </a:cubicBezTo>
                <a:cubicBezTo>
                  <a:pt x="1645" y="151"/>
                  <a:pt x="1668" y="156"/>
                  <a:pt x="1690" y="165"/>
                </a:cubicBezTo>
                <a:cubicBezTo>
                  <a:pt x="1712" y="174"/>
                  <a:pt x="1731" y="187"/>
                  <a:pt x="1747" y="202"/>
                </a:cubicBezTo>
                <a:cubicBezTo>
                  <a:pt x="1763" y="218"/>
                  <a:pt x="1776" y="237"/>
                  <a:pt x="1785" y="258"/>
                </a:cubicBezTo>
                <a:cubicBezTo>
                  <a:pt x="1794" y="280"/>
                  <a:pt x="1799" y="303"/>
                  <a:pt x="1799" y="327"/>
                </a:cubicBezTo>
                <a:cubicBezTo>
                  <a:pt x="1799" y="351"/>
                  <a:pt x="1794" y="374"/>
                  <a:pt x="1785" y="395"/>
                </a:cubicBezTo>
                <a:cubicBezTo>
                  <a:pt x="1776" y="416"/>
                  <a:pt x="1763" y="435"/>
                  <a:pt x="1747" y="451"/>
                </a:cubicBezTo>
                <a:cubicBezTo>
                  <a:pt x="1731" y="467"/>
                  <a:pt x="1713" y="480"/>
                  <a:pt x="1691" y="489"/>
                </a:cubicBezTo>
                <a:cubicBezTo>
                  <a:pt x="1669" y="498"/>
                  <a:pt x="1645" y="503"/>
                  <a:pt x="1620" y="503"/>
                </a:cubicBezTo>
                <a:close/>
                <a:moveTo>
                  <a:pt x="1620" y="421"/>
                </a:moveTo>
                <a:cubicBezTo>
                  <a:pt x="1633" y="421"/>
                  <a:pt x="1645" y="418"/>
                  <a:pt x="1657" y="413"/>
                </a:cubicBezTo>
                <a:cubicBezTo>
                  <a:pt x="1668" y="408"/>
                  <a:pt x="1678" y="402"/>
                  <a:pt x="1686" y="393"/>
                </a:cubicBezTo>
                <a:cubicBezTo>
                  <a:pt x="1694" y="385"/>
                  <a:pt x="1701" y="375"/>
                  <a:pt x="1706" y="364"/>
                </a:cubicBezTo>
                <a:cubicBezTo>
                  <a:pt x="1711" y="352"/>
                  <a:pt x="1713" y="340"/>
                  <a:pt x="1713" y="326"/>
                </a:cubicBezTo>
                <a:cubicBezTo>
                  <a:pt x="1713" y="313"/>
                  <a:pt x="1711" y="301"/>
                  <a:pt x="1706" y="289"/>
                </a:cubicBezTo>
                <a:cubicBezTo>
                  <a:pt x="1701" y="278"/>
                  <a:pt x="1694" y="268"/>
                  <a:pt x="1686" y="259"/>
                </a:cubicBezTo>
                <a:cubicBezTo>
                  <a:pt x="1678" y="251"/>
                  <a:pt x="1668" y="244"/>
                  <a:pt x="1657" y="239"/>
                </a:cubicBezTo>
                <a:cubicBezTo>
                  <a:pt x="1645" y="234"/>
                  <a:pt x="1633" y="232"/>
                  <a:pt x="1620" y="232"/>
                </a:cubicBezTo>
                <a:cubicBezTo>
                  <a:pt x="1607" y="232"/>
                  <a:pt x="1595" y="234"/>
                  <a:pt x="1584" y="239"/>
                </a:cubicBezTo>
                <a:cubicBezTo>
                  <a:pt x="1573" y="244"/>
                  <a:pt x="1563" y="251"/>
                  <a:pt x="1555" y="259"/>
                </a:cubicBezTo>
                <a:cubicBezTo>
                  <a:pt x="1546" y="268"/>
                  <a:pt x="1540" y="278"/>
                  <a:pt x="1535" y="289"/>
                </a:cubicBezTo>
                <a:cubicBezTo>
                  <a:pt x="1530" y="301"/>
                  <a:pt x="1528" y="313"/>
                  <a:pt x="1528" y="326"/>
                </a:cubicBezTo>
                <a:cubicBezTo>
                  <a:pt x="1528" y="340"/>
                  <a:pt x="1530" y="352"/>
                  <a:pt x="1535" y="364"/>
                </a:cubicBezTo>
                <a:cubicBezTo>
                  <a:pt x="1540" y="375"/>
                  <a:pt x="1546" y="385"/>
                  <a:pt x="1555" y="393"/>
                </a:cubicBezTo>
                <a:cubicBezTo>
                  <a:pt x="1563" y="402"/>
                  <a:pt x="1573" y="408"/>
                  <a:pt x="1584" y="413"/>
                </a:cubicBezTo>
                <a:cubicBezTo>
                  <a:pt x="1595" y="418"/>
                  <a:pt x="1607" y="421"/>
                  <a:pt x="1620" y="421"/>
                </a:cubicBezTo>
                <a:close/>
                <a:moveTo>
                  <a:pt x="0" y="158"/>
                </a:moveTo>
                <a:cubicBezTo>
                  <a:pt x="88" y="158"/>
                  <a:pt x="88" y="158"/>
                  <a:pt x="88" y="158"/>
                </a:cubicBezTo>
                <a:cubicBezTo>
                  <a:pt x="156" y="373"/>
                  <a:pt x="156" y="373"/>
                  <a:pt x="156" y="373"/>
                </a:cubicBezTo>
                <a:cubicBezTo>
                  <a:pt x="236" y="158"/>
                  <a:pt x="236" y="158"/>
                  <a:pt x="236" y="158"/>
                </a:cubicBezTo>
                <a:cubicBezTo>
                  <a:pt x="313" y="158"/>
                  <a:pt x="313" y="158"/>
                  <a:pt x="313" y="158"/>
                </a:cubicBezTo>
                <a:cubicBezTo>
                  <a:pt x="392" y="373"/>
                  <a:pt x="392" y="373"/>
                  <a:pt x="392" y="373"/>
                </a:cubicBezTo>
                <a:cubicBezTo>
                  <a:pt x="462" y="158"/>
                  <a:pt x="462" y="158"/>
                  <a:pt x="462" y="158"/>
                </a:cubicBezTo>
                <a:cubicBezTo>
                  <a:pt x="550" y="158"/>
                  <a:pt x="550" y="158"/>
                  <a:pt x="550" y="158"/>
                </a:cubicBezTo>
                <a:cubicBezTo>
                  <a:pt x="435" y="495"/>
                  <a:pt x="435" y="495"/>
                  <a:pt x="435" y="495"/>
                </a:cubicBezTo>
                <a:cubicBezTo>
                  <a:pt x="354" y="495"/>
                  <a:pt x="354" y="495"/>
                  <a:pt x="354" y="495"/>
                </a:cubicBezTo>
                <a:cubicBezTo>
                  <a:pt x="274" y="275"/>
                  <a:pt x="274" y="275"/>
                  <a:pt x="274" y="275"/>
                </a:cubicBezTo>
                <a:cubicBezTo>
                  <a:pt x="192" y="495"/>
                  <a:pt x="192" y="495"/>
                  <a:pt x="192" y="495"/>
                </a:cubicBezTo>
                <a:cubicBezTo>
                  <a:pt x="110" y="495"/>
                  <a:pt x="110" y="495"/>
                  <a:pt x="110" y="495"/>
                </a:cubicBezTo>
                <a:lnTo>
                  <a:pt x="0" y="15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4" name="Rectangle 3"/>
          <p:cNvSpPr/>
          <p:nvPr userDrawn="1"/>
        </p:nvSpPr>
        <p:spPr>
          <a:xfrm>
            <a:off x="85327" y="6530233"/>
            <a:ext cx="1229360" cy="2668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9275" y="365760"/>
            <a:ext cx="5927726" cy="685800"/>
          </a:xfrm>
        </p:spPr>
        <p:txBody>
          <a:bodyPr>
            <a:noAutofit/>
          </a:bodyPr>
          <a:lstStyle>
            <a:lvl1pPr>
              <a:defRPr sz="2600">
                <a:latin typeface="Arial" panose="020B0604020202090204" pitchFamily="34" charset="0"/>
                <a:cs typeface="Arial" panose="020B0604020202090204" pitchFamily="34" charset="0"/>
              </a:defRPr>
            </a:lvl1pPr>
          </a:lstStyle>
          <a:p>
            <a:r>
              <a:rPr lang="en-US"/>
              <a:t>Click to add title</a:t>
            </a:r>
            <a:endParaRPr lang="en-US"/>
          </a:p>
        </p:txBody>
      </p:sp>
      <p:sp>
        <p:nvSpPr>
          <p:cNvPr id="5" name="Número de diapositiva"/>
          <p:cNvSpPr txBox="1"/>
          <p:nvPr userDrawn="1"/>
        </p:nvSpPr>
        <p:spPr>
          <a:xfrm>
            <a:off x="11455802" y="6530234"/>
            <a:ext cx="548640" cy="91440"/>
          </a:xfrm>
          <a:prstGeom prst="rect">
            <a:avLst/>
          </a:prstGeom>
        </p:spPr>
        <p:txBody>
          <a:bodyPr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7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enorite" pitchFamily="2" charset="0"/>
                <a:ea typeface="+mn-ea"/>
                <a:cs typeface="+mn-cs"/>
                <a:sym typeface="Tenorite Regular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9pPr>
          </a:lstStyle>
          <a:p>
            <a:fld id="{86CB4B4D-7CA3-9044-876B-883B54F8677D}" type="slidenum">
              <a:rPr lang="en-US" sz="1000" smtClean="0"/>
            </a:fld>
            <a:endParaRPr lang="en-US" sz="1000"/>
          </a:p>
        </p:txBody>
      </p:sp>
      <p:sp>
        <p:nvSpPr>
          <p:cNvPr id="7" name="Freeform 5"/>
          <p:cNvSpPr>
            <a:spLocks noEditPoints="1"/>
          </p:cNvSpPr>
          <p:nvPr userDrawn="1"/>
        </p:nvSpPr>
        <p:spPr bwMode="auto">
          <a:xfrm>
            <a:off x="10784911" y="6479382"/>
            <a:ext cx="468874" cy="173633"/>
          </a:xfrm>
          <a:custGeom>
            <a:avLst/>
            <a:gdLst>
              <a:gd name="T0" fmla="*/ 698 w 1799"/>
              <a:gd name="T1" fmla="*/ 158 h 664"/>
              <a:gd name="T2" fmla="*/ 610 w 1799"/>
              <a:gd name="T3" fmla="*/ 496 h 664"/>
              <a:gd name="T4" fmla="*/ 664 w 1799"/>
              <a:gd name="T5" fmla="*/ 7 h 664"/>
              <a:gd name="T6" fmla="*/ 638 w 1799"/>
              <a:gd name="T7" fmla="*/ 105 h 664"/>
              <a:gd name="T8" fmla="*/ 664 w 1799"/>
              <a:gd name="T9" fmla="*/ 7 h 664"/>
              <a:gd name="T10" fmla="*/ 907 w 1799"/>
              <a:gd name="T11" fmla="*/ 491 h 664"/>
              <a:gd name="T12" fmla="*/ 863 w 1799"/>
              <a:gd name="T13" fmla="*/ 664 h 664"/>
              <a:gd name="T14" fmla="*/ 777 w 1799"/>
              <a:gd name="T15" fmla="*/ 158 h 664"/>
              <a:gd name="T16" fmla="*/ 862 w 1799"/>
              <a:gd name="T17" fmla="*/ 205 h 664"/>
              <a:gd name="T18" fmla="*/ 969 w 1799"/>
              <a:gd name="T19" fmla="*/ 151 h 664"/>
              <a:gd name="T20" fmla="*/ 1082 w 1799"/>
              <a:gd name="T21" fmla="*/ 199 h 664"/>
              <a:gd name="T22" fmla="*/ 1131 w 1799"/>
              <a:gd name="T23" fmla="*/ 327 h 664"/>
              <a:gd name="T24" fmla="*/ 1081 w 1799"/>
              <a:gd name="T25" fmla="*/ 455 h 664"/>
              <a:gd name="T26" fmla="*/ 969 w 1799"/>
              <a:gd name="T27" fmla="*/ 503 h 664"/>
              <a:gd name="T28" fmla="*/ 988 w 1799"/>
              <a:gd name="T29" fmla="*/ 414 h 664"/>
              <a:gd name="T30" fmla="*/ 1038 w 1799"/>
              <a:gd name="T31" fmla="*/ 364 h 664"/>
              <a:gd name="T32" fmla="*/ 1038 w 1799"/>
              <a:gd name="T33" fmla="*/ 289 h 664"/>
              <a:gd name="T34" fmla="*/ 988 w 1799"/>
              <a:gd name="T35" fmla="*/ 239 h 664"/>
              <a:gd name="T36" fmla="*/ 915 w 1799"/>
              <a:gd name="T37" fmla="*/ 239 h 664"/>
              <a:gd name="T38" fmla="*/ 865 w 1799"/>
              <a:gd name="T39" fmla="*/ 289 h 664"/>
              <a:gd name="T40" fmla="*/ 865 w 1799"/>
              <a:gd name="T41" fmla="*/ 364 h 664"/>
              <a:gd name="T42" fmla="*/ 915 w 1799"/>
              <a:gd name="T43" fmla="*/ 414 h 664"/>
              <a:gd name="T44" fmla="*/ 1194 w 1799"/>
              <a:gd name="T45" fmla="*/ 158 h 664"/>
              <a:gd name="T46" fmla="*/ 1279 w 1799"/>
              <a:gd name="T47" fmla="*/ 210 h 664"/>
              <a:gd name="T48" fmla="*/ 1372 w 1799"/>
              <a:gd name="T49" fmla="*/ 152 h 664"/>
              <a:gd name="T50" fmla="*/ 1429 w 1799"/>
              <a:gd name="T51" fmla="*/ 165 h 664"/>
              <a:gd name="T52" fmla="*/ 1379 w 1799"/>
              <a:gd name="T53" fmla="*/ 242 h 664"/>
              <a:gd name="T54" fmla="*/ 1299 w 1799"/>
              <a:gd name="T55" fmla="*/ 257 h 664"/>
              <a:gd name="T56" fmla="*/ 1279 w 1799"/>
              <a:gd name="T57" fmla="*/ 496 h 664"/>
              <a:gd name="T58" fmla="*/ 1194 w 1799"/>
              <a:gd name="T59" fmla="*/ 158 h 664"/>
              <a:gd name="T60" fmla="*/ 1549 w 1799"/>
              <a:gd name="T61" fmla="*/ 489 h 664"/>
              <a:gd name="T62" fmla="*/ 1455 w 1799"/>
              <a:gd name="T63" fmla="*/ 395 h 664"/>
              <a:gd name="T64" fmla="*/ 1455 w 1799"/>
              <a:gd name="T65" fmla="*/ 258 h 664"/>
              <a:gd name="T66" fmla="*/ 1549 w 1799"/>
              <a:gd name="T67" fmla="*/ 165 h 664"/>
              <a:gd name="T68" fmla="*/ 1690 w 1799"/>
              <a:gd name="T69" fmla="*/ 165 h 664"/>
              <a:gd name="T70" fmla="*/ 1785 w 1799"/>
              <a:gd name="T71" fmla="*/ 258 h 664"/>
              <a:gd name="T72" fmla="*/ 1785 w 1799"/>
              <a:gd name="T73" fmla="*/ 395 h 664"/>
              <a:gd name="T74" fmla="*/ 1691 w 1799"/>
              <a:gd name="T75" fmla="*/ 489 h 664"/>
              <a:gd name="T76" fmla="*/ 1620 w 1799"/>
              <a:gd name="T77" fmla="*/ 421 h 664"/>
              <a:gd name="T78" fmla="*/ 1686 w 1799"/>
              <a:gd name="T79" fmla="*/ 393 h 664"/>
              <a:gd name="T80" fmla="*/ 1713 w 1799"/>
              <a:gd name="T81" fmla="*/ 326 h 664"/>
              <a:gd name="T82" fmla="*/ 1686 w 1799"/>
              <a:gd name="T83" fmla="*/ 259 h 664"/>
              <a:gd name="T84" fmla="*/ 1620 w 1799"/>
              <a:gd name="T85" fmla="*/ 232 h 664"/>
              <a:gd name="T86" fmla="*/ 1555 w 1799"/>
              <a:gd name="T87" fmla="*/ 259 h 664"/>
              <a:gd name="T88" fmla="*/ 1528 w 1799"/>
              <a:gd name="T89" fmla="*/ 326 h 664"/>
              <a:gd name="T90" fmla="*/ 1555 w 1799"/>
              <a:gd name="T91" fmla="*/ 393 h 664"/>
              <a:gd name="T92" fmla="*/ 1620 w 1799"/>
              <a:gd name="T93" fmla="*/ 421 h 664"/>
              <a:gd name="T94" fmla="*/ 88 w 1799"/>
              <a:gd name="T95" fmla="*/ 158 h 664"/>
              <a:gd name="T96" fmla="*/ 236 w 1799"/>
              <a:gd name="T97" fmla="*/ 158 h 664"/>
              <a:gd name="T98" fmla="*/ 392 w 1799"/>
              <a:gd name="T99" fmla="*/ 373 h 664"/>
              <a:gd name="T100" fmla="*/ 550 w 1799"/>
              <a:gd name="T101" fmla="*/ 158 h 664"/>
              <a:gd name="T102" fmla="*/ 354 w 1799"/>
              <a:gd name="T103" fmla="*/ 495 h 664"/>
              <a:gd name="T104" fmla="*/ 192 w 1799"/>
              <a:gd name="T105" fmla="*/ 495 h 664"/>
              <a:gd name="T106" fmla="*/ 0 w 1799"/>
              <a:gd name="T107" fmla="*/ 158 h 6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799" h="664">
                <a:moveTo>
                  <a:pt x="610" y="158"/>
                </a:moveTo>
                <a:cubicBezTo>
                  <a:pt x="698" y="158"/>
                  <a:pt x="698" y="158"/>
                  <a:pt x="698" y="158"/>
                </a:cubicBezTo>
                <a:cubicBezTo>
                  <a:pt x="698" y="496"/>
                  <a:pt x="698" y="496"/>
                  <a:pt x="698" y="496"/>
                </a:cubicBezTo>
                <a:cubicBezTo>
                  <a:pt x="610" y="496"/>
                  <a:pt x="610" y="496"/>
                  <a:pt x="610" y="496"/>
                </a:cubicBezTo>
                <a:lnTo>
                  <a:pt x="610" y="158"/>
                </a:lnTo>
                <a:close/>
                <a:moveTo>
                  <a:pt x="664" y="7"/>
                </a:moveTo>
                <a:cubicBezTo>
                  <a:pt x="637" y="0"/>
                  <a:pt x="609" y="16"/>
                  <a:pt x="602" y="43"/>
                </a:cubicBezTo>
                <a:cubicBezTo>
                  <a:pt x="595" y="70"/>
                  <a:pt x="611" y="98"/>
                  <a:pt x="638" y="105"/>
                </a:cubicBezTo>
                <a:cubicBezTo>
                  <a:pt x="665" y="112"/>
                  <a:pt x="693" y="96"/>
                  <a:pt x="700" y="69"/>
                </a:cubicBezTo>
                <a:cubicBezTo>
                  <a:pt x="707" y="42"/>
                  <a:pt x="691" y="14"/>
                  <a:pt x="664" y="7"/>
                </a:cubicBezTo>
                <a:close/>
                <a:moveTo>
                  <a:pt x="969" y="503"/>
                </a:moveTo>
                <a:cubicBezTo>
                  <a:pt x="946" y="503"/>
                  <a:pt x="926" y="499"/>
                  <a:pt x="907" y="491"/>
                </a:cubicBezTo>
                <a:cubicBezTo>
                  <a:pt x="889" y="482"/>
                  <a:pt x="874" y="470"/>
                  <a:pt x="863" y="455"/>
                </a:cubicBezTo>
                <a:cubicBezTo>
                  <a:pt x="863" y="664"/>
                  <a:pt x="863" y="664"/>
                  <a:pt x="863" y="664"/>
                </a:cubicBezTo>
                <a:cubicBezTo>
                  <a:pt x="777" y="664"/>
                  <a:pt x="777" y="664"/>
                  <a:pt x="777" y="664"/>
                </a:cubicBezTo>
                <a:cubicBezTo>
                  <a:pt x="777" y="158"/>
                  <a:pt x="777" y="158"/>
                  <a:pt x="777" y="158"/>
                </a:cubicBezTo>
                <a:cubicBezTo>
                  <a:pt x="862" y="158"/>
                  <a:pt x="862" y="158"/>
                  <a:pt x="862" y="158"/>
                </a:cubicBezTo>
                <a:cubicBezTo>
                  <a:pt x="862" y="205"/>
                  <a:pt x="862" y="205"/>
                  <a:pt x="862" y="205"/>
                </a:cubicBezTo>
                <a:cubicBezTo>
                  <a:pt x="874" y="188"/>
                  <a:pt x="888" y="175"/>
                  <a:pt x="907" y="166"/>
                </a:cubicBezTo>
                <a:cubicBezTo>
                  <a:pt x="925" y="156"/>
                  <a:pt x="946" y="151"/>
                  <a:pt x="969" y="151"/>
                </a:cubicBezTo>
                <a:cubicBezTo>
                  <a:pt x="990" y="151"/>
                  <a:pt x="1010" y="155"/>
                  <a:pt x="1030" y="163"/>
                </a:cubicBezTo>
                <a:cubicBezTo>
                  <a:pt x="1050" y="172"/>
                  <a:pt x="1067" y="183"/>
                  <a:pt x="1082" y="199"/>
                </a:cubicBezTo>
                <a:cubicBezTo>
                  <a:pt x="1097" y="214"/>
                  <a:pt x="1109" y="233"/>
                  <a:pt x="1118" y="254"/>
                </a:cubicBezTo>
                <a:cubicBezTo>
                  <a:pt x="1127" y="276"/>
                  <a:pt x="1131" y="300"/>
                  <a:pt x="1131" y="327"/>
                </a:cubicBezTo>
                <a:cubicBezTo>
                  <a:pt x="1131" y="354"/>
                  <a:pt x="1127" y="378"/>
                  <a:pt x="1118" y="400"/>
                </a:cubicBezTo>
                <a:cubicBezTo>
                  <a:pt x="1108" y="421"/>
                  <a:pt x="1096" y="440"/>
                  <a:pt x="1081" y="455"/>
                </a:cubicBezTo>
                <a:cubicBezTo>
                  <a:pt x="1066" y="471"/>
                  <a:pt x="1049" y="482"/>
                  <a:pt x="1030" y="491"/>
                </a:cubicBezTo>
                <a:cubicBezTo>
                  <a:pt x="1010" y="499"/>
                  <a:pt x="990" y="503"/>
                  <a:pt x="969" y="503"/>
                </a:cubicBezTo>
                <a:close/>
                <a:moveTo>
                  <a:pt x="952" y="421"/>
                </a:moveTo>
                <a:cubicBezTo>
                  <a:pt x="965" y="421"/>
                  <a:pt x="977" y="419"/>
                  <a:pt x="988" y="414"/>
                </a:cubicBezTo>
                <a:cubicBezTo>
                  <a:pt x="999" y="409"/>
                  <a:pt x="1009" y="402"/>
                  <a:pt x="1018" y="394"/>
                </a:cubicBezTo>
                <a:cubicBezTo>
                  <a:pt x="1026" y="385"/>
                  <a:pt x="1033" y="375"/>
                  <a:pt x="1038" y="364"/>
                </a:cubicBezTo>
                <a:cubicBezTo>
                  <a:pt x="1043" y="352"/>
                  <a:pt x="1045" y="340"/>
                  <a:pt x="1045" y="326"/>
                </a:cubicBezTo>
                <a:cubicBezTo>
                  <a:pt x="1045" y="313"/>
                  <a:pt x="1043" y="301"/>
                  <a:pt x="1038" y="289"/>
                </a:cubicBezTo>
                <a:cubicBezTo>
                  <a:pt x="1033" y="278"/>
                  <a:pt x="1026" y="268"/>
                  <a:pt x="1018" y="259"/>
                </a:cubicBezTo>
                <a:cubicBezTo>
                  <a:pt x="1009" y="251"/>
                  <a:pt x="999" y="244"/>
                  <a:pt x="988" y="239"/>
                </a:cubicBezTo>
                <a:cubicBezTo>
                  <a:pt x="977" y="234"/>
                  <a:pt x="965" y="231"/>
                  <a:pt x="952" y="231"/>
                </a:cubicBezTo>
                <a:cubicBezTo>
                  <a:pt x="938" y="231"/>
                  <a:pt x="926" y="234"/>
                  <a:pt x="915" y="239"/>
                </a:cubicBezTo>
                <a:cubicBezTo>
                  <a:pt x="903" y="244"/>
                  <a:pt x="893" y="251"/>
                  <a:pt x="885" y="259"/>
                </a:cubicBezTo>
                <a:cubicBezTo>
                  <a:pt x="877" y="268"/>
                  <a:pt x="870" y="278"/>
                  <a:pt x="865" y="289"/>
                </a:cubicBezTo>
                <a:cubicBezTo>
                  <a:pt x="860" y="301"/>
                  <a:pt x="858" y="313"/>
                  <a:pt x="858" y="326"/>
                </a:cubicBezTo>
                <a:cubicBezTo>
                  <a:pt x="858" y="340"/>
                  <a:pt x="860" y="352"/>
                  <a:pt x="865" y="364"/>
                </a:cubicBezTo>
                <a:cubicBezTo>
                  <a:pt x="870" y="375"/>
                  <a:pt x="877" y="385"/>
                  <a:pt x="885" y="394"/>
                </a:cubicBezTo>
                <a:cubicBezTo>
                  <a:pt x="893" y="402"/>
                  <a:pt x="903" y="409"/>
                  <a:pt x="915" y="414"/>
                </a:cubicBezTo>
                <a:cubicBezTo>
                  <a:pt x="926" y="419"/>
                  <a:pt x="938" y="421"/>
                  <a:pt x="952" y="421"/>
                </a:cubicBezTo>
                <a:close/>
                <a:moveTo>
                  <a:pt x="1194" y="158"/>
                </a:moveTo>
                <a:cubicBezTo>
                  <a:pt x="1279" y="158"/>
                  <a:pt x="1279" y="158"/>
                  <a:pt x="1279" y="158"/>
                </a:cubicBezTo>
                <a:cubicBezTo>
                  <a:pt x="1279" y="210"/>
                  <a:pt x="1279" y="210"/>
                  <a:pt x="1279" y="210"/>
                </a:cubicBezTo>
                <a:cubicBezTo>
                  <a:pt x="1287" y="190"/>
                  <a:pt x="1299" y="175"/>
                  <a:pt x="1315" y="166"/>
                </a:cubicBezTo>
                <a:cubicBezTo>
                  <a:pt x="1331" y="157"/>
                  <a:pt x="1350" y="152"/>
                  <a:pt x="1372" y="152"/>
                </a:cubicBezTo>
                <a:cubicBezTo>
                  <a:pt x="1383" y="152"/>
                  <a:pt x="1394" y="153"/>
                  <a:pt x="1403" y="156"/>
                </a:cubicBezTo>
                <a:cubicBezTo>
                  <a:pt x="1413" y="158"/>
                  <a:pt x="1422" y="161"/>
                  <a:pt x="1429" y="165"/>
                </a:cubicBezTo>
                <a:cubicBezTo>
                  <a:pt x="1397" y="250"/>
                  <a:pt x="1397" y="250"/>
                  <a:pt x="1397" y="250"/>
                </a:cubicBezTo>
                <a:cubicBezTo>
                  <a:pt x="1393" y="247"/>
                  <a:pt x="1387" y="244"/>
                  <a:pt x="1379" y="242"/>
                </a:cubicBezTo>
                <a:cubicBezTo>
                  <a:pt x="1371" y="239"/>
                  <a:pt x="1362" y="238"/>
                  <a:pt x="1352" y="238"/>
                </a:cubicBezTo>
                <a:cubicBezTo>
                  <a:pt x="1330" y="238"/>
                  <a:pt x="1313" y="244"/>
                  <a:pt x="1299" y="257"/>
                </a:cubicBezTo>
                <a:cubicBezTo>
                  <a:pt x="1286" y="269"/>
                  <a:pt x="1279" y="289"/>
                  <a:pt x="1279" y="318"/>
                </a:cubicBezTo>
                <a:cubicBezTo>
                  <a:pt x="1279" y="496"/>
                  <a:pt x="1279" y="496"/>
                  <a:pt x="1279" y="496"/>
                </a:cubicBezTo>
                <a:cubicBezTo>
                  <a:pt x="1194" y="496"/>
                  <a:pt x="1194" y="496"/>
                  <a:pt x="1194" y="496"/>
                </a:cubicBezTo>
                <a:lnTo>
                  <a:pt x="1194" y="158"/>
                </a:lnTo>
                <a:close/>
                <a:moveTo>
                  <a:pt x="1620" y="503"/>
                </a:moveTo>
                <a:cubicBezTo>
                  <a:pt x="1594" y="503"/>
                  <a:pt x="1571" y="498"/>
                  <a:pt x="1549" y="489"/>
                </a:cubicBezTo>
                <a:cubicBezTo>
                  <a:pt x="1527" y="480"/>
                  <a:pt x="1508" y="467"/>
                  <a:pt x="1492" y="451"/>
                </a:cubicBezTo>
                <a:cubicBezTo>
                  <a:pt x="1476" y="435"/>
                  <a:pt x="1464" y="416"/>
                  <a:pt x="1455" y="395"/>
                </a:cubicBezTo>
                <a:cubicBezTo>
                  <a:pt x="1446" y="374"/>
                  <a:pt x="1441" y="351"/>
                  <a:pt x="1441" y="327"/>
                </a:cubicBezTo>
                <a:cubicBezTo>
                  <a:pt x="1441" y="303"/>
                  <a:pt x="1446" y="280"/>
                  <a:pt x="1455" y="258"/>
                </a:cubicBezTo>
                <a:cubicBezTo>
                  <a:pt x="1464" y="237"/>
                  <a:pt x="1476" y="218"/>
                  <a:pt x="1492" y="202"/>
                </a:cubicBezTo>
                <a:cubicBezTo>
                  <a:pt x="1508" y="187"/>
                  <a:pt x="1527" y="174"/>
                  <a:pt x="1549" y="165"/>
                </a:cubicBezTo>
                <a:cubicBezTo>
                  <a:pt x="1571" y="156"/>
                  <a:pt x="1594" y="151"/>
                  <a:pt x="1620" y="151"/>
                </a:cubicBezTo>
                <a:cubicBezTo>
                  <a:pt x="1645" y="151"/>
                  <a:pt x="1668" y="156"/>
                  <a:pt x="1690" y="165"/>
                </a:cubicBezTo>
                <a:cubicBezTo>
                  <a:pt x="1712" y="174"/>
                  <a:pt x="1731" y="187"/>
                  <a:pt x="1747" y="202"/>
                </a:cubicBezTo>
                <a:cubicBezTo>
                  <a:pt x="1763" y="218"/>
                  <a:pt x="1776" y="237"/>
                  <a:pt x="1785" y="258"/>
                </a:cubicBezTo>
                <a:cubicBezTo>
                  <a:pt x="1794" y="280"/>
                  <a:pt x="1799" y="303"/>
                  <a:pt x="1799" y="327"/>
                </a:cubicBezTo>
                <a:cubicBezTo>
                  <a:pt x="1799" y="351"/>
                  <a:pt x="1794" y="374"/>
                  <a:pt x="1785" y="395"/>
                </a:cubicBezTo>
                <a:cubicBezTo>
                  <a:pt x="1776" y="416"/>
                  <a:pt x="1763" y="435"/>
                  <a:pt x="1747" y="451"/>
                </a:cubicBezTo>
                <a:cubicBezTo>
                  <a:pt x="1731" y="467"/>
                  <a:pt x="1713" y="480"/>
                  <a:pt x="1691" y="489"/>
                </a:cubicBezTo>
                <a:cubicBezTo>
                  <a:pt x="1669" y="498"/>
                  <a:pt x="1645" y="503"/>
                  <a:pt x="1620" y="503"/>
                </a:cubicBezTo>
                <a:close/>
                <a:moveTo>
                  <a:pt x="1620" y="421"/>
                </a:moveTo>
                <a:cubicBezTo>
                  <a:pt x="1633" y="421"/>
                  <a:pt x="1645" y="418"/>
                  <a:pt x="1657" y="413"/>
                </a:cubicBezTo>
                <a:cubicBezTo>
                  <a:pt x="1668" y="408"/>
                  <a:pt x="1678" y="402"/>
                  <a:pt x="1686" y="393"/>
                </a:cubicBezTo>
                <a:cubicBezTo>
                  <a:pt x="1694" y="385"/>
                  <a:pt x="1701" y="375"/>
                  <a:pt x="1706" y="364"/>
                </a:cubicBezTo>
                <a:cubicBezTo>
                  <a:pt x="1711" y="352"/>
                  <a:pt x="1713" y="340"/>
                  <a:pt x="1713" y="326"/>
                </a:cubicBezTo>
                <a:cubicBezTo>
                  <a:pt x="1713" y="313"/>
                  <a:pt x="1711" y="301"/>
                  <a:pt x="1706" y="289"/>
                </a:cubicBezTo>
                <a:cubicBezTo>
                  <a:pt x="1701" y="278"/>
                  <a:pt x="1694" y="268"/>
                  <a:pt x="1686" y="259"/>
                </a:cubicBezTo>
                <a:cubicBezTo>
                  <a:pt x="1678" y="251"/>
                  <a:pt x="1668" y="244"/>
                  <a:pt x="1657" y="239"/>
                </a:cubicBezTo>
                <a:cubicBezTo>
                  <a:pt x="1645" y="234"/>
                  <a:pt x="1633" y="232"/>
                  <a:pt x="1620" y="232"/>
                </a:cubicBezTo>
                <a:cubicBezTo>
                  <a:pt x="1607" y="232"/>
                  <a:pt x="1595" y="234"/>
                  <a:pt x="1584" y="239"/>
                </a:cubicBezTo>
                <a:cubicBezTo>
                  <a:pt x="1573" y="244"/>
                  <a:pt x="1563" y="251"/>
                  <a:pt x="1555" y="259"/>
                </a:cubicBezTo>
                <a:cubicBezTo>
                  <a:pt x="1546" y="268"/>
                  <a:pt x="1540" y="278"/>
                  <a:pt x="1535" y="289"/>
                </a:cubicBezTo>
                <a:cubicBezTo>
                  <a:pt x="1530" y="301"/>
                  <a:pt x="1528" y="313"/>
                  <a:pt x="1528" y="326"/>
                </a:cubicBezTo>
                <a:cubicBezTo>
                  <a:pt x="1528" y="340"/>
                  <a:pt x="1530" y="352"/>
                  <a:pt x="1535" y="364"/>
                </a:cubicBezTo>
                <a:cubicBezTo>
                  <a:pt x="1540" y="375"/>
                  <a:pt x="1546" y="385"/>
                  <a:pt x="1555" y="393"/>
                </a:cubicBezTo>
                <a:cubicBezTo>
                  <a:pt x="1563" y="402"/>
                  <a:pt x="1573" y="408"/>
                  <a:pt x="1584" y="413"/>
                </a:cubicBezTo>
                <a:cubicBezTo>
                  <a:pt x="1595" y="418"/>
                  <a:pt x="1607" y="421"/>
                  <a:pt x="1620" y="421"/>
                </a:cubicBezTo>
                <a:close/>
                <a:moveTo>
                  <a:pt x="0" y="158"/>
                </a:moveTo>
                <a:cubicBezTo>
                  <a:pt x="88" y="158"/>
                  <a:pt x="88" y="158"/>
                  <a:pt x="88" y="158"/>
                </a:cubicBezTo>
                <a:cubicBezTo>
                  <a:pt x="156" y="373"/>
                  <a:pt x="156" y="373"/>
                  <a:pt x="156" y="373"/>
                </a:cubicBezTo>
                <a:cubicBezTo>
                  <a:pt x="236" y="158"/>
                  <a:pt x="236" y="158"/>
                  <a:pt x="236" y="158"/>
                </a:cubicBezTo>
                <a:cubicBezTo>
                  <a:pt x="313" y="158"/>
                  <a:pt x="313" y="158"/>
                  <a:pt x="313" y="158"/>
                </a:cubicBezTo>
                <a:cubicBezTo>
                  <a:pt x="392" y="373"/>
                  <a:pt x="392" y="373"/>
                  <a:pt x="392" y="373"/>
                </a:cubicBezTo>
                <a:cubicBezTo>
                  <a:pt x="462" y="158"/>
                  <a:pt x="462" y="158"/>
                  <a:pt x="462" y="158"/>
                </a:cubicBezTo>
                <a:cubicBezTo>
                  <a:pt x="550" y="158"/>
                  <a:pt x="550" y="158"/>
                  <a:pt x="550" y="158"/>
                </a:cubicBezTo>
                <a:cubicBezTo>
                  <a:pt x="435" y="495"/>
                  <a:pt x="435" y="495"/>
                  <a:pt x="435" y="495"/>
                </a:cubicBezTo>
                <a:cubicBezTo>
                  <a:pt x="354" y="495"/>
                  <a:pt x="354" y="495"/>
                  <a:pt x="354" y="495"/>
                </a:cubicBezTo>
                <a:cubicBezTo>
                  <a:pt x="274" y="275"/>
                  <a:pt x="274" y="275"/>
                  <a:pt x="274" y="275"/>
                </a:cubicBezTo>
                <a:cubicBezTo>
                  <a:pt x="192" y="495"/>
                  <a:pt x="192" y="495"/>
                  <a:pt x="192" y="495"/>
                </a:cubicBezTo>
                <a:cubicBezTo>
                  <a:pt x="110" y="495"/>
                  <a:pt x="110" y="495"/>
                  <a:pt x="110" y="495"/>
                </a:cubicBezTo>
                <a:lnTo>
                  <a:pt x="0" y="15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4" name="Rectangle 3"/>
          <p:cNvSpPr/>
          <p:nvPr userDrawn="1"/>
        </p:nvSpPr>
        <p:spPr>
          <a:xfrm>
            <a:off x="111760" y="6530234"/>
            <a:ext cx="1229360" cy="2668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6" name="Graphic 5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7634176" y="0"/>
            <a:ext cx="4557819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-1"/>
            <a:ext cx="12192000" cy="1885949"/>
          </a:xfrm>
          <a:prstGeom prst="rect">
            <a:avLst/>
          </a:prstGeom>
          <a:solidFill>
            <a:srgbClr val="341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1" name="Imagen 8" descr="Imagen 8"/>
          <p:cNvPicPr>
            <a:picLocks noChangeAspect="1"/>
          </p:cNvPicPr>
          <p:nvPr userDrawn="1"/>
        </p:nvPicPr>
        <p:blipFill>
          <a:blip r:embed="rId2" cstate="email"/>
          <a:stretch>
            <a:fillRect/>
          </a:stretch>
        </p:blipFill>
        <p:spPr>
          <a:xfrm rot="10800000">
            <a:off x="0" y="923964"/>
            <a:ext cx="12192000" cy="149583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549274" y="365760"/>
            <a:ext cx="11109325" cy="685800"/>
          </a:xfrm>
        </p:spPr>
        <p:txBody>
          <a:bodyPr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000" b="1" kern="1200" dirty="0">
                <a:solidFill>
                  <a:schemeClr val="bg1"/>
                </a:solidFill>
                <a:latin typeface="Tenorite" pitchFamily="2" charset="0"/>
                <a:ea typeface="+mj-ea"/>
                <a:cs typeface="Arial" panose="020B0604020202090204" pitchFamily="34" charset="0"/>
              </a:defRPr>
            </a:lvl1pPr>
          </a:lstStyle>
          <a:p>
            <a:r>
              <a:rPr lang="en-US"/>
              <a:t>Click to add title</a:t>
            </a:r>
            <a:endParaRPr lang="en-US"/>
          </a:p>
        </p:txBody>
      </p:sp>
      <p:sp>
        <p:nvSpPr>
          <p:cNvPr id="5" name="Número de diapositiva"/>
          <p:cNvSpPr txBox="1"/>
          <p:nvPr userDrawn="1"/>
        </p:nvSpPr>
        <p:spPr>
          <a:xfrm>
            <a:off x="11455802" y="6530234"/>
            <a:ext cx="548640" cy="91440"/>
          </a:xfrm>
          <a:prstGeom prst="rect">
            <a:avLst/>
          </a:prstGeom>
        </p:spPr>
        <p:txBody>
          <a:bodyPr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7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enorite" pitchFamily="2" charset="0"/>
                <a:ea typeface="+mn-ea"/>
                <a:cs typeface="+mn-cs"/>
                <a:sym typeface="Tenorite Regular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9pPr>
          </a:lstStyle>
          <a:p>
            <a:fld id="{86CB4B4D-7CA3-9044-876B-883B54F8677D}" type="slidenum">
              <a:rPr lang="en-US" sz="1000" smtClean="0"/>
            </a:fld>
            <a:endParaRPr lang="en-US" sz="1000"/>
          </a:p>
        </p:txBody>
      </p:sp>
      <p:sp>
        <p:nvSpPr>
          <p:cNvPr id="7" name="Freeform 5"/>
          <p:cNvSpPr>
            <a:spLocks noEditPoints="1"/>
          </p:cNvSpPr>
          <p:nvPr userDrawn="1"/>
        </p:nvSpPr>
        <p:spPr bwMode="auto">
          <a:xfrm>
            <a:off x="10784911" y="6479382"/>
            <a:ext cx="468874" cy="173633"/>
          </a:xfrm>
          <a:custGeom>
            <a:avLst/>
            <a:gdLst>
              <a:gd name="T0" fmla="*/ 698 w 1799"/>
              <a:gd name="T1" fmla="*/ 158 h 664"/>
              <a:gd name="T2" fmla="*/ 610 w 1799"/>
              <a:gd name="T3" fmla="*/ 496 h 664"/>
              <a:gd name="T4" fmla="*/ 664 w 1799"/>
              <a:gd name="T5" fmla="*/ 7 h 664"/>
              <a:gd name="T6" fmla="*/ 638 w 1799"/>
              <a:gd name="T7" fmla="*/ 105 h 664"/>
              <a:gd name="T8" fmla="*/ 664 w 1799"/>
              <a:gd name="T9" fmla="*/ 7 h 664"/>
              <a:gd name="T10" fmla="*/ 907 w 1799"/>
              <a:gd name="T11" fmla="*/ 491 h 664"/>
              <a:gd name="T12" fmla="*/ 863 w 1799"/>
              <a:gd name="T13" fmla="*/ 664 h 664"/>
              <a:gd name="T14" fmla="*/ 777 w 1799"/>
              <a:gd name="T15" fmla="*/ 158 h 664"/>
              <a:gd name="T16" fmla="*/ 862 w 1799"/>
              <a:gd name="T17" fmla="*/ 205 h 664"/>
              <a:gd name="T18" fmla="*/ 969 w 1799"/>
              <a:gd name="T19" fmla="*/ 151 h 664"/>
              <a:gd name="T20" fmla="*/ 1082 w 1799"/>
              <a:gd name="T21" fmla="*/ 199 h 664"/>
              <a:gd name="T22" fmla="*/ 1131 w 1799"/>
              <a:gd name="T23" fmla="*/ 327 h 664"/>
              <a:gd name="T24" fmla="*/ 1081 w 1799"/>
              <a:gd name="T25" fmla="*/ 455 h 664"/>
              <a:gd name="T26" fmla="*/ 969 w 1799"/>
              <a:gd name="T27" fmla="*/ 503 h 664"/>
              <a:gd name="T28" fmla="*/ 988 w 1799"/>
              <a:gd name="T29" fmla="*/ 414 h 664"/>
              <a:gd name="T30" fmla="*/ 1038 w 1799"/>
              <a:gd name="T31" fmla="*/ 364 h 664"/>
              <a:gd name="T32" fmla="*/ 1038 w 1799"/>
              <a:gd name="T33" fmla="*/ 289 h 664"/>
              <a:gd name="T34" fmla="*/ 988 w 1799"/>
              <a:gd name="T35" fmla="*/ 239 h 664"/>
              <a:gd name="T36" fmla="*/ 915 w 1799"/>
              <a:gd name="T37" fmla="*/ 239 h 664"/>
              <a:gd name="T38" fmla="*/ 865 w 1799"/>
              <a:gd name="T39" fmla="*/ 289 h 664"/>
              <a:gd name="T40" fmla="*/ 865 w 1799"/>
              <a:gd name="T41" fmla="*/ 364 h 664"/>
              <a:gd name="T42" fmla="*/ 915 w 1799"/>
              <a:gd name="T43" fmla="*/ 414 h 664"/>
              <a:gd name="T44" fmla="*/ 1194 w 1799"/>
              <a:gd name="T45" fmla="*/ 158 h 664"/>
              <a:gd name="T46" fmla="*/ 1279 w 1799"/>
              <a:gd name="T47" fmla="*/ 210 h 664"/>
              <a:gd name="T48" fmla="*/ 1372 w 1799"/>
              <a:gd name="T49" fmla="*/ 152 h 664"/>
              <a:gd name="T50" fmla="*/ 1429 w 1799"/>
              <a:gd name="T51" fmla="*/ 165 h 664"/>
              <a:gd name="T52" fmla="*/ 1379 w 1799"/>
              <a:gd name="T53" fmla="*/ 242 h 664"/>
              <a:gd name="T54" fmla="*/ 1299 w 1799"/>
              <a:gd name="T55" fmla="*/ 257 h 664"/>
              <a:gd name="T56" fmla="*/ 1279 w 1799"/>
              <a:gd name="T57" fmla="*/ 496 h 664"/>
              <a:gd name="T58" fmla="*/ 1194 w 1799"/>
              <a:gd name="T59" fmla="*/ 158 h 664"/>
              <a:gd name="T60" fmla="*/ 1549 w 1799"/>
              <a:gd name="T61" fmla="*/ 489 h 664"/>
              <a:gd name="T62" fmla="*/ 1455 w 1799"/>
              <a:gd name="T63" fmla="*/ 395 h 664"/>
              <a:gd name="T64" fmla="*/ 1455 w 1799"/>
              <a:gd name="T65" fmla="*/ 258 h 664"/>
              <a:gd name="T66" fmla="*/ 1549 w 1799"/>
              <a:gd name="T67" fmla="*/ 165 h 664"/>
              <a:gd name="T68" fmla="*/ 1690 w 1799"/>
              <a:gd name="T69" fmla="*/ 165 h 664"/>
              <a:gd name="T70" fmla="*/ 1785 w 1799"/>
              <a:gd name="T71" fmla="*/ 258 h 664"/>
              <a:gd name="T72" fmla="*/ 1785 w 1799"/>
              <a:gd name="T73" fmla="*/ 395 h 664"/>
              <a:gd name="T74" fmla="*/ 1691 w 1799"/>
              <a:gd name="T75" fmla="*/ 489 h 664"/>
              <a:gd name="T76" fmla="*/ 1620 w 1799"/>
              <a:gd name="T77" fmla="*/ 421 h 664"/>
              <a:gd name="T78" fmla="*/ 1686 w 1799"/>
              <a:gd name="T79" fmla="*/ 393 h 664"/>
              <a:gd name="T80" fmla="*/ 1713 w 1799"/>
              <a:gd name="T81" fmla="*/ 326 h 664"/>
              <a:gd name="T82" fmla="*/ 1686 w 1799"/>
              <a:gd name="T83" fmla="*/ 259 h 664"/>
              <a:gd name="T84" fmla="*/ 1620 w 1799"/>
              <a:gd name="T85" fmla="*/ 232 h 664"/>
              <a:gd name="T86" fmla="*/ 1555 w 1799"/>
              <a:gd name="T87" fmla="*/ 259 h 664"/>
              <a:gd name="T88" fmla="*/ 1528 w 1799"/>
              <a:gd name="T89" fmla="*/ 326 h 664"/>
              <a:gd name="T90" fmla="*/ 1555 w 1799"/>
              <a:gd name="T91" fmla="*/ 393 h 664"/>
              <a:gd name="T92" fmla="*/ 1620 w 1799"/>
              <a:gd name="T93" fmla="*/ 421 h 664"/>
              <a:gd name="T94" fmla="*/ 88 w 1799"/>
              <a:gd name="T95" fmla="*/ 158 h 664"/>
              <a:gd name="T96" fmla="*/ 236 w 1799"/>
              <a:gd name="T97" fmla="*/ 158 h 664"/>
              <a:gd name="T98" fmla="*/ 392 w 1799"/>
              <a:gd name="T99" fmla="*/ 373 h 664"/>
              <a:gd name="T100" fmla="*/ 550 w 1799"/>
              <a:gd name="T101" fmla="*/ 158 h 664"/>
              <a:gd name="T102" fmla="*/ 354 w 1799"/>
              <a:gd name="T103" fmla="*/ 495 h 664"/>
              <a:gd name="T104" fmla="*/ 192 w 1799"/>
              <a:gd name="T105" fmla="*/ 495 h 664"/>
              <a:gd name="T106" fmla="*/ 0 w 1799"/>
              <a:gd name="T107" fmla="*/ 158 h 6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799" h="664">
                <a:moveTo>
                  <a:pt x="610" y="158"/>
                </a:moveTo>
                <a:cubicBezTo>
                  <a:pt x="698" y="158"/>
                  <a:pt x="698" y="158"/>
                  <a:pt x="698" y="158"/>
                </a:cubicBezTo>
                <a:cubicBezTo>
                  <a:pt x="698" y="496"/>
                  <a:pt x="698" y="496"/>
                  <a:pt x="698" y="496"/>
                </a:cubicBezTo>
                <a:cubicBezTo>
                  <a:pt x="610" y="496"/>
                  <a:pt x="610" y="496"/>
                  <a:pt x="610" y="496"/>
                </a:cubicBezTo>
                <a:lnTo>
                  <a:pt x="610" y="158"/>
                </a:lnTo>
                <a:close/>
                <a:moveTo>
                  <a:pt x="664" y="7"/>
                </a:moveTo>
                <a:cubicBezTo>
                  <a:pt x="637" y="0"/>
                  <a:pt x="609" y="16"/>
                  <a:pt x="602" y="43"/>
                </a:cubicBezTo>
                <a:cubicBezTo>
                  <a:pt x="595" y="70"/>
                  <a:pt x="611" y="98"/>
                  <a:pt x="638" y="105"/>
                </a:cubicBezTo>
                <a:cubicBezTo>
                  <a:pt x="665" y="112"/>
                  <a:pt x="693" y="96"/>
                  <a:pt x="700" y="69"/>
                </a:cubicBezTo>
                <a:cubicBezTo>
                  <a:pt x="707" y="42"/>
                  <a:pt x="691" y="14"/>
                  <a:pt x="664" y="7"/>
                </a:cubicBezTo>
                <a:close/>
                <a:moveTo>
                  <a:pt x="969" y="503"/>
                </a:moveTo>
                <a:cubicBezTo>
                  <a:pt x="946" y="503"/>
                  <a:pt x="926" y="499"/>
                  <a:pt x="907" y="491"/>
                </a:cubicBezTo>
                <a:cubicBezTo>
                  <a:pt x="889" y="482"/>
                  <a:pt x="874" y="470"/>
                  <a:pt x="863" y="455"/>
                </a:cubicBezTo>
                <a:cubicBezTo>
                  <a:pt x="863" y="664"/>
                  <a:pt x="863" y="664"/>
                  <a:pt x="863" y="664"/>
                </a:cubicBezTo>
                <a:cubicBezTo>
                  <a:pt x="777" y="664"/>
                  <a:pt x="777" y="664"/>
                  <a:pt x="777" y="664"/>
                </a:cubicBezTo>
                <a:cubicBezTo>
                  <a:pt x="777" y="158"/>
                  <a:pt x="777" y="158"/>
                  <a:pt x="777" y="158"/>
                </a:cubicBezTo>
                <a:cubicBezTo>
                  <a:pt x="862" y="158"/>
                  <a:pt x="862" y="158"/>
                  <a:pt x="862" y="158"/>
                </a:cubicBezTo>
                <a:cubicBezTo>
                  <a:pt x="862" y="205"/>
                  <a:pt x="862" y="205"/>
                  <a:pt x="862" y="205"/>
                </a:cubicBezTo>
                <a:cubicBezTo>
                  <a:pt x="874" y="188"/>
                  <a:pt x="888" y="175"/>
                  <a:pt x="907" y="166"/>
                </a:cubicBezTo>
                <a:cubicBezTo>
                  <a:pt x="925" y="156"/>
                  <a:pt x="946" y="151"/>
                  <a:pt x="969" y="151"/>
                </a:cubicBezTo>
                <a:cubicBezTo>
                  <a:pt x="990" y="151"/>
                  <a:pt x="1010" y="155"/>
                  <a:pt x="1030" y="163"/>
                </a:cubicBezTo>
                <a:cubicBezTo>
                  <a:pt x="1050" y="172"/>
                  <a:pt x="1067" y="183"/>
                  <a:pt x="1082" y="199"/>
                </a:cubicBezTo>
                <a:cubicBezTo>
                  <a:pt x="1097" y="214"/>
                  <a:pt x="1109" y="233"/>
                  <a:pt x="1118" y="254"/>
                </a:cubicBezTo>
                <a:cubicBezTo>
                  <a:pt x="1127" y="276"/>
                  <a:pt x="1131" y="300"/>
                  <a:pt x="1131" y="327"/>
                </a:cubicBezTo>
                <a:cubicBezTo>
                  <a:pt x="1131" y="354"/>
                  <a:pt x="1127" y="378"/>
                  <a:pt x="1118" y="400"/>
                </a:cubicBezTo>
                <a:cubicBezTo>
                  <a:pt x="1108" y="421"/>
                  <a:pt x="1096" y="440"/>
                  <a:pt x="1081" y="455"/>
                </a:cubicBezTo>
                <a:cubicBezTo>
                  <a:pt x="1066" y="471"/>
                  <a:pt x="1049" y="482"/>
                  <a:pt x="1030" y="491"/>
                </a:cubicBezTo>
                <a:cubicBezTo>
                  <a:pt x="1010" y="499"/>
                  <a:pt x="990" y="503"/>
                  <a:pt x="969" y="503"/>
                </a:cubicBezTo>
                <a:close/>
                <a:moveTo>
                  <a:pt x="952" y="421"/>
                </a:moveTo>
                <a:cubicBezTo>
                  <a:pt x="965" y="421"/>
                  <a:pt x="977" y="419"/>
                  <a:pt x="988" y="414"/>
                </a:cubicBezTo>
                <a:cubicBezTo>
                  <a:pt x="999" y="409"/>
                  <a:pt x="1009" y="402"/>
                  <a:pt x="1018" y="394"/>
                </a:cubicBezTo>
                <a:cubicBezTo>
                  <a:pt x="1026" y="385"/>
                  <a:pt x="1033" y="375"/>
                  <a:pt x="1038" y="364"/>
                </a:cubicBezTo>
                <a:cubicBezTo>
                  <a:pt x="1043" y="352"/>
                  <a:pt x="1045" y="340"/>
                  <a:pt x="1045" y="326"/>
                </a:cubicBezTo>
                <a:cubicBezTo>
                  <a:pt x="1045" y="313"/>
                  <a:pt x="1043" y="301"/>
                  <a:pt x="1038" y="289"/>
                </a:cubicBezTo>
                <a:cubicBezTo>
                  <a:pt x="1033" y="278"/>
                  <a:pt x="1026" y="268"/>
                  <a:pt x="1018" y="259"/>
                </a:cubicBezTo>
                <a:cubicBezTo>
                  <a:pt x="1009" y="251"/>
                  <a:pt x="999" y="244"/>
                  <a:pt x="988" y="239"/>
                </a:cubicBezTo>
                <a:cubicBezTo>
                  <a:pt x="977" y="234"/>
                  <a:pt x="965" y="231"/>
                  <a:pt x="952" y="231"/>
                </a:cubicBezTo>
                <a:cubicBezTo>
                  <a:pt x="938" y="231"/>
                  <a:pt x="926" y="234"/>
                  <a:pt x="915" y="239"/>
                </a:cubicBezTo>
                <a:cubicBezTo>
                  <a:pt x="903" y="244"/>
                  <a:pt x="893" y="251"/>
                  <a:pt x="885" y="259"/>
                </a:cubicBezTo>
                <a:cubicBezTo>
                  <a:pt x="877" y="268"/>
                  <a:pt x="870" y="278"/>
                  <a:pt x="865" y="289"/>
                </a:cubicBezTo>
                <a:cubicBezTo>
                  <a:pt x="860" y="301"/>
                  <a:pt x="858" y="313"/>
                  <a:pt x="858" y="326"/>
                </a:cubicBezTo>
                <a:cubicBezTo>
                  <a:pt x="858" y="340"/>
                  <a:pt x="860" y="352"/>
                  <a:pt x="865" y="364"/>
                </a:cubicBezTo>
                <a:cubicBezTo>
                  <a:pt x="870" y="375"/>
                  <a:pt x="877" y="385"/>
                  <a:pt x="885" y="394"/>
                </a:cubicBezTo>
                <a:cubicBezTo>
                  <a:pt x="893" y="402"/>
                  <a:pt x="903" y="409"/>
                  <a:pt x="915" y="414"/>
                </a:cubicBezTo>
                <a:cubicBezTo>
                  <a:pt x="926" y="419"/>
                  <a:pt x="938" y="421"/>
                  <a:pt x="952" y="421"/>
                </a:cubicBezTo>
                <a:close/>
                <a:moveTo>
                  <a:pt x="1194" y="158"/>
                </a:moveTo>
                <a:cubicBezTo>
                  <a:pt x="1279" y="158"/>
                  <a:pt x="1279" y="158"/>
                  <a:pt x="1279" y="158"/>
                </a:cubicBezTo>
                <a:cubicBezTo>
                  <a:pt x="1279" y="210"/>
                  <a:pt x="1279" y="210"/>
                  <a:pt x="1279" y="210"/>
                </a:cubicBezTo>
                <a:cubicBezTo>
                  <a:pt x="1287" y="190"/>
                  <a:pt x="1299" y="175"/>
                  <a:pt x="1315" y="166"/>
                </a:cubicBezTo>
                <a:cubicBezTo>
                  <a:pt x="1331" y="157"/>
                  <a:pt x="1350" y="152"/>
                  <a:pt x="1372" y="152"/>
                </a:cubicBezTo>
                <a:cubicBezTo>
                  <a:pt x="1383" y="152"/>
                  <a:pt x="1394" y="153"/>
                  <a:pt x="1403" y="156"/>
                </a:cubicBezTo>
                <a:cubicBezTo>
                  <a:pt x="1413" y="158"/>
                  <a:pt x="1422" y="161"/>
                  <a:pt x="1429" y="165"/>
                </a:cubicBezTo>
                <a:cubicBezTo>
                  <a:pt x="1397" y="250"/>
                  <a:pt x="1397" y="250"/>
                  <a:pt x="1397" y="250"/>
                </a:cubicBezTo>
                <a:cubicBezTo>
                  <a:pt x="1393" y="247"/>
                  <a:pt x="1387" y="244"/>
                  <a:pt x="1379" y="242"/>
                </a:cubicBezTo>
                <a:cubicBezTo>
                  <a:pt x="1371" y="239"/>
                  <a:pt x="1362" y="238"/>
                  <a:pt x="1352" y="238"/>
                </a:cubicBezTo>
                <a:cubicBezTo>
                  <a:pt x="1330" y="238"/>
                  <a:pt x="1313" y="244"/>
                  <a:pt x="1299" y="257"/>
                </a:cubicBezTo>
                <a:cubicBezTo>
                  <a:pt x="1286" y="269"/>
                  <a:pt x="1279" y="289"/>
                  <a:pt x="1279" y="318"/>
                </a:cubicBezTo>
                <a:cubicBezTo>
                  <a:pt x="1279" y="496"/>
                  <a:pt x="1279" y="496"/>
                  <a:pt x="1279" y="496"/>
                </a:cubicBezTo>
                <a:cubicBezTo>
                  <a:pt x="1194" y="496"/>
                  <a:pt x="1194" y="496"/>
                  <a:pt x="1194" y="496"/>
                </a:cubicBezTo>
                <a:lnTo>
                  <a:pt x="1194" y="158"/>
                </a:lnTo>
                <a:close/>
                <a:moveTo>
                  <a:pt x="1620" y="503"/>
                </a:moveTo>
                <a:cubicBezTo>
                  <a:pt x="1594" y="503"/>
                  <a:pt x="1571" y="498"/>
                  <a:pt x="1549" y="489"/>
                </a:cubicBezTo>
                <a:cubicBezTo>
                  <a:pt x="1527" y="480"/>
                  <a:pt x="1508" y="467"/>
                  <a:pt x="1492" y="451"/>
                </a:cubicBezTo>
                <a:cubicBezTo>
                  <a:pt x="1476" y="435"/>
                  <a:pt x="1464" y="416"/>
                  <a:pt x="1455" y="395"/>
                </a:cubicBezTo>
                <a:cubicBezTo>
                  <a:pt x="1446" y="374"/>
                  <a:pt x="1441" y="351"/>
                  <a:pt x="1441" y="327"/>
                </a:cubicBezTo>
                <a:cubicBezTo>
                  <a:pt x="1441" y="303"/>
                  <a:pt x="1446" y="280"/>
                  <a:pt x="1455" y="258"/>
                </a:cubicBezTo>
                <a:cubicBezTo>
                  <a:pt x="1464" y="237"/>
                  <a:pt x="1476" y="218"/>
                  <a:pt x="1492" y="202"/>
                </a:cubicBezTo>
                <a:cubicBezTo>
                  <a:pt x="1508" y="187"/>
                  <a:pt x="1527" y="174"/>
                  <a:pt x="1549" y="165"/>
                </a:cubicBezTo>
                <a:cubicBezTo>
                  <a:pt x="1571" y="156"/>
                  <a:pt x="1594" y="151"/>
                  <a:pt x="1620" y="151"/>
                </a:cubicBezTo>
                <a:cubicBezTo>
                  <a:pt x="1645" y="151"/>
                  <a:pt x="1668" y="156"/>
                  <a:pt x="1690" y="165"/>
                </a:cubicBezTo>
                <a:cubicBezTo>
                  <a:pt x="1712" y="174"/>
                  <a:pt x="1731" y="187"/>
                  <a:pt x="1747" y="202"/>
                </a:cubicBezTo>
                <a:cubicBezTo>
                  <a:pt x="1763" y="218"/>
                  <a:pt x="1776" y="237"/>
                  <a:pt x="1785" y="258"/>
                </a:cubicBezTo>
                <a:cubicBezTo>
                  <a:pt x="1794" y="280"/>
                  <a:pt x="1799" y="303"/>
                  <a:pt x="1799" y="327"/>
                </a:cubicBezTo>
                <a:cubicBezTo>
                  <a:pt x="1799" y="351"/>
                  <a:pt x="1794" y="374"/>
                  <a:pt x="1785" y="395"/>
                </a:cubicBezTo>
                <a:cubicBezTo>
                  <a:pt x="1776" y="416"/>
                  <a:pt x="1763" y="435"/>
                  <a:pt x="1747" y="451"/>
                </a:cubicBezTo>
                <a:cubicBezTo>
                  <a:pt x="1731" y="467"/>
                  <a:pt x="1713" y="480"/>
                  <a:pt x="1691" y="489"/>
                </a:cubicBezTo>
                <a:cubicBezTo>
                  <a:pt x="1669" y="498"/>
                  <a:pt x="1645" y="503"/>
                  <a:pt x="1620" y="503"/>
                </a:cubicBezTo>
                <a:close/>
                <a:moveTo>
                  <a:pt x="1620" y="421"/>
                </a:moveTo>
                <a:cubicBezTo>
                  <a:pt x="1633" y="421"/>
                  <a:pt x="1645" y="418"/>
                  <a:pt x="1657" y="413"/>
                </a:cubicBezTo>
                <a:cubicBezTo>
                  <a:pt x="1668" y="408"/>
                  <a:pt x="1678" y="402"/>
                  <a:pt x="1686" y="393"/>
                </a:cubicBezTo>
                <a:cubicBezTo>
                  <a:pt x="1694" y="385"/>
                  <a:pt x="1701" y="375"/>
                  <a:pt x="1706" y="364"/>
                </a:cubicBezTo>
                <a:cubicBezTo>
                  <a:pt x="1711" y="352"/>
                  <a:pt x="1713" y="340"/>
                  <a:pt x="1713" y="326"/>
                </a:cubicBezTo>
                <a:cubicBezTo>
                  <a:pt x="1713" y="313"/>
                  <a:pt x="1711" y="301"/>
                  <a:pt x="1706" y="289"/>
                </a:cubicBezTo>
                <a:cubicBezTo>
                  <a:pt x="1701" y="278"/>
                  <a:pt x="1694" y="268"/>
                  <a:pt x="1686" y="259"/>
                </a:cubicBezTo>
                <a:cubicBezTo>
                  <a:pt x="1678" y="251"/>
                  <a:pt x="1668" y="244"/>
                  <a:pt x="1657" y="239"/>
                </a:cubicBezTo>
                <a:cubicBezTo>
                  <a:pt x="1645" y="234"/>
                  <a:pt x="1633" y="232"/>
                  <a:pt x="1620" y="232"/>
                </a:cubicBezTo>
                <a:cubicBezTo>
                  <a:pt x="1607" y="232"/>
                  <a:pt x="1595" y="234"/>
                  <a:pt x="1584" y="239"/>
                </a:cubicBezTo>
                <a:cubicBezTo>
                  <a:pt x="1573" y="244"/>
                  <a:pt x="1563" y="251"/>
                  <a:pt x="1555" y="259"/>
                </a:cubicBezTo>
                <a:cubicBezTo>
                  <a:pt x="1546" y="268"/>
                  <a:pt x="1540" y="278"/>
                  <a:pt x="1535" y="289"/>
                </a:cubicBezTo>
                <a:cubicBezTo>
                  <a:pt x="1530" y="301"/>
                  <a:pt x="1528" y="313"/>
                  <a:pt x="1528" y="326"/>
                </a:cubicBezTo>
                <a:cubicBezTo>
                  <a:pt x="1528" y="340"/>
                  <a:pt x="1530" y="352"/>
                  <a:pt x="1535" y="364"/>
                </a:cubicBezTo>
                <a:cubicBezTo>
                  <a:pt x="1540" y="375"/>
                  <a:pt x="1546" y="385"/>
                  <a:pt x="1555" y="393"/>
                </a:cubicBezTo>
                <a:cubicBezTo>
                  <a:pt x="1563" y="402"/>
                  <a:pt x="1573" y="408"/>
                  <a:pt x="1584" y="413"/>
                </a:cubicBezTo>
                <a:cubicBezTo>
                  <a:pt x="1595" y="418"/>
                  <a:pt x="1607" y="421"/>
                  <a:pt x="1620" y="421"/>
                </a:cubicBezTo>
                <a:close/>
                <a:moveTo>
                  <a:pt x="0" y="158"/>
                </a:moveTo>
                <a:cubicBezTo>
                  <a:pt x="88" y="158"/>
                  <a:pt x="88" y="158"/>
                  <a:pt x="88" y="158"/>
                </a:cubicBezTo>
                <a:cubicBezTo>
                  <a:pt x="156" y="373"/>
                  <a:pt x="156" y="373"/>
                  <a:pt x="156" y="373"/>
                </a:cubicBezTo>
                <a:cubicBezTo>
                  <a:pt x="236" y="158"/>
                  <a:pt x="236" y="158"/>
                  <a:pt x="236" y="158"/>
                </a:cubicBezTo>
                <a:cubicBezTo>
                  <a:pt x="313" y="158"/>
                  <a:pt x="313" y="158"/>
                  <a:pt x="313" y="158"/>
                </a:cubicBezTo>
                <a:cubicBezTo>
                  <a:pt x="392" y="373"/>
                  <a:pt x="392" y="373"/>
                  <a:pt x="392" y="373"/>
                </a:cubicBezTo>
                <a:cubicBezTo>
                  <a:pt x="462" y="158"/>
                  <a:pt x="462" y="158"/>
                  <a:pt x="462" y="158"/>
                </a:cubicBezTo>
                <a:cubicBezTo>
                  <a:pt x="550" y="158"/>
                  <a:pt x="550" y="158"/>
                  <a:pt x="550" y="158"/>
                </a:cubicBezTo>
                <a:cubicBezTo>
                  <a:pt x="435" y="495"/>
                  <a:pt x="435" y="495"/>
                  <a:pt x="435" y="495"/>
                </a:cubicBezTo>
                <a:cubicBezTo>
                  <a:pt x="354" y="495"/>
                  <a:pt x="354" y="495"/>
                  <a:pt x="354" y="495"/>
                </a:cubicBezTo>
                <a:cubicBezTo>
                  <a:pt x="274" y="275"/>
                  <a:pt x="274" y="275"/>
                  <a:pt x="274" y="275"/>
                </a:cubicBezTo>
                <a:cubicBezTo>
                  <a:pt x="192" y="495"/>
                  <a:pt x="192" y="495"/>
                  <a:pt x="192" y="495"/>
                </a:cubicBezTo>
                <a:cubicBezTo>
                  <a:pt x="110" y="495"/>
                  <a:pt x="110" y="495"/>
                  <a:pt x="110" y="495"/>
                </a:cubicBezTo>
                <a:lnTo>
                  <a:pt x="0" y="15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4" name="Rectangle 3"/>
          <p:cNvSpPr/>
          <p:nvPr userDrawn="1"/>
        </p:nvSpPr>
        <p:spPr>
          <a:xfrm>
            <a:off x="111760" y="6530234"/>
            <a:ext cx="1229360" cy="2668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4146" y="0"/>
            <a:ext cx="6878649" cy="68577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9275" y="365760"/>
            <a:ext cx="5739766" cy="685800"/>
          </a:xfrm>
        </p:spPr>
        <p:txBody>
          <a:bodyPr>
            <a:noAutofit/>
          </a:bodyPr>
          <a:lstStyle>
            <a:lvl1pPr>
              <a:defRPr sz="320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1pPr>
          </a:lstStyle>
          <a:p>
            <a:r>
              <a:rPr lang="en-US"/>
              <a:t>Click to add title</a:t>
            </a:r>
            <a:endParaRPr lang="en-US"/>
          </a:p>
        </p:txBody>
      </p:sp>
      <p:sp>
        <p:nvSpPr>
          <p:cNvPr id="5" name="Número de diapositiva"/>
          <p:cNvSpPr txBox="1"/>
          <p:nvPr userDrawn="1"/>
        </p:nvSpPr>
        <p:spPr>
          <a:xfrm>
            <a:off x="11455802" y="6530234"/>
            <a:ext cx="548640" cy="91440"/>
          </a:xfrm>
          <a:prstGeom prst="rect">
            <a:avLst/>
          </a:prstGeom>
        </p:spPr>
        <p:txBody>
          <a:bodyPr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7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enorite" pitchFamily="2" charset="0"/>
                <a:ea typeface="+mn-ea"/>
                <a:cs typeface="+mn-cs"/>
                <a:sym typeface="Tenorite Regular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9pPr>
          </a:lstStyle>
          <a:p>
            <a:fld id="{86CB4B4D-7CA3-9044-876B-883B54F8677D}" type="slidenum">
              <a:rPr lang="en-US" sz="1000" smtClean="0"/>
            </a:fld>
            <a:endParaRPr lang="en-US" sz="1000"/>
          </a:p>
        </p:txBody>
      </p:sp>
      <p:sp>
        <p:nvSpPr>
          <p:cNvPr id="7" name="Freeform 5"/>
          <p:cNvSpPr>
            <a:spLocks noEditPoints="1"/>
          </p:cNvSpPr>
          <p:nvPr userDrawn="1"/>
        </p:nvSpPr>
        <p:spPr bwMode="auto">
          <a:xfrm>
            <a:off x="10784911" y="6479382"/>
            <a:ext cx="468874" cy="173633"/>
          </a:xfrm>
          <a:custGeom>
            <a:avLst/>
            <a:gdLst>
              <a:gd name="T0" fmla="*/ 698 w 1799"/>
              <a:gd name="T1" fmla="*/ 158 h 664"/>
              <a:gd name="T2" fmla="*/ 610 w 1799"/>
              <a:gd name="T3" fmla="*/ 496 h 664"/>
              <a:gd name="T4" fmla="*/ 664 w 1799"/>
              <a:gd name="T5" fmla="*/ 7 h 664"/>
              <a:gd name="T6" fmla="*/ 638 w 1799"/>
              <a:gd name="T7" fmla="*/ 105 h 664"/>
              <a:gd name="T8" fmla="*/ 664 w 1799"/>
              <a:gd name="T9" fmla="*/ 7 h 664"/>
              <a:gd name="T10" fmla="*/ 907 w 1799"/>
              <a:gd name="T11" fmla="*/ 491 h 664"/>
              <a:gd name="T12" fmla="*/ 863 w 1799"/>
              <a:gd name="T13" fmla="*/ 664 h 664"/>
              <a:gd name="T14" fmla="*/ 777 w 1799"/>
              <a:gd name="T15" fmla="*/ 158 h 664"/>
              <a:gd name="T16" fmla="*/ 862 w 1799"/>
              <a:gd name="T17" fmla="*/ 205 h 664"/>
              <a:gd name="T18" fmla="*/ 969 w 1799"/>
              <a:gd name="T19" fmla="*/ 151 h 664"/>
              <a:gd name="T20" fmla="*/ 1082 w 1799"/>
              <a:gd name="T21" fmla="*/ 199 h 664"/>
              <a:gd name="T22" fmla="*/ 1131 w 1799"/>
              <a:gd name="T23" fmla="*/ 327 h 664"/>
              <a:gd name="T24" fmla="*/ 1081 w 1799"/>
              <a:gd name="T25" fmla="*/ 455 h 664"/>
              <a:gd name="T26" fmla="*/ 969 w 1799"/>
              <a:gd name="T27" fmla="*/ 503 h 664"/>
              <a:gd name="T28" fmla="*/ 988 w 1799"/>
              <a:gd name="T29" fmla="*/ 414 h 664"/>
              <a:gd name="T30" fmla="*/ 1038 w 1799"/>
              <a:gd name="T31" fmla="*/ 364 h 664"/>
              <a:gd name="T32" fmla="*/ 1038 w 1799"/>
              <a:gd name="T33" fmla="*/ 289 h 664"/>
              <a:gd name="T34" fmla="*/ 988 w 1799"/>
              <a:gd name="T35" fmla="*/ 239 h 664"/>
              <a:gd name="T36" fmla="*/ 915 w 1799"/>
              <a:gd name="T37" fmla="*/ 239 h 664"/>
              <a:gd name="T38" fmla="*/ 865 w 1799"/>
              <a:gd name="T39" fmla="*/ 289 h 664"/>
              <a:gd name="T40" fmla="*/ 865 w 1799"/>
              <a:gd name="T41" fmla="*/ 364 h 664"/>
              <a:gd name="T42" fmla="*/ 915 w 1799"/>
              <a:gd name="T43" fmla="*/ 414 h 664"/>
              <a:gd name="T44" fmla="*/ 1194 w 1799"/>
              <a:gd name="T45" fmla="*/ 158 h 664"/>
              <a:gd name="T46" fmla="*/ 1279 w 1799"/>
              <a:gd name="T47" fmla="*/ 210 h 664"/>
              <a:gd name="T48" fmla="*/ 1372 w 1799"/>
              <a:gd name="T49" fmla="*/ 152 h 664"/>
              <a:gd name="T50" fmla="*/ 1429 w 1799"/>
              <a:gd name="T51" fmla="*/ 165 h 664"/>
              <a:gd name="T52" fmla="*/ 1379 w 1799"/>
              <a:gd name="T53" fmla="*/ 242 h 664"/>
              <a:gd name="T54" fmla="*/ 1299 w 1799"/>
              <a:gd name="T55" fmla="*/ 257 h 664"/>
              <a:gd name="T56" fmla="*/ 1279 w 1799"/>
              <a:gd name="T57" fmla="*/ 496 h 664"/>
              <a:gd name="T58" fmla="*/ 1194 w 1799"/>
              <a:gd name="T59" fmla="*/ 158 h 664"/>
              <a:gd name="T60" fmla="*/ 1549 w 1799"/>
              <a:gd name="T61" fmla="*/ 489 h 664"/>
              <a:gd name="T62" fmla="*/ 1455 w 1799"/>
              <a:gd name="T63" fmla="*/ 395 h 664"/>
              <a:gd name="T64" fmla="*/ 1455 w 1799"/>
              <a:gd name="T65" fmla="*/ 258 h 664"/>
              <a:gd name="T66" fmla="*/ 1549 w 1799"/>
              <a:gd name="T67" fmla="*/ 165 h 664"/>
              <a:gd name="T68" fmla="*/ 1690 w 1799"/>
              <a:gd name="T69" fmla="*/ 165 h 664"/>
              <a:gd name="T70" fmla="*/ 1785 w 1799"/>
              <a:gd name="T71" fmla="*/ 258 h 664"/>
              <a:gd name="T72" fmla="*/ 1785 w 1799"/>
              <a:gd name="T73" fmla="*/ 395 h 664"/>
              <a:gd name="T74" fmla="*/ 1691 w 1799"/>
              <a:gd name="T75" fmla="*/ 489 h 664"/>
              <a:gd name="T76" fmla="*/ 1620 w 1799"/>
              <a:gd name="T77" fmla="*/ 421 h 664"/>
              <a:gd name="T78" fmla="*/ 1686 w 1799"/>
              <a:gd name="T79" fmla="*/ 393 h 664"/>
              <a:gd name="T80" fmla="*/ 1713 w 1799"/>
              <a:gd name="T81" fmla="*/ 326 h 664"/>
              <a:gd name="T82" fmla="*/ 1686 w 1799"/>
              <a:gd name="T83" fmla="*/ 259 h 664"/>
              <a:gd name="T84" fmla="*/ 1620 w 1799"/>
              <a:gd name="T85" fmla="*/ 232 h 664"/>
              <a:gd name="T86" fmla="*/ 1555 w 1799"/>
              <a:gd name="T87" fmla="*/ 259 h 664"/>
              <a:gd name="T88" fmla="*/ 1528 w 1799"/>
              <a:gd name="T89" fmla="*/ 326 h 664"/>
              <a:gd name="T90" fmla="*/ 1555 w 1799"/>
              <a:gd name="T91" fmla="*/ 393 h 664"/>
              <a:gd name="T92" fmla="*/ 1620 w 1799"/>
              <a:gd name="T93" fmla="*/ 421 h 664"/>
              <a:gd name="T94" fmla="*/ 88 w 1799"/>
              <a:gd name="T95" fmla="*/ 158 h 664"/>
              <a:gd name="T96" fmla="*/ 236 w 1799"/>
              <a:gd name="T97" fmla="*/ 158 h 664"/>
              <a:gd name="T98" fmla="*/ 392 w 1799"/>
              <a:gd name="T99" fmla="*/ 373 h 664"/>
              <a:gd name="T100" fmla="*/ 550 w 1799"/>
              <a:gd name="T101" fmla="*/ 158 h 664"/>
              <a:gd name="T102" fmla="*/ 354 w 1799"/>
              <a:gd name="T103" fmla="*/ 495 h 664"/>
              <a:gd name="T104" fmla="*/ 192 w 1799"/>
              <a:gd name="T105" fmla="*/ 495 h 664"/>
              <a:gd name="T106" fmla="*/ 0 w 1799"/>
              <a:gd name="T107" fmla="*/ 158 h 6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799" h="664">
                <a:moveTo>
                  <a:pt x="610" y="158"/>
                </a:moveTo>
                <a:cubicBezTo>
                  <a:pt x="698" y="158"/>
                  <a:pt x="698" y="158"/>
                  <a:pt x="698" y="158"/>
                </a:cubicBezTo>
                <a:cubicBezTo>
                  <a:pt x="698" y="496"/>
                  <a:pt x="698" y="496"/>
                  <a:pt x="698" y="496"/>
                </a:cubicBezTo>
                <a:cubicBezTo>
                  <a:pt x="610" y="496"/>
                  <a:pt x="610" y="496"/>
                  <a:pt x="610" y="496"/>
                </a:cubicBezTo>
                <a:lnTo>
                  <a:pt x="610" y="158"/>
                </a:lnTo>
                <a:close/>
                <a:moveTo>
                  <a:pt x="664" y="7"/>
                </a:moveTo>
                <a:cubicBezTo>
                  <a:pt x="637" y="0"/>
                  <a:pt x="609" y="16"/>
                  <a:pt x="602" y="43"/>
                </a:cubicBezTo>
                <a:cubicBezTo>
                  <a:pt x="595" y="70"/>
                  <a:pt x="611" y="98"/>
                  <a:pt x="638" y="105"/>
                </a:cubicBezTo>
                <a:cubicBezTo>
                  <a:pt x="665" y="112"/>
                  <a:pt x="693" y="96"/>
                  <a:pt x="700" y="69"/>
                </a:cubicBezTo>
                <a:cubicBezTo>
                  <a:pt x="707" y="42"/>
                  <a:pt x="691" y="14"/>
                  <a:pt x="664" y="7"/>
                </a:cubicBezTo>
                <a:close/>
                <a:moveTo>
                  <a:pt x="969" y="503"/>
                </a:moveTo>
                <a:cubicBezTo>
                  <a:pt x="946" y="503"/>
                  <a:pt x="926" y="499"/>
                  <a:pt x="907" y="491"/>
                </a:cubicBezTo>
                <a:cubicBezTo>
                  <a:pt x="889" y="482"/>
                  <a:pt x="874" y="470"/>
                  <a:pt x="863" y="455"/>
                </a:cubicBezTo>
                <a:cubicBezTo>
                  <a:pt x="863" y="664"/>
                  <a:pt x="863" y="664"/>
                  <a:pt x="863" y="664"/>
                </a:cubicBezTo>
                <a:cubicBezTo>
                  <a:pt x="777" y="664"/>
                  <a:pt x="777" y="664"/>
                  <a:pt x="777" y="664"/>
                </a:cubicBezTo>
                <a:cubicBezTo>
                  <a:pt x="777" y="158"/>
                  <a:pt x="777" y="158"/>
                  <a:pt x="777" y="158"/>
                </a:cubicBezTo>
                <a:cubicBezTo>
                  <a:pt x="862" y="158"/>
                  <a:pt x="862" y="158"/>
                  <a:pt x="862" y="158"/>
                </a:cubicBezTo>
                <a:cubicBezTo>
                  <a:pt x="862" y="205"/>
                  <a:pt x="862" y="205"/>
                  <a:pt x="862" y="205"/>
                </a:cubicBezTo>
                <a:cubicBezTo>
                  <a:pt x="874" y="188"/>
                  <a:pt x="888" y="175"/>
                  <a:pt x="907" y="166"/>
                </a:cubicBezTo>
                <a:cubicBezTo>
                  <a:pt x="925" y="156"/>
                  <a:pt x="946" y="151"/>
                  <a:pt x="969" y="151"/>
                </a:cubicBezTo>
                <a:cubicBezTo>
                  <a:pt x="990" y="151"/>
                  <a:pt x="1010" y="155"/>
                  <a:pt x="1030" y="163"/>
                </a:cubicBezTo>
                <a:cubicBezTo>
                  <a:pt x="1050" y="172"/>
                  <a:pt x="1067" y="183"/>
                  <a:pt x="1082" y="199"/>
                </a:cubicBezTo>
                <a:cubicBezTo>
                  <a:pt x="1097" y="214"/>
                  <a:pt x="1109" y="233"/>
                  <a:pt x="1118" y="254"/>
                </a:cubicBezTo>
                <a:cubicBezTo>
                  <a:pt x="1127" y="276"/>
                  <a:pt x="1131" y="300"/>
                  <a:pt x="1131" y="327"/>
                </a:cubicBezTo>
                <a:cubicBezTo>
                  <a:pt x="1131" y="354"/>
                  <a:pt x="1127" y="378"/>
                  <a:pt x="1118" y="400"/>
                </a:cubicBezTo>
                <a:cubicBezTo>
                  <a:pt x="1108" y="421"/>
                  <a:pt x="1096" y="440"/>
                  <a:pt x="1081" y="455"/>
                </a:cubicBezTo>
                <a:cubicBezTo>
                  <a:pt x="1066" y="471"/>
                  <a:pt x="1049" y="482"/>
                  <a:pt x="1030" y="491"/>
                </a:cubicBezTo>
                <a:cubicBezTo>
                  <a:pt x="1010" y="499"/>
                  <a:pt x="990" y="503"/>
                  <a:pt x="969" y="503"/>
                </a:cubicBezTo>
                <a:close/>
                <a:moveTo>
                  <a:pt x="952" y="421"/>
                </a:moveTo>
                <a:cubicBezTo>
                  <a:pt x="965" y="421"/>
                  <a:pt x="977" y="419"/>
                  <a:pt x="988" y="414"/>
                </a:cubicBezTo>
                <a:cubicBezTo>
                  <a:pt x="999" y="409"/>
                  <a:pt x="1009" y="402"/>
                  <a:pt x="1018" y="394"/>
                </a:cubicBezTo>
                <a:cubicBezTo>
                  <a:pt x="1026" y="385"/>
                  <a:pt x="1033" y="375"/>
                  <a:pt x="1038" y="364"/>
                </a:cubicBezTo>
                <a:cubicBezTo>
                  <a:pt x="1043" y="352"/>
                  <a:pt x="1045" y="340"/>
                  <a:pt x="1045" y="326"/>
                </a:cubicBezTo>
                <a:cubicBezTo>
                  <a:pt x="1045" y="313"/>
                  <a:pt x="1043" y="301"/>
                  <a:pt x="1038" y="289"/>
                </a:cubicBezTo>
                <a:cubicBezTo>
                  <a:pt x="1033" y="278"/>
                  <a:pt x="1026" y="268"/>
                  <a:pt x="1018" y="259"/>
                </a:cubicBezTo>
                <a:cubicBezTo>
                  <a:pt x="1009" y="251"/>
                  <a:pt x="999" y="244"/>
                  <a:pt x="988" y="239"/>
                </a:cubicBezTo>
                <a:cubicBezTo>
                  <a:pt x="977" y="234"/>
                  <a:pt x="965" y="231"/>
                  <a:pt x="952" y="231"/>
                </a:cubicBezTo>
                <a:cubicBezTo>
                  <a:pt x="938" y="231"/>
                  <a:pt x="926" y="234"/>
                  <a:pt x="915" y="239"/>
                </a:cubicBezTo>
                <a:cubicBezTo>
                  <a:pt x="903" y="244"/>
                  <a:pt x="893" y="251"/>
                  <a:pt x="885" y="259"/>
                </a:cubicBezTo>
                <a:cubicBezTo>
                  <a:pt x="877" y="268"/>
                  <a:pt x="870" y="278"/>
                  <a:pt x="865" y="289"/>
                </a:cubicBezTo>
                <a:cubicBezTo>
                  <a:pt x="860" y="301"/>
                  <a:pt x="858" y="313"/>
                  <a:pt x="858" y="326"/>
                </a:cubicBezTo>
                <a:cubicBezTo>
                  <a:pt x="858" y="340"/>
                  <a:pt x="860" y="352"/>
                  <a:pt x="865" y="364"/>
                </a:cubicBezTo>
                <a:cubicBezTo>
                  <a:pt x="870" y="375"/>
                  <a:pt x="877" y="385"/>
                  <a:pt x="885" y="394"/>
                </a:cubicBezTo>
                <a:cubicBezTo>
                  <a:pt x="893" y="402"/>
                  <a:pt x="903" y="409"/>
                  <a:pt x="915" y="414"/>
                </a:cubicBezTo>
                <a:cubicBezTo>
                  <a:pt x="926" y="419"/>
                  <a:pt x="938" y="421"/>
                  <a:pt x="952" y="421"/>
                </a:cubicBezTo>
                <a:close/>
                <a:moveTo>
                  <a:pt x="1194" y="158"/>
                </a:moveTo>
                <a:cubicBezTo>
                  <a:pt x="1279" y="158"/>
                  <a:pt x="1279" y="158"/>
                  <a:pt x="1279" y="158"/>
                </a:cubicBezTo>
                <a:cubicBezTo>
                  <a:pt x="1279" y="210"/>
                  <a:pt x="1279" y="210"/>
                  <a:pt x="1279" y="210"/>
                </a:cubicBezTo>
                <a:cubicBezTo>
                  <a:pt x="1287" y="190"/>
                  <a:pt x="1299" y="175"/>
                  <a:pt x="1315" y="166"/>
                </a:cubicBezTo>
                <a:cubicBezTo>
                  <a:pt x="1331" y="157"/>
                  <a:pt x="1350" y="152"/>
                  <a:pt x="1372" y="152"/>
                </a:cubicBezTo>
                <a:cubicBezTo>
                  <a:pt x="1383" y="152"/>
                  <a:pt x="1394" y="153"/>
                  <a:pt x="1403" y="156"/>
                </a:cubicBezTo>
                <a:cubicBezTo>
                  <a:pt x="1413" y="158"/>
                  <a:pt x="1422" y="161"/>
                  <a:pt x="1429" y="165"/>
                </a:cubicBezTo>
                <a:cubicBezTo>
                  <a:pt x="1397" y="250"/>
                  <a:pt x="1397" y="250"/>
                  <a:pt x="1397" y="250"/>
                </a:cubicBezTo>
                <a:cubicBezTo>
                  <a:pt x="1393" y="247"/>
                  <a:pt x="1387" y="244"/>
                  <a:pt x="1379" y="242"/>
                </a:cubicBezTo>
                <a:cubicBezTo>
                  <a:pt x="1371" y="239"/>
                  <a:pt x="1362" y="238"/>
                  <a:pt x="1352" y="238"/>
                </a:cubicBezTo>
                <a:cubicBezTo>
                  <a:pt x="1330" y="238"/>
                  <a:pt x="1313" y="244"/>
                  <a:pt x="1299" y="257"/>
                </a:cubicBezTo>
                <a:cubicBezTo>
                  <a:pt x="1286" y="269"/>
                  <a:pt x="1279" y="289"/>
                  <a:pt x="1279" y="318"/>
                </a:cubicBezTo>
                <a:cubicBezTo>
                  <a:pt x="1279" y="496"/>
                  <a:pt x="1279" y="496"/>
                  <a:pt x="1279" y="496"/>
                </a:cubicBezTo>
                <a:cubicBezTo>
                  <a:pt x="1194" y="496"/>
                  <a:pt x="1194" y="496"/>
                  <a:pt x="1194" y="496"/>
                </a:cubicBezTo>
                <a:lnTo>
                  <a:pt x="1194" y="158"/>
                </a:lnTo>
                <a:close/>
                <a:moveTo>
                  <a:pt x="1620" y="503"/>
                </a:moveTo>
                <a:cubicBezTo>
                  <a:pt x="1594" y="503"/>
                  <a:pt x="1571" y="498"/>
                  <a:pt x="1549" y="489"/>
                </a:cubicBezTo>
                <a:cubicBezTo>
                  <a:pt x="1527" y="480"/>
                  <a:pt x="1508" y="467"/>
                  <a:pt x="1492" y="451"/>
                </a:cubicBezTo>
                <a:cubicBezTo>
                  <a:pt x="1476" y="435"/>
                  <a:pt x="1464" y="416"/>
                  <a:pt x="1455" y="395"/>
                </a:cubicBezTo>
                <a:cubicBezTo>
                  <a:pt x="1446" y="374"/>
                  <a:pt x="1441" y="351"/>
                  <a:pt x="1441" y="327"/>
                </a:cubicBezTo>
                <a:cubicBezTo>
                  <a:pt x="1441" y="303"/>
                  <a:pt x="1446" y="280"/>
                  <a:pt x="1455" y="258"/>
                </a:cubicBezTo>
                <a:cubicBezTo>
                  <a:pt x="1464" y="237"/>
                  <a:pt x="1476" y="218"/>
                  <a:pt x="1492" y="202"/>
                </a:cubicBezTo>
                <a:cubicBezTo>
                  <a:pt x="1508" y="187"/>
                  <a:pt x="1527" y="174"/>
                  <a:pt x="1549" y="165"/>
                </a:cubicBezTo>
                <a:cubicBezTo>
                  <a:pt x="1571" y="156"/>
                  <a:pt x="1594" y="151"/>
                  <a:pt x="1620" y="151"/>
                </a:cubicBezTo>
                <a:cubicBezTo>
                  <a:pt x="1645" y="151"/>
                  <a:pt x="1668" y="156"/>
                  <a:pt x="1690" y="165"/>
                </a:cubicBezTo>
                <a:cubicBezTo>
                  <a:pt x="1712" y="174"/>
                  <a:pt x="1731" y="187"/>
                  <a:pt x="1747" y="202"/>
                </a:cubicBezTo>
                <a:cubicBezTo>
                  <a:pt x="1763" y="218"/>
                  <a:pt x="1776" y="237"/>
                  <a:pt x="1785" y="258"/>
                </a:cubicBezTo>
                <a:cubicBezTo>
                  <a:pt x="1794" y="280"/>
                  <a:pt x="1799" y="303"/>
                  <a:pt x="1799" y="327"/>
                </a:cubicBezTo>
                <a:cubicBezTo>
                  <a:pt x="1799" y="351"/>
                  <a:pt x="1794" y="374"/>
                  <a:pt x="1785" y="395"/>
                </a:cubicBezTo>
                <a:cubicBezTo>
                  <a:pt x="1776" y="416"/>
                  <a:pt x="1763" y="435"/>
                  <a:pt x="1747" y="451"/>
                </a:cubicBezTo>
                <a:cubicBezTo>
                  <a:pt x="1731" y="467"/>
                  <a:pt x="1713" y="480"/>
                  <a:pt x="1691" y="489"/>
                </a:cubicBezTo>
                <a:cubicBezTo>
                  <a:pt x="1669" y="498"/>
                  <a:pt x="1645" y="503"/>
                  <a:pt x="1620" y="503"/>
                </a:cubicBezTo>
                <a:close/>
                <a:moveTo>
                  <a:pt x="1620" y="421"/>
                </a:moveTo>
                <a:cubicBezTo>
                  <a:pt x="1633" y="421"/>
                  <a:pt x="1645" y="418"/>
                  <a:pt x="1657" y="413"/>
                </a:cubicBezTo>
                <a:cubicBezTo>
                  <a:pt x="1668" y="408"/>
                  <a:pt x="1678" y="402"/>
                  <a:pt x="1686" y="393"/>
                </a:cubicBezTo>
                <a:cubicBezTo>
                  <a:pt x="1694" y="385"/>
                  <a:pt x="1701" y="375"/>
                  <a:pt x="1706" y="364"/>
                </a:cubicBezTo>
                <a:cubicBezTo>
                  <a:pt x="1711" y="352"/>
                  <a:pt x="1713" y="340"/>
                  <a:pt x="1713" y="326"/>
                </a:cubicBezTo>
                <a:cubicBezTo>
                  <a:pt x="1713" y="313"/>
                  <a:pt x="1711" y="301"/>
                  <a:pt x="1706" y="289"/>
                </a:cubicBezTo>
                <a:cubicBezTo>
                  <a:pt x="1701" y="278"/>
                  <a:pt x="1694" y="268"/>
                  <a:pt x="1686" y="259"/>
                </a:cubicBezTo>
                <a:cubicBezTo>
                  <a:pt x="1678" y="251"/>
                  <a:pt x="1668" y="244"/>
                  <a:pt x="1657" y="239"/>
                </a:cubicBezTo>
                <a:cubicBezTo>
                  <a:pt x="1645" y="234"/>
                  <a:pt x="1633" y="232"/>
                  <a:pt x="1620" y="232"/>
                </a:cubicBezTo>
                <a:cubicBezTo>
                  <a:pt x="1607" y="232"/>
                  <a:pt x="1595" y="234"/>
                  <a:pt x="1584" y="239"/>
                </a:cubicBezTo>
                <a:cubicBezTo>
                  <a:pt x="1573" y="244"/>
                  <a:pt x="1563" y="251"/>
                  <a:pt x="1555" y="259"/>
                </a:cubicBezTo>
                <a:cubicBezTo>
                  <a:pt x="1546" y="268"/>
                  <a:pt x="1540" y="278"/>
                  <a:pt x="1535" y="289"/>
                </a:cubicBezTo>
                <a:cubicBezTo>
                  <a:pt x="1530" y="301"/>
                  <a:pt x="1528" y="313"/>
                  <a:pt x="1528" y="326"/>
                </a:cubicBezTo>
                <a:cubicBezTo>
                  <a:pt x="1528" y="340"/>
                  <a:pt x="1530" y="352"/>
                  <a:pt x="1535" y="364"/>
                </a:cubicBezTo>
                <a:cubicBezTo>
                  <a:pt x="1540" y="375"/>
                  <a:pt x="1546" y="385"/>
                  <a:pt x="1555" y="393"/>
                </a:cubicBezTo>
                <a:cubicBezTo>
                  <a:pt x="1563" y="402"/>
                  <a:pt x="1573" y="408"/>
                  <a:pt x="1584" y="413"/>
                </a:cubicBezTo>
                <a:cubicBezTo>
                  <a:pt x="1595" y="418"/>
                  <a:pt x="1607" y="421"/>
                  <a:pt x="1620" y="421"/>
                </a:cubicBezTo>
                <a:close/>
                <a:moveTo>
                  <a:pt x="0" y="158"/>
                </a:moveTo>
                <a:cubicBezTo>
                  <a:pt x="88" y="158"/>
                  <a:pt x="88" y="158"/>
                  <a:pt x="88" y="158"/>
                </a:cubicBezTo>
                <a:cubicBezTo>
                  <a:pt x="156" y="373"/>
                  <a:pt x="156" y="373"/>
                  <a:pt x="156" y="373"/>
                </a:cubicBezTo>
                <a:cubicBezTo>
                  <a:pt x="236" y="158"/>
                  <a:pt x="236" y="158"/>
                  <a:pt x="236" y="158"/>
                </a:cubicBezTo>
                <a:cubicBezTo>
                  <a:pt x="313" y="158"/>
                  <a:pt x="313" y="158"/>
                  <a:pt x="313" y="158"/>
                </a:cubicBezTo>
                <a:cubicBezTo>
                  <a:pt x="392" y="373"/>
                  <a:pt x="392" y="373"/>
                  <a:pt x="392" y="373"/>
                </a:cubicBezTo>
                <a:cubicBezTo>
                  <a:pt x="462" y="158"/>
                  <a:pt x="462" y="158"/>
                  <a:pt x="462" y="158"/>
                </a:cubicBezTo>
                <a:cubicBezTo>
                  <a:pt x="550" y="158"/>
                  <a:pt x="550" y="158"/>
                  <a:pt x="550" y="158"/>
                </a:cubicBezTo>
                <a:cubicBezTo>
                  <a:pt x="435" y="495"/>
                  <a:pt x="435" y="495"/>
                  <a:pt x="435" y="495"/>
                </a:cubicBezTo>
                <a:cubicBezTo>
                  <a:pt x="354" y="495"/>
                  <a:pt x="354" y="495"/>
                  <a:pt x="354" y="495"/>
                </a:cubicBezTo>
                <a:cubicBezTo>
                  <a:pt x="274" y="275"/>
                  <a:pt x="274" y="275"/>
                  <a:pt x="274" y="275"/>
                </a:cubicBezTo>
                <a:cubicBezTo>
                  <a:pt x="192" y="495"/>
                  <a:pt x="192" y="495"/>
                  <a:pt x="192" y="495"/>
                </a:cubicBezTo>
                <a:cubicBezTo>
                  <a:pt x="110" y="495"/>
                  <a:pt x="110" y="495"/>
                  <a:pt x="110" y="495"/>
                </a:cubicBezTo>
                <a:lnTo>
                  <a:pt x="0" y="15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4" name="Rectangle 3"/>
          <p:cNvSpPr/>
          <p:nvPr userDrawn="1"/>
        </p:nvSpPr>
        <p:spPr>
          <a:xfrm>
            <a:off x="111760" y="6530234"/>
            <a:ext cx="1229360" cy="266806"/>
          </a:xfrm>
          <a:prstGeom prst="rect">
            <a:avLst/>
          </a:prstGeom>
          <a:solidFill>
            <a:srgbClr val="0095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8381" y="0"/>
            <a:ext cx="5175804" cy="68577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9274" y="365760"/>
            <a:ext cx="4171581" cy="685800"/>
          </a:xfrm>
        </p:spPr>
        <p:txBody>
          <a:bodyPr>
            <a:noAutofit/>
          </a:bodyPr>
          <a:lstStyle>
            <a:lvl1pPr>
              <a:defRPr sz="3000">
                <a:solidFill>
                  <a:schemeClr val="bg1"/>
                </a:solidFill>
                <a:latin typeface="Tenorite" pitchFamily="2" charset="0"/>
                <a:cs typeface="Arial" panose="020B0604020202090204" pitchFamily="34" charset="0"/>
              </a:defRPr>
            </a:lvl1pPr>
          </a:lstStyle>
          <a:p>
            <a:r>
              <a:rPr lang="en-US"/>
              <a:t>Click to add title</a:t>
            </a:r>
            <a:endParaRPr lang="en-US"/>
          </a:p>
        </p:txBody>
      </p:sp>
      <p:sp>
        <p:nvSpPr>
          <p:cNvPr id="5" name="Número de diapositiva"/>
          <p:cNvSpPr txBox="1"/>
          <p:nvPr userDrawn="1"/>
        </p:nvSpPr>
        <p:spPr>
          <a:xfrm>
            <a:off x="11455802" y="6530234"/>
            <a:ext cx="548640" cy="91440"/>
          </a:xfrm>
          <a:prstGeom prst="rect">
            <a:avLst/>
          </a:prstGeom>
        </p:spPr>
        <p:txBody>
          <a:bodyPr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7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enorite" pitchFamily="2" charset="0"/>
                <a:ea typeface="+mn-ea"/>
                <a:cs typeface="+mn-cs"/>
                <a:sym typeface="Tenorite Regular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9pPr>
          </a:lstStyle>
          <a:p>
            <a:fld id="{86CB4B4D-7CA3-9044-876B-883B54F8677D}" type="slidenum">
              <a:rPr lang="en-US" sz="1000" smtClean="0"/>
            </a:fld>
            <a:endParaRPr lang="en-US" sz="1000"/>
          </a:p>
        </p:txBody>
      </p:sp>
      <p:sp>
        <p:nvSpPr>
          <p:cNvPr id="7" name="Freeform 5"/>
          <p:cNvSpPr>
            <a:spLocks noEditPoints="1"/>
          </p:cNvSpPr>
          <p:nvPr userDrawn="1"/>
        </p:nvSpPr>
        <p:spPr bwMode="auto">
          <a:xfrm>
            <a:off x="10784911" y="6479382"/>
            <a:ext cx="468874" cy="173633"/>
          </a:xfrm>
          <a:custGeom>
            <a:avLst/>
            <a:gdLst>
              <a:gd name="T0" fmla="*/ 698 w 1799"/>
              <a:gd name="T1" fmla="*/ 158 h 664"/>
              <a:gd name="T2" fmla="*/ 610 w 1799"/>
              <a:gd name="T3" fmla="*/ 496 h 664"/>
              <a:gd name="T4" fmla="*/ 664 w 1799"/>
              <a:gd name="T5" fmla="*/ 7 h 664"/>
              <a:gd name="T6" fmla="*/ 638 w 1799"/>
              <a:gd name="T7" fmla="*/ 105 h 664"/>
              <a:gd name="T8" fmla="*/ 664 w 1799"/>
              <a:gd name="T9" fmla="*/ 7 h 664"/>
              <a:gd name="T10" fmla="*/ 907 w 1799"/>
              <a:gd name="T11" fmla="*/ 491 h 664"/>
              <a:gd name="T12" fmla="*/ 863 w 1799"/>
              <a:gd name="T13" fmla="*/ 664 h 664"/>
              <a:gd name="T14" fmla="*/ 777 w 1799"/>
              <a:gd name="T15" fmla="*/ 158 h 664"/>
              <a:gd name="T16" fmla="*/ 862 w 1799"/>
              <a:gd name="T17" fmla="*/ 205 h 664"/>
              <a:gd name="T18" fmla="*/ 969 w 1799"/>
              <a:gd name="T19" fmla="*/ 151 h 664"/>
              <a:gd name="T20" fmla="*/ 1082 w 1799"/>
              <a:gd name="T21" fmla="*/ 199 h 664"/>
              <a:gd name="T22" fmla="*/ 1131 w 1799"/>
              <a:gd name="T23" fmla="*/ 327 h 664"/>
              <a:gd name="T24" fmla="*/ 1081 w 1799"/>
              <a:gd name="T25" fmla="*/ 455 h 664"/>
              <a:gd name="T26" fmla="*/ 969 w 1799"/>
              <a:gd name="T27" fmla="*/ 503 h 664"/>
              <a:gd name="T28" fmla="*/ 988 w 1799"/>
              <a:gd name="T29" fmla="*/ 414 h 664"/>
              <a:gd name="T30" fmla="*/ 1038 w 1799"/>
              <a:gd name="T31" fmla="*/ 364 h 664"/>
              <a:gd name="T32" fmla="*/ 1038 w 1799"/>
              <a:gd name="T33" fmla="*/ 289 h 664"/>
              <a:gd name="T34" fmla="*/ 988 w 1799"/>
              <a:gd name="T35" fmla="*/ 239 h 664"/>
              <a:gd name="T36" fmla="*/ 915 w 1799"/>
              <a:gd name="T37" fmla="*/ 239 h 664"/>
              <a:gd name="T38" fmla="*/ 865 w 1799"/>
              <a:gd name="T39" fmla="*/ 289 h 664"/>
              <a:gd name="T40" fmla="*/ 865 w 1799"/>
              <a:gd name="T41" fmla="*/ 364 h 664"/>
              <a:gd name="T42" fmla="*/ 915 w 1799"/>
              <a:gd name="T43" fmla="*/ 414 h 664"/>
              <a:gd name="T44" fmla="*/ 1194 w 1799"/>
              <a:gd name="T45" fmla="*/ 158 h 664"/>
              <a:gd name="T46" fmla="*/ 1279 w 1799"/>
              <a:gd name="T47" fmla="*/ 210 h 664"/>
              <a:gd name="T48" fmla="*/ 1372 w 1799"/>
              <a:gd name="T49" fmla="*/ 152 h 664"/>
              <a:gd name="T50" fmla="*/ 1429 w 1799"/>
              <a:gd name="T51" fmla="*/ 165 h 664"/>
              <a:gd name="T52" fmla="*/ 1379 w 1799"/>
              <a:gd name="T53" fmla="*/ 242 h 664"/>
              <a:gd name="T54" fmla="*/ 1299 w 1799"/>
              <a:gd name="T55" fmla="*/ 257 h 664"/>
              <a:gd name="T56" fmla="*/ 1279 w 1799"/>
              <a:gd name="T57" fmla="*/ 496 h 664"/>
              <a:gd name="T58" fmla="*/ 1194 w 1799"/>
              <a:gd name="T59" fmla="*/ 158 h 664"/>
              <a:gd name="T60" fmla="*/ 1549 w 1799"/>
              <a:gd name="T61" fmla="*/ 489 h 664"/>
              <a:gd name="T62" fmla="*/ 1455 w 1799"/>
              <a:gd name="T63" fmla="*/ 395 h 664"/>
              <a:gd name="T64" fmla="*/ 1455 w 1799"/>
              <a:gd name="T65" fmla="*/ 258 h 664"/>
              <a:gd name="T66" fmla="*/ 1549 w 1799"/>
              <a:gd name="T67" fmla="*/ 165 h 664"/>
              <a:gd name="T68" fmla="*/ 1690 w 1799"/>
              <a:gd name="T69" fmla="*/ 165 h 664"/>
              <a:gd name="T70" fmla="*/ 1785 w 1799"/>
              <a:gd name="T71" fmla="*/ 258 h 664"/>
              <a:gd name="T72" fmla="*/ 1785 w 1799"/>
              <a:gd name="T73" fmla="*/ 395 h 664"/>
              <a:gd name="T74" fmla="*/ 1691 w 1799"/>
              <a:gd name="T75" fmla="*/ 489 h 664"/>
              <a:gd name="T76" fmla="*/ 1620 w 1799"/>
              <a:gd name="T77" fmla="*/ 421 h 664"/>
              <a:gd name="T78" fmla="*/ 1686 w 1799"/>
              <a:gd name="T79" fmla="*/ 393 h 664"/>
              <a:gd name="T80" fmla="*/ 1713 w 1799"/>
              <a:gd name="T81" fmla="*/ 326 h 664"/>
              <a:gd name="T82" fmla="*/ 1686 w 1799"/>
              <a:gd name="T83" fmla="*/ 259 h 664"/>
              <a:gd name="T84" fmla="*/ 1620 w 1799"/>
              <a:gd name="T85" fmla="*/ 232 h 664"/>
              <a:gd name="T86" fmla="*/ 1555 w 1799"/>
              <a:gd name="T87" fmla="*/ 259 h 664"/>
              <a:gd name="T88" fmla="*/ 1528 w 1799"/>
              <a:gd name="T89" fmla="*/ 326 h 664"/>
              <a:gd name="T90" fmla="*/ 1555 w 1799"/>
              <a:gd name="T91" fmla="*/ 393 h 664"/>
              <a:gd name="T92" fmla="*/ 1620 w 1799"/>
              <a:gd name="T93" fmla="*/ 421 h 664"/>
              <a:gd name="T94" fmla="*/ 88 w 1799"/>
              <a:gd name="T95" fmla="*/ 158 h 664"/>
              <a:gd name="T96" fmla="*/ 236 w 1799"/>
              <a:gd name="T97" fmla="*/ 158 h 664"/>
              <a:gd name="T98" fmla="*/ 392 w 1799"/>
              <a:gd name="T99" fmla="*/ 373 h 664"/>
              <a:gd name="T100" fmla="*/ 550 w 1799"/>
              <a:gd name="T101" fmla="*/ 158 h 664"/>
              <a:gd name="T102" fmla="*/ 354 w 1799"/>
              <a:gd name="T103" fmla="*/ 495 h 664"/>
              <a:gd name="T104" fmla="*/ 192 w 1799"/>
              <a:gd name="T105" fmla="*/ 495 h 664"/>
              <a:gd name="T106" fmla="*/ 0 w 1799"/>
              <a:gd name="T107" fmla="*/ 158 h 6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799" h="664">
                <a:moveTo>
                  <a:pt x="610" y="158"/>
                </a:moveTo>
                <a:cubicBezTo>
                  <a:pt x="698" y="158"/>
                  <a:pt x="698" y="158"/>
                  <a:pt x="698" y="158"/>
                </a:cubicBezTo>
                <a:cubicBezTo>
                  <a:pt x="698" y="496"/>
                  <a:pt x="698" y="496"/>
                  <a:pt x="698" y="496"/>
                </a:cubicBezTo>
                <a:cubicBezTo>
                  <a:pt x="610" y="496"/>
                  <a:pt x="610" y="496"/>
                  <a:pt x="610" y="496"/>
                </a:cubicBezTo>
                <a:lnTo>
                  <a:pt x="610" y="158"/>
                </a:lnTo>
                <a:close/>
                <a:moveTo>
                  <a:pt x="664" y="7"/>
                </a:moveTo>
                <a:cubicBezTo>
                  <a:pt x="637" y="0"/>
                  <a:pt x="609" y="16"/>
                  <a:pt x="602" y="43"/>
                </a:cubicBezTo>
                <a:cubicBezTo>
                  <a:pt x="595" y="70"/>
                  <a:pt x="611" y="98"/>
                  <a:pt x="638" y="105"/>
                </a:cubicBezTo>
                <a:cubicBezTo>
                  <a:pt x="665" y="112"/>
                  <a:pt x="693" y="96"/>
                  <a:pt x="700" y="69"/>
                </a:cubicBezTo>
                <a:cubicBezTo>
                  <a:pt x="707" y="42"/>
                  <a:pt x="691" y="14"/>
                  <a:pt x="664" y="7"/>
                </a:cubicBezTo>
                <a:close/>
                <a:moveTo>
                  <a:pt x="969" y="503"/>
                </a:moveTo>
                <a:cubicBezTo>
                  <a:pt x="946" y="503"/>
                  <a:pt x="926" y="499"/>
                  <a:pt x="907" y="491"/>
                </a:cubicBezTo>
                <a:cubicBezTo>
                  <a:pt x="889" y="482"/>
                  <a:pt x="874" y="470"/>
                  <a:pt x="863" y="455"/>
                </a:cubicBezTo>
                <a:cubicBezTo>
                  <a:pt x="863" y="664"/>
                  <a:pt x="863" y="664"/>
                  <a:pt x="863" y="664"/>
                </a:cubicBezTo>
                <a:cubicBezTo>
                  <a:pt x="777" y="664"/>
                  <a:pt x="777" y="664"/>
                  <a:pt x="777" y="664"/>
                </a:cubicBezTo>
                <a:cubicBezTo>
                  <a:pt x="777" y="158"/>
                  <a:pt x="777" y="158"/>
                  <a:pt x="777" y="158"/>
                </a:cubicBezTo>
                <a:cubicBezTo>
                  <a:pt x="862" y="158"/>
                  <a:pt x="862" y="158"/>
                  <a:pt x="862" y="158"/>
                </a:cubicBezTo>
                <a:cubicBezTo>
                  <a:pt x="862" y="205"/>
                  <a:pt x="862" y="205"/>
                  <a:pt x="862" y="205"/>
                </a:cubicBezTo>
                <a:cubicBezTo>
                  <a:pt x="874" y="188"/>
                  <a:pt x="888" y="175"/>
                  <a:pt x="907" y="166"/>
                </a:cubicBezTo>
                <a:cubicBezTo>
                  <a:pt x="925" y="156"/>
                  <a:pt x="946" y="151"/>
                  <a:pt x="969" y="151"/>
                </a:cubicBezTo>
                <a:cubicBezTo>
                  <a:pt x="990" y="151"/>
                  <a:pt x="1010" y="155"/>
                  <a:pt x="1030" y="163"/>
                </a:cubicBezTo>
                <a:cubicBezTo>
                  <a:pt x="1050" y="172"/>
                  <a:pt x="1067" y="183"/>
                  <a:pt x="1082" y="199"/>
                </a:cubicBezTo>
                <a:cubicBezTo>
                  <a:pt x="1097" y="214"/>
                  <a:pt x="1109" y="233"/>
                  <a:pt x="1118" y="254"/>
                </a:cubicBezTo>
                <a:cubicBezTo>
                  <a:pt x="1127" y="276"/>
                  <a:pt x="1131" y="300"/>
                  <a:pt x="1131" y="327"/>
                </a:cubicBezTo>
                <a:cubicBezTo>
                  <a:pt x="1131" y="354"/>
                  <a:pt x="1127" y="378"/>
                  <a:pt x="1118" y="400"/>
                </a:cubicBezTo>
                <a:cubicBezTo>
                  <a:pt x="1108" y="421"/>
                  <a:pt x="1096" y="440"/>
                  <a:pt x="1081" y="455"/>
                </a:cubicBezTo>
                <a:cubicBezTo>
                  <a:pt x="1066" y="471"/>
                  <a:pt x="1049" y="482"/>
                  <a:pt x="1030" y="491"/>
                </a:cubicBezTo>
                <a:cubicBezTo>
                  <a:pt x="1010" y="499"/>
                  <a:pt x="990" y="503"/>
                  <a:pt x="969" y="503"/>
                </a:cubicBezTo>
                <a:close/>
                <a:moveTo>
                  <a:pt x="952" y="421"/>
                </a:moveTo>
                <a:cubicBezTo>
                  <a:pt x="965" y="421"/>
                  <a:pt x="977" y="419"/>
                  <a:pt x="988" y="414"/>
                </a:cubicBezTo>
                <a:cubicBezTo>
                  <a:pt x="999" y="409"/>
                  <a:pt x="1009" y="402"/>
                  <a:pt x="1018" y="394"/>
                </a:cubicBezTo>
                <a:cubicBezTo>
                  <a:pt x="1026" y="385"/>
                  <a:pt x="1033" y="375"/>
                  <a:pt x="1038" y="364"/>
                </a:cubicBezTo>
                <a:cubicBezTo>
                  <a:pt x="1043" y="352"/>
                  <a:pt x="1045" y="340"/>
                  <a:pt x="1045" y="326"/>
                </a:cubicBezTo>
                <a:cubicBezTo>
                  <a:pt x="1045" y="313"/>
                  <a:pt x="1043" y="301"/>
                  <a:pt x="1038" y="289"/>
                </a:cubicBezTo>
                <a:cubicBezTo>
                  <a:pt x="1033" y="278"/>
                  <a:pt x="1026" y="268"/>
                  <a:pt x="1018" y="259"/>
                </a:cubicBezTo>
                <a:cubicBezTo>
                  <a:pt x="1009" y="251"/>
                  <a:pt x="999" y="244"/>
                  <a:pt x="988" y="239"/>
                </a:cubicBezTo>
                <a:cubicBezTo>
                  <a:pt x="977" y="234"/>
                  <a:pt x="965" y="231"/>
                  <a:pt x="952" y="231"/>
                </a:cubicBezTo>
                <a:cubicBezTo>
                  <a:pt x="938" y="231"/>
                  <a:pt x="926" y="234"/>
                  <a:pt x="915" y="239"/>
                </a:cubicBezTo>
                <a:cubicBezTo>
                  <a:pt x="903" y="244"/>
                  <a:pt x="893" y="251"/>
                  <a:pt x="885" y="259"/>
                </a:cubicBezTo>
                <a:cubicBezTo>
                  <a:pt x="877" y="268"/>
                  <a:pt x="870" y="278"/>
                  <a:pt x="865" y="289"/>
                </a:cubicBezTo>
                <a:cubicBezTo>
                  <a:pt x="860" y="301"/>
                  <a:pt x="858" y="313"/>
                  <a:pt x="858" y="326"/>
                </a:cubicBezTo>
                <a:cubicBezTo>
                  <a:pt x="858" y="340"/>
                  <a:pt x="860" y="352"/>
                  <a:pt x="865" y="364"/>
                </a:cubicBezTo>
                <a:cubicBezTo>
                  <a:pt x="870" y="375"/>
                  <a:pt x="877" y="385"/>
                  <a:pt x="885" y="394"/>
                </a:cubicBezTo>
                <a:cubicBezTo>
                  <a:pt x="893" y="402"/>
                  <a:pt x="903" y="409"/>
                  <a:pt x="915" y="414"/>
                </a:cubicBezTo>
                <a:cubicBezTo>
                  <a:pt x="926" y="419"/>
                  <a:pt x="938" y="421"/>
                  <a:pt x="952" y="421"/>
                </a:cubicBezTo>
                <a:close/>
                <a:moveTo>
                  <a:pt x="1194" y="158"/>
                </a:moveTo>
                <a:cubicBezTo>
                  <a:pt x="1279" y="158"/>
                  <a:pt x="1279" y="158"/>
                  <a:pt x="1279" y="158"/>
                </a:cubicBezTo>
                <a:cubicBezTo>
                  <a:pt x="1279" y="210"/>
                  <a:pt x="1279" y="210"/>
                  <a:pt x="1279" y="210"/>
                </a:cubicBezTo>
                <a:cubicBezTo>
                  <a:pt x="1287" y="190"/>
                  <a:pt x="1299" y="175"/>
                  <a:pt x="1315" y="166"/>
                </a:cubicBezTo>
                <a:cubicBezTo>
                  <a:pt x="1331" y="157"/>
                  <a:pt x="1350" y="152"/>
                  <a:pt x="1372" y="152"/>
                </a:cubicBezTo>
                <a:cubicBezTo>
                  <a:pt x="1383" y="152"/>
                  <a:pt x="1394" y="153"/>
                  <a:pt x="1403" y="156"/>
                </a:cubicBezTo>
                <a:cubicBezTo>
                  <a:pt x="1413" y="158"/>
                  <a:pt x="1422" y="161"/>
                  <a:pt x="1429" y="165"/>
                </a:cubicBezTo>
                <a:cubicBezTo>
                  <a:pt x="1397" y="250"/>
                  <a:pt x="1397" y="250"/>
                  <a:pt x="1397" y="250"/>
                </a:cubicBezTo>
                <a:cubicBezTo>
                  <a:pt x="1393" y="247"/>
                  <a:pt x="1387" y="244"/>
                  <a:pt x="1379" y="242"/>
                </a:cubicBezTo>
                <a:cubicBezTo>
                  <a:pt x="1371" y="239"/>
                  <a:pt x="1362" y="238"/>
                  <a:pt x="1352" y="238"/>
                </a:cubicBezTo>
                <a:cubicBezTo>
                  <a:pt x="1330" y="238"/>
                  <a:pt x="1313" y="244"/>
                  <a:pt x="1299" y="257"/>
                </a:cubicBezTo>
                <a:cubicBezTo>
                  <a:pt x="1286" y="269"/>
                  <a:pt x="1279" y="289"/>
                  <a:pt x="1279" y="318"/>
                </a:cubicBezTo>
                <a:cubicBezTo>
                  <a:pt x="1279" y="496"/>
                  <a:pt x="1279" y="496"/>
                  <a:pt x="1279" y="496"/>
                </a:cubicBezTo>
                <a:cubicBezTo>
                  <a:pt x="1194" y="496"/>
                  <a:pt x="1194" y="496"/>
                  <a:pt x="1194" y="496"/>
                </a:cubicBezTo>
                <a:lnTo>
                  <a:pt x="1194" y="158"/>
                </a:lnTo>
                <a:close/>
                <a:moveTo>
                  <a:pt x="1620" y="503"/>
                </a:moveTo>
                <a:cubicBezTo>
                  <a:pt x="1594" y="503"/>
                  <a:pt x="1571" y="498"/>
                  <a:pt x="1549" y="489"/>
                </a:cubicBezTo>
                <a:cubicBezTo>
                  <a:pt x="1527" y="480"/>
                  <a:pt x="1508" y="467"/>
                  <a:pt x="1492" y="451"/>
                </a:cubicBezTo>
                <a:cubicBezTo>
                  <a:pt x="1476" y="435"/>
                  <a:pt x="1464" y="416"/>
                  <a:pt x="1455" y="395"/>
                </a:cubicBezTo>
                <a:cubicBezTo>
                  <a:pt x="1446" y="374"/>
                  <a:pt x="1441" y="351"/>
                  <a:pt x="1441" y="327"/>
                </a:cubicBezTo>
                <a:cubicBezTo>
                  <a:pt x="1441" y="303"/>
                  <a:pt x="1446" y="280"/>
                  <a:pt x="1455" y="258"/>
                </a:cubicBezTo>
                <a:cubicBezTo>
                  <a:pt x="1464" y="237"/>
                  <a:pt x="1476" y="218"/>
                  <a:pt x="1492" y="202"/>
                </a:cubicBezTo>
                <a:cubicBezTo>
                  <a:pt x="1508" y="187"/>
                  <a:pt x="1527" y="174"/>
                  <a:pt x="1549" y="165"/>
                </a:cubicBezTo>
                <a:cubicBezTo>
                  <a:pt x="1571" y="156"/>
                  <a:pt x="1594" y="151"/>
                  <a:pt x="1620" y="151"/>
                </a:cubicBezTo>
                <a:cubicBezTo>
                  <a:pt x="1645" y="151"/>
                  <a:pt x="1668" y="156"/>
                  <a:pt x="1690" y="165"/>
                </a:cubicBezTo>
                <a:cubicBezTo>
                  <a:pt x="1712" y="174"/>
                  <a:pt x="1731" y="187"/>
                  <a:pt x="1747" y="202"/>
                </a:cubicBezTo>
                <a:cubicBezTo>
                  <a:pt x="1763" y="218"/>
                  <a:pt x="1776" y="237"/>
                  <a:pt x="1785" y="258"/>
                </a:cubicBezTo>
                <a:cubicBezTo>
                  <a:pt x="1794" y="280"/>
                  <a:pt x="1799" y="303"/>
                  <a:pt x="1799" y="327"/>
                </a:cubicBezTo>
                <a:cubicBezTo>
                  <a:pt x="1799" y="351"/>
                  <a:pt x="1794" y="374"/>
                  <a:pt x="1785" y="395"/>
                </a:cubicBezTo>
                <a:cubicBezTo>
                  <a:pt x="1776" y="416"/>
                  <a:pt x="1763" y="435"/>
                  <a:pt x="1747" y="451"/>
                </a:cubicBezTo>
                <a:cubicBezTo>
                  <a:pt x="1731" y="467"/>
                  <a:pt x="1713" y="480"/>
                  <a:pt x="1691" y="489"/>
                </a:cubicBezTo>
                <a:cubicBezTo>
                  <a:pt x="1669" y="498"/>
                  <a:pt x="1645" y="503"/>
                  <a:pt x="1620" y="503"/>
                </a:cubicBezTo>
                <a:close/>
                <a:moveTo>
                  <a:pt x="1620" y="421"/>
                </a:moveTo>
                <a:cubicBezTo>
                  <a:pt x="1633" y="421"/>
                  <a:pt x="1645" y="418"/>
                  <a:pt x="1657" y="413"/>
                </a:cubicBezTo>
                <a:cubicBezTo>
                  <a:pt x="1668" y="408"/>
                  <a:pt x="1678" y="402"/>
                  <a:pt x="1686" y="393"/>
                </a:cubicBezTo>
                <a:cubicBezTo>
                  <a:pt x="1694" y="385"/>
                  <a:pt x="1701" y="375"/>
                  <a:pt x="1706" y="364"/>
                </a:cubicBezTo>
                <a:cubicBezTo>
                  <a:pt x="1711" y="352"/>
                  <a:pt x="1713" y="340"/>
                  <a:pt x="1713" y="326"/>
                </a:cubicBezTo>
                <a:cubicBezTo>
                  <a:pt x="1713" y="313"/>
                  <a:pt x="1711" y="301"/>
                  <a:pt x="1706" y="289"/>
                </a:cubicBezTo>
                <a:cubicBezTo>
                  <a:pt x="1701" y="278"/>
                  <a:pt x="1694" y="268"/>
                  <a:pt x="1686" y="259"/>
                </a:cubicBezTo>
                <a:cubicBezTo>
                  <a:pt x="1678" y="251"/>
                  <a:pt x="1668" y="244"/>
                  <a:pt x="1657" y="239"/>
                </a:cubicBezTo>
                <a:cubicBezTo>
                  <a:pt x="1645" y="234"/>
                  <a:pt x="1633" y="232"/>
                  <a:pt x="1620" y="232"/>
                </a:cubicBezTo>
                <a:cubicBezTo>
                  <a:pt x="1607" y="232"/>
                  <a:pt x="1595" y="234"/>
                  <a:pt x="1584" y="239"/>
                </a:cubicBezTo>
                <a:cubicBezTo>
                  <a:pt x="1573" y="244"/>
                  <a:pt x="1563" y="251"/>
                  <a:pt x="1555" y="259"/>
                </a:cubicBezTo>
                <a:cubicBezTo>
                  <a:pt x="1546" y="268"/>
                  <a:pt x="1540" y="278"/>
                  <a:pt x="1535" y="289"/>
                </a:cubicBezTo>
                <a:cubicBezTo>
                  <a:pt x="1530" y="301"/>
                  <a:pt x="1528" y="313"/>
                  <a:pt x="1528" y="326"/>
                </a:cubicBezTo>
                <a:cubicBezTo>
                  <a:pt x="1528" y="340"/>
                  <a:pt x="1530" y="352"/>
                  <a:pt x="1535" y="364"/>
                </a:cubicBezTo>
                <a:cubicBezTo>
                  <a:pt x="1540" y="375"/>
                  <a:pt x="1546" y="385"/>
                  <a:pt x="1555" y="393"/>
                </a:cubicBezTo>
                <a:cubicBezTo>
                  <a:pt x="1563" y="402"/>
                  <a:pt x="1573" y="408"/>
                  <a:pt x="1584" y="413"/>
                </a:cubicBezTo>
                <a:cubicBezTo>
                  <a:pt x="1595" y="418"/>
                  <a:pt x="1607" y="421"/>
                  <a:pt x="1620" y="421"/>
                </a:cubicBezTo>
                <a:close/>
                <a:moveTo>
                  <a:pt x="0" y="158"/>
                </a:moveTo>
                <a:cubicBezTo>
                  <a:pt x="88" y="158"/>
                  <a:pt x="88" y="158"/>
                  <a:pt x="88" y="158"/>
                </a:cubicBezTo>
                <a:cubicBezTo>
                  <a:pt x="156" y="373"/>
                  <a:pt x="156" y="373"/>
                  <a:pt x="156" y="373"/>
                </a:cubicBezTo>
                <a:cubicBezTo>
                  <a:pt x="236" y="158"/>
                  <a:pt x="236" y="158"/>
                  <a:pt x="236" y="158"/>
                </a:cubicBezTo>
                <a:cubicBezTo>
                  <a:pt x="313" y="158"/>
                  <a:pt x="313" y="158"/>
                  <a:pt x="313" y="158"/>
                </a:cubicBezTo>
                <a:cubicBezTo>
                  <a:pt x="392" y="373"/>
                  <a:pt x="392" y="373"/>
                  <a:pt x="392" y="373"/>
                </a:cubicBezTo>
                <a:cubicBezTo>
                  <a:pt x="462" y="158"/>
                  <a:pt x="462" y="158"/>
                  <a:pt x="462" y="158"/>
                </a:cubicBezTo>
                <a:cubicBezTo>
                  <a:pt x="550" y="158"/>
                  <a:pt x="550" y="158"/>
                  <a:pt x="550" y="158"/>
                </a:cubicBezTo>
                <a:cubicBezTo>
                  <a:pt x="435" y="495"/>
                  <a:pt x="435" y="495"/>
                  <a:pt x="435" y="495"/>
                </a:cubicBezTo>
                <a:cubicBezTo>
                  <a:pt x="354" y="495"/>
                  <a:pt x="354" y="495"/>
                  <a:pt x="354" y="495"/>
                </a:cubicBezTo>
                <a:cubicBezTo>
                  <a:pt x="274" y="275"/>
                  <a:pt x="274" y="275"/>
                  <a:pt x="274" y="275"/>
                </a:cubicBezTo>
                <a:cubicBezTo>
                  <a:pt x="192" y="495"/>
                  <a:pt x="192" y="495"/>
                  <a:pt x="192" y="495"/>
                </a:cubicBezTo>
                <a:cubicBezTo>
                  <a:pt x="110" y="495"/>
                  <a:pt x="110" y="495"/>
                  <a:pt x="110" y="495"/>
                </a:cubicBezTo>
                <a:lnTo>
                  <a:pt x="0" y="15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4" name="Rectangle 3"/>
          <p:cNvSpPr/>
          <p:nvPr userDrawn="1"/>
        </p:nvSpPr>
        <p:spPr>
          <a:xfrm>
            <a:off x="111760" y="6530234"/>
            <a:ext cx="1229360" cy="266806"/>
          </a:xfrm>
          <a:prstGeom prst="rect">
            <a:avLst/>
          </a:prstGeom>
          <a:solidFill>
            <a:srgbClr val="341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8382" y="0"/>
            <a:ext cx="4335833" cy="68577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9275" y="365760"/>
            <a:ext cx="3384772" cy="685800"/>
          </a:xfrm>
        </p:spPr>
        <p:txBody>
          <a:bodyPr>
            <a:noAutofit/>
          </a:bodyPr>
          <a:lstStyle>
            <a:lvl1pPr>
              <a:defRPr sz="3000">
                <a:solidFill>
                  <a:schemeClr val="bg1"/>
                </a:solidFill>
                <a:latin typeface="Tenorite" pitchFamily="2" charset="0"/>
                <a:cs typeface="Arial" panose="020B0604020202090204" pitchFamily="34" charset="0"/>
              </a:defRPr>
            </a:lvl1pPr>
          </a:lstStyle>
          <a:p>
            <a:r>
              <a:rPr lang="en-US"/>
              <a:t>Click to add title</a:t>
            </a:r>
            <a:endParaRPr lang="en-US"/>
          </a:p>
        </p:txBody>
      </p:sp>
      <p:sp>
        <p:nvSpPr>
          <p:cNvPr id="5" name="Número de diapositiva"/>
          <p:cNvSpPr txBox="1"/>
          <p:nvPr userDrawn="1"/>
        </p:nvSpPr>
        <p:spPr>
          <a:xfrm>
            <a:off x="11455802" y="6530234"/>
            <a:ext cx="548640" cy="91440"/>
          </a:xfrm>
          <a:prstGeom prst="rect">
            <a:avLst/>
          </a:prstGeom>
        </p:spPr>
        <p:txBody>
          <a:bodyPr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7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enorite" pitchFamily="2" charset="0"/>
                <a:ea typeface="+mn-ea"/>
                <a:cs typeface="+mn-cs"/>
                <a:sym typeface="Tenorite Regular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9pPr>
          </a:lstStyle>
          <a:p>
            <a:fld id="{86CB4B4D-7CA3-9044-876B-883B54F8677D}" type="slidenum">
              <a:rPr lang="en-US" sz="1000" smtClean="0"/>
            </a:fld>
            <a:endParaRPr lang="en-US" sz="1000"/>
          </a:p>
        </p:txBody>
      </p:sp>
      <p:sp>
        <p:nvSpPr>
          <p:cNvPr id="7" name="Freeform 5"/>
          <p:cNvSpPr>
            <a:spLocks noEditPoints="1"/>
          </p:cNvSpPr>
          <p:nvPr userDrawn="1"/>
        </p:nvSpPr>
        <p:spPr bwMode="auto">
          <a:xfrm>
            <a:off x="10784911" y="6479382"/>
            <a:ext cx="468874" cy="173633"/>
          </a:xfrm>
          <a:custGeom>
            <a:avLst/>
            <a:gdLst>
              <a:gd name="T0" fmla="*/ 698 w 1799"/>
              <a:gd name="T1" fmla="*/ 158 h 664"/>
              <a:gd name="T2" fmla="*/ 610 w 1799"/>
              <a:gd name="T3" fmla="*/ 496 h 664"/>
              <a:gd name="T4" fmla="*/ 664 w 1799"/>
              <a:gd name="T5" fmla="*/ 7 h 664"/>
              <a:gd name="T6" fmla="*/ 638 w 1799"/>
              <a:gd name="T7" fmla="*/ 105 h 664"/>
              <a:gd name="T8" fmla="*/ 664 w 1799"/>
              <a:gd name="T9" fmla="*/ 7 h 664"/>
              <a:gd name="T10" fmla="*/ 907 w 1799"/>
              <a:gd name="T11" fmla="*/ 491 h 664"/>
              <a:gd name="T12" fmla="*/ 863 w 1799"/>
              <a:gd name="T13" fmla="*/ 664 h 664"/>
              <a:gd name="T14" fmla="*/ 777 w 1799"/>
              <a:gd name="T15" fmla="*/ 158 h 664"/>
              <a:gd name="T16" fmla="*/ 862 w 1799"/>
              <a:gd name="T17" fmla="*/ 205 h 664"/>
              <a:gd name="T18" fmla="*/ 969 w 1799"/>
              <a:gd name="T19" fmla="*/ 151 h 664"/>
              <a:gd name="T20" fmla="*/ 1082 w 1799"/>
              <a:gd name="T21" fmla="*/ 199 h 664"/>
              <a:gd name="T22" fmla="*/ 1131 w 1799"/>
              <a:gd name="T23" fmla="*/ 327 h 664"/>
              <a:gd name="T24" fmla="*/ 1081 w 1799"/>
              <a:gd name="T25" fmla="*/ 455 h 664"/>
              <a:gd name="T26" fmla="*/ 969 w 1799"/>
              <a:gd name="T27" fmla="*/ 503 h 664"/>
              <a:gd name="T28" fmla="*/ 988 w 1799"/>
              <a:gd name="T29" fmla="*/ 414 h 664"/>
              <a:gd name="T30" fmla="*/ 1038 w 1799"/>
              <a:gd name="T31" fmla="*/ 364 h 664"/>
              <a:gd name="T32" fmla="*/ 1038 w 1799"/>
              <a:gd name="T33" fmla="*/ 289 h 664"/>
              <a:gd name="T34" fmla="*/ 988 w 1799"/>
              <a:gd name="T35" fmla="*/ 239 h 664"/>
              <a:gd name="T36" fmla="*/ 915 w 1799"/>
              <a:gd name="T37" fmla="*/ 239 h 664"/>
              <a:gd name="T38" fmla="*/ 865 w 1799"/>
              <a:gd name="T39" fmla="*/ 289 h 664"/>
              <a:gd name="T40" fmla="*/ 865 w 1799"/>
              <a:gd name="T41" fmla="*/ 364 h 664"/>
              <a:gd name="T42" fmla="*/ 915 w 1799"/>
              <a:gd name="T43" fmla="*/ 414 h 664"/>
              <a:gd name="T44" fmla="*/ 1194 w 1799"/>
              <a:gd name="T45" fmla="*/ 158 h 664"/>
              <a:gd name="T46" fmla="*/ 1279 w 1799"/>
              <a:gd name="T47" fmla="*/ 210 h 664"/>
              <a:gd name="T48" fmla="*/ 1372 w 1799"/>
              <a:gd name="T49" fmla="*/ 152 h 664"/>
              <a:gd name="T50" fmla="*/ 1429 w 1799"/>
              <a:gd name="T51" fmla="*/ 165 h 664"/>
              <a:gd name="T52" fmla="*/ 1379 w 1799"/>
              <a:gd name="T53" fmla="*/ 242 h 664"/>
              <a:gd name="T54" fmla="*/ 1299 w 1799"/>
              <a:gd name="T55" fmla="*/ 257 h 664"/>
              <a:gd name="T56" fmla="*/ 1279 w 1799"/>
              <a:gd name="T57" fmla="*/ 496 h 664"/>
              <a:gd name="T58" fmla="*/ 1194 w 1799"/>
              <a:gd name="T59" fmla="*/ 158 h 664"/>
              <a:gd name="T60" fmla="*/ 1549 w 1799"/>
              <a:gd name="T61" fmla="*/ 489 h 664"/>
              <a:gd name="T62" fmla="*/ 1455 w 1799"/>
              <a:gd name="T63" fmla="*/ 395 h 664"/>
              <a:gd name="T64" fmla="*/ 1455 w 1799"/>
              <a:gd name="T65" fmla="*/ 258 h 664"/>
              <a:gd name="T66" fmla="*/ 1549 w 1799"/>
              <a:gd name="T67" fmla="*/ 165 h 664"/>
              <a:gd name="T68" fmla="*/ 1690 w 1799"/>
              <a:gd name="T69" fmla="*/ 165 h 664"/>
              <a:gd name="T70" fmla="*/ 1785 w 1799"/>
              <a:gd name="T71" fmla="*/ 258 h 664"/>
              <a:gd name="T72" fmla="*/ 1785 w 1799"/>
              <a:gd name="T73" fmla="*/ 395 h 664"/>
              <a:gd name="T74" fmla="*/ 1691 w 1799"/>
              <a:gd name="T75" fmla="*/ 489 h 664"/>
              <a:gd name="T76" fmla="*/ 1620 w 1799"/>
              <a:gd name="T77" fmla="*/ 421 h 664"/>
              <a:gd name="T78" fmla="*/ 1686 w 1799"/>
              <a:gd name="T79" fmla="*/ 393 h 664"/>
              <a:gd name="T80" fmla="*/ 1713 w 1799"/>
              <a:gd name="T81" fmla="*/ 326 h 664"/>
              <a:gd name="T82" fmla="*/ 1686 w 1799"/>
              <a:gd name="T83" fmla="*/ 259 h 664"/>
              <a:gd name="T84" fmla="*/ 1620 w 1799"/>
              <a:gd name="T85" fmla="*/ 232 h 664"/>
              <a:gd name="T86" fmla="*/ 1555 w 1799"/>
              <a:gd name="T87" fmla="*/ 259 h 664"/>
              <a:gd name="T88" fmla="*/ 1528 w 1799"/>
              <a:gd name="T89" fmla="*/ 326 h 664"/>
              <a:gd name="T90" fmla="*/ 1555 w 1799"/>
              <a:gd name="T91" fmla="*/ 393 h 664"/>
              <a:gd name="T92" fmla="*/ 1620 w 1799"/>
              <a:gd name="T93" fmla="*/ 421 h 664"/>
              <a:gd name="T94" fmla="*/ 88 w 1799"/>
              <a:gd name="T95" fmla="*/ 158 h 664"/>
              <a:gd name="T96" fmla="*/ 236 w 1799"/>
              <a:gd name="T97" fmla="*/ 158 h 664"/>
              <a:gd name="T98" fmla="*/ 392 w 1799"/>
              <a:gd name="T99" fmla="*/ 373 h 664"/>
              <a:gd name="T100" fmla="*/ 550 w 1799"/>
              <a:gd name="T101" fmla="*/ 158 h 664"/>
              <a:gd name="T102" fmla="*/ 354 w 1799"/>
              <a:gd name="T103" fmla="*/ 495 h 664"/>
              <a:gd name="T104" fmla="*/ 192 w 1799"/>
              <a:gd name="T105" fmla="*/ 495 h 664"/>
              <a:gd name="T106" fmla="*/ 0 w 1799"/>
              <a:gd name="T107" fmla="*/ 158 h 6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799" h="664">
                <a:moveTo>
                  <a:pt x="610" y="158"/>
                </a:moveTo>
                <a:cubicBezTo>
                  <a:pt x="698" y="158"/>
                  <a:pt x="698" y="158"/>
                  <a:pt x="698" y="158"/>
                </a:cubicBezTo>
                <a:cubicBezTo>
                  <a:pt x="698" y="496"/>
                  <a:pt x="698" y="496"/>
                  <a:pt x="698" y="496"/>
                </a:cubicBezTo>
                <a:cubicBezTo>
                  <a:pt x="610" y="496"/>
                  <a:pt x="610" y="496"/>
                  <a:pt x="610" y="496"/>
                </a:cubicBezTo>
                <a:lnTo>
                  <a:pt x="610" y="158"/>
                </a:lnTo>
                <a:close/>
                <a:moveTo>
                  <a:pt x="664" y="7"/>
                </a:moveTo>
                <a:cubicBezTo>
                  <a:pt x="637" y="0"/>
                  <a:pt x="609" y="16"/>
                  <a:pt x="602" y="43"/>
                </a:cubicBezTo>
                <a:cubicBezTo>
                  <a:pt x="595" y="70"/>
                  <a:pt x="611" y="98"/>
                  <a:pt x="638" y="105"/>
                </a:cubicBezTo>
                <a:cubicBezTo>
                  <a:pt x="665" y="112"/>
                  <a:pt x="693" y="96"/>
                  <a:pt x="700" y="69"/>
                </a:cubicBezTo>
                <a:cubicBezTo>
                  <a:pt x="707" y="42"/>
                  <a:pt x="691" y="14"/>
                  <a:pt x="664" y="7"/>
                </a:cubicBezTo>
                <a:close/>
                <a:moveTo>
                  <a:pt x="969" y="503"/>
                </a:moveTo>
                <a:cubicBezTo>
                  <a:pt x="946" y="503"/>
                  <a:pt x="926" y="499"/>
                  <a:pt x="907" y="491"/>
                </a:cubicBezTo>
                <a:cubicBezTo>
                  <a:pt x="889" y="482"/>
                  <a:pt x="874" y="470"/>
                  <a:pt x="863" y="455"/>
                </a:cubicBezTo>
                <a:cubicBezTo>
                  <a:pt x="863" y="664"/>
                  <a:pt x="863" y="664"/>
                  <a:pt x="863" y="664"/>
                </a:cubicBezTo>
                <a:cubicBezTo>
                  <a:pt x="777" y="664"/>
                  <a:pt x="777" y="664"/>
                  <a:pt x="777" y="664"/>
                </a:cubicBezTo>
                <a:cubicBezTo>
                  <a:pt x="777" y="158"/>
                  <a:pt x="777" y="158"/>
                  <a:pt x="777" y="158"/>
                </a:cubicBezTo>
                <a:cubicBezTo>
                  <a:pt x="862" y="158"/>
                  <a:pt x="862" y="158"/>
                  <a:pt x="862" y="158"/>
                </a:cubicBezTo>
                <a:cubicBezTo>
                  <a:pt x="862" y="205"/>
                  <a:pt x="862" y="205"/>
                  <a:pt x="862" y="205"/>
                </a:cubicBezTo>
                <a:cubicBezTo>
                  <a:pt x="874" y="188"/>
                  <a:pt x="888" y="175"/>
                  <a:pt x="907" y="166"/>
                </a:cubicBezTo>
                <a:cubicBezTo>
                  <a:pt x="925" y="156"/>
                  <a:pt x="946" y="151"/>
                  <a:pt x="969" y="151"/>
                </a:cubicBezTo>
                <a:cubicBezTo>
                  <a:pt x="990" y="151"/>
                  <a:pt x="1010" y="155"/>
                  <a:pt x="1030" y="163"/>
                </a:cubicBezTo>
                <a:cubicBezTo>
                  <a:pt x="1050" y="172"/>
                  <a:pt x="1067" y="183"/>
                  <a:pt x="1082" y="199"/>
                </a:cubicBezTo>
                <a:cubicBezTo>
                  <a:pt x="1097" y="214"/>
                  <a:pt x="1109" y="233"/>
                  <a:pt x="1118" y="254"/>
                </a:cubicBezTo>
                <a:cubicBezTo>
                  <a:pt x="1127" y="276"/>
                  <a:pt x="1131" y="300"/>
                  <a:pt x="1131" y="327"/>
                </a:cubicBezTo>
                <a:cubicBezTo>
                  <a:pt x="1131" y="354"/>
                  <a:pt x="1127" y="378"/>
                  <a:pt x="1118" y="400"/>
                </a:cubicBezTo>
                <a:cubicBezTo>
                  <a:pt x="1108" y="421"/>
                  <a:pt x="1096" y="440"/>
                  <a:pt x="1081" y="455"/>
                </a:cubicBezTo>
                <a:cubicBezTo>
                  <a:pt x="1066" y="471"/>
                  <a:pt x="1049" y="482"/>
                  <a:pt x="1030" y="491"/>
                </a:cubicBezTo>
                <a:cubicBezTo>
                  <a:pt x="1010" y="499"/>
                  <a:pt x="990" y="503"/>
                  <a:pt x="969" y="503"/>
                </a:cubicBezTo>
                <a:close/>
                <a:moveTo>
                  <a:pt x="952" y="421"/>
                </a:moveTo>
                <a:cubicBezTo>
                  <a:pt x="965" y="421"/>
                  <a:pt x="977" y="419"/>
                  <a:pt x="988" y="414"/>
                </a:cubicBezTo>
                <a:cubicBezTo>
                  <a:pt x="999" y="409"/>
                  <a:pt x="1009" y="402"/>
                  <a:pt x="1018" y="394"/>
                </a:cubicBezTo>
                <a:cubicBezTo>
                  <a:pt x="1026" y="385"/>
                  <a:pt x="1033" y="375"/>
                  <a:pt x="1038" y="364"/>
                </a:cubicBezTo>
                <a:cubicBezTo>
                  <a:pt x="1043" y="352"/>
                  <a:pt x="1045" y="340"/>
                  <a:pt x="1045" y="326"/>
                </a:cubicBezTo>
                <a:cubicBezTo>
                  <a:pt x="1045" y="313"/>
                  <a:pt x="1043" y="301"/>
                  <a:pt x="1038" y="289"/>
                </a:cubicBezTo>
                <a:cubicBezTo>
                  <a:pt x="1033" y="278"/>
                  <a:pt x="1026" y="268"/>
                  <a:pt x="1018" y="259"/>
                </a:cubicBezTo>
                <a:cubicBezTo>
                  <a:pt x="1009" y="251"/>
                  <a:pt x="999" y="244"/>
                  <a:pt x="988" y="239"/>
                </a:cubicBezTo>
                <a:cubicBezTo>
                  <a:pt x="977" y="234"/>
                  <a:pt x="965" y="231"/>
                  <a:pt x="952" y="231"/>
                </a:cubicBezTo>
                <a:cubicBezTo>
                  <a:pt x="938" y="231"/>
                  <a:pt x="926" y="234"/>
                  <a:pt x="915" y="239"/>
                </a:cubicBezTo>
                <a:cubicBezTo>
                  <a:pt x="903" y="244"/>
                  <a:pt x="893" y="251"/>
                  <a:pt x="885" y="259"/>
                </a:cubicBezTo>
                <a:cubicBezTo>
                  <a:pt x="877" y="268"/>
                  <a:pt x="870" y="278"/>
                  <a:pt x="865" y="289"/>
                </a:cubicBezTo>
                <a:cubicBezTo>
                  <a:pt x="860" y="301"/>
                  <a:pt x="858" y="313"/>
                  <a:pt x="858" y="326"/>
                </a:cubicBezTo>
                <a:cubicBezTo>
                  <a:pt x="858" y="340"/>
                  <a:pt x="860" y="352"/>
                  <a:pt x="865" y="364"/>
                </a:cubicBezTo>
                <a:cubicBezTo>
                  <a:pt x="870" y="375"/>
                  <a:pt x="877" y="385"/>
                  <a:pt x="885" y="394"/>
                </a:cubicBezTo>
                <a:cubicBezTo>
                  <a:pt x="893" y="402"/>
                  <a:pt x="903" y="409"/>
                  <a:pt x="915" y="414"/>
                </a:cubicBezTo>
                <a:cubicBezTo>
                  <a:pt x="926" y="419"/>
                  <a:pt x="938" y="421"/>
                  <a:pt x="952" y="421"/>
                </a:cubicBezTo>
                <a:close/>
                <a:moveTo>
                  <a:pt x="1194" y="158"/>
                </a:moveTo>
                <a:cubicBezTo>
                  <a:pt x="1279" y="158"/>
                  <a:pt x="1279" y="158"/>
                  <a:pt x="1279" y="158"/>
                </a:cubicBezTo>
                <a:cubicBezTo>
                  <a:pt x="1279" y="210"/>
                  <a:pt x="1279" y="210"/>
                  <a:pt x="1279" y="210"/>
                </a:cubicBezTo>
                <a:cubicBezTo>
                  <a:pt x="1287" y="190"/>
                  <a:pt x="1299" y="175"/>
                  <a:pt x="1315" y="166"/>
                </a:cubicBezTo>
                <a:cubicBezTo>
                  <a:pt x="1331" y="157"/>
                  <a:pt x="1350" y="152"/>
                  <a:pt x="1372" y="152"/>
                </a:cubicBezTo>
                <a:cubicBezTo>
                  <a:pt x="1383" y="152"/>
                  <a:pt x="1394" y="153"/>
                  <a:pt x="1403" y="156"/>
                </a:cubicBezTo>
                <a:cubicBezTo>
                  <a:pt x="1413" y="158"/>
                  <a:pt x="1422" y="161"/>
                  <a:pt x="1429" y="165"/>
                </a:cubicBezTo>
                <a:cubicBezTo>
                  <a:pt x="1397" y="250"/>
                  <a:pt x="1397" y="250"/>
                  <a:pt x="1397" y="250"/>
                </a:cubicBezTo>
                <a:cubicBezTo>
                  <a:pt x="1393" y="247"/>
                  <a:pt x="1387" y="244"/>
                  <a:pt x="1379" y="242"/>
                </a:cubicBezTo>
                <a:cubicBezTo>
                  <a:pt x="1371" y="239"/>
                  <a:pt x="1362" y="238"/>
                  <a:pt x="1352" y="238"/>
                </a:cubicBezTo>
                <a:cubicBezTo>
                  <a:pt x="1330" y="238"/>
                  <a:pt x="1313" y="244"/>
                  <a:pt x="1299" y="257"/>
                </a:cubicBezTo>
                <a:cubicBezTo>
                  <a:pt x="1286" y="269"/>
                  <a:pt x="1279" y="289"/>
                  <a:pt x="1279" y="318"/>
                </a:cubicBezTo>
                <a:cubicBezTo>
                  <a:pt x="1279" y="496"/>
                  <a:pt x="1279" y="496"/>
                  <a:pt x="1279" y="496"/>
                </a:cubicBezTo>
                <a:cubicBezTo>
                  <a:pt x="1194" y="496"/>
                  <a:pt x="1194" y="496"/>
                  <a:pt x="1194" y="496"/>
                </a:cubicBezTo>
                <a:lnTo>
                  <a:pt x="1194" y="158"/>
                </a:lnTo>
                <a:close/>
                <a:moveTo>
                  <a:pt x="1620" y="503"/>
                </a:moveTo>
                <a:cubicBezTo>
                  <a:pt x="1594" y="503"/>
                  <a:pt x="1571" y="498"/>
                  <a:pt x="1549" y="489"/>
                </a:cubicBezTo>
                <a:cubicBezTo>
                  <a:pt x="1527" y="480"/>
                  <a:pt x="1508" y="467"/>
                  <a:pt x="1492" y="451"/>
                </a:cubicBezTo>
                <a:cubicBezTo>
                  <a:pt x="1476" y="435"/>
                  <a:pt x="1464" y="416"/>
                  <a:pt x="1455" y="395"/>
                </a:cubicBezTo>
                <a:cubicBezTo>
                  <a:pt x="1446" y="374"/>
                  <a:pt x="1441" y="351"/>
                  <a:pt x="1441" y="327"/>
                </a:cubicBezTo>
                <a:cubicBezTo>
                  <a:pt x="1441" y="303"/>
                  <a:pt x="1446" y="280"/>
                  <a:pt x="1455" y="258"/>
                </a:cubicBezTo>
                <a:cubicBezTo>
                  <a:pt x="1464" y="237"/>
                  <a:pt x="1476" y="218"/>
                  <a:pt x="1492" y="202"/>
                </a:cubicBezTo>
                <a:cubicBezTo>
                  <a:pt x="1508" y="187"/>
                  <a:pt x="1527" y="174"/>
                  <a:pt x="1549" y="165"/>
                </a:cubicBezTo>
                <a:cubicBezTo>
                  <a:pt x="1571" y="156"/>
                  <a:pt x="1594" y="151"/>
                  <a:pt x="1620" y="151"/>
                </a:cubicBezTo>
                <a:cubicBezTo>
                  <a:pt x="1645" y="151"/>
                  <a:pt x="1668" y="156"/>
                  <a:pt x="1690" y="165"/>
                </a:cubicBezTo>
                <a:cubicBezTo>
                  <a:pt x="1712" y="174"/>
                  <a:pt x="1731" y="187"/>
                  <a:pt x="1747" y="202"/>
                </a:cubicBezTo>
                <a:cubicBezTo>
                  <a:pt x="1763" y="218"/>
                  <a:pt x="1776" y="237"/>
                  <a:pt x="1785" y="258"/>
                </a:cubicBezTo>
                <a:cubicBezTo>
                  <a:pt x="1794" y="280"/>
                  <a:pt x="1799" y="303"/>
                  <a:pt x="1799" y="327"/>
                </a:cubicBezTo>
                <a:cubicBezTo>
                  <a:pt x="1799" y="351"/>
                  <a:pt x="1794" y="374"/>
                  <a:pt x="1785" y="395"/>
                </a:cubicBezTo>
                <a:cubicBezTo>
                  <a:pt x="1776" y="416"/>
                  <a:pt x="1763" y="435"/>
                  <a:pt x="1747" y="451"/>
                </a:cubicBezTo>
                <a:cubicBezTo>
                  <a:pt x="1731" y="467"/>
                  <a:pt x="1713" y="480"/>
                  <a:pt x="1691" y="489"/>
                </a:cubicBezTo>
                <a:cubicBezTo>
                  <a:pt x="1669" y="498"/>
                  <a:pt x="1645" y="503"/>
                  <a:pt x="1620" y="503"/>
                </a:cubicBezTo>
                <a:close/>
                <a:moveTo>
                  <a:pt x="1620" y="421"/>
                </a:moveTo>
                <a:cubicBezTo>
                  <a:pt x="1633" y="421"/>
                  <a:pt x="1645" y="418"/>
                  <a:pt x="1657" y="413"/>
                </a:cubicBezTo>
                <a:cubicBezTo>
                  <a:pt x="1668" y="408"/>
                  <a:pt x="1678" y="402"/>
                  <a:pt x="1686" y="393"/>
                </a:cubicBezTo>
                <a:cubicBezTo>
                  <a:pt x="1694" y="385"/>
                  <a:pt x="1701" y="375"/>
                  <a:pt x="1706" y="364"/>
                </a:cubicBezTo>
                <a:cubicBezTo>
                  <a:pt x="1711" y="352"/>
                  <a:pt x="1713" y="340"/>
                  <a:pt x="1713" y="326"/>
                </a:cubicBezTo>
                <a:cubicBezTo>
                  <a:pt x="1713" y="313"/>
                  <a:pt x="1711" y="301"/>
                  <a:pt x="1706" y="289"/>
                </a:cubicBezTo>
                <a:cubicBezTo>
                  <a:pt x="1701" y="278"/>
                  <a:pt x="1694" y="268"/>
                  <a:pt x="1686" y="259"/>
                </a:cubicBezTo>
                <a:cubicBezTo>
                  <a:pt x="1678" y="251"/>
                  <a:pt x="1668" y="244"/>
                  <a:pt x="1657" y="239"/>
                </a:cubicBezTo>
                <a:cubicBezTo>
                  <a:pt x="1645" y="234"/>
                  <a:pt x="1633" y="232"/>
                  <a:pt x="1620" y="232"/>
                </a:cubicBezTo>
                <a:cubicBezTo>
                  <a:pt x="1607" y="232"/>
                  <a:pt x="1595" y="234"/>
                  <a:pt x="1584" y="239"/>
                </a:cubicBezTo>
                <a:cubicBezTo>
                  <a:pt x="1573" y="244"/>
                  <a:pt x="1563" y="251"/>
                  <a:pt x="1555" y="259"/>
                </a:cubicBezTo>
                <a:cubicBezTo>
                  <a:pt x="1546" y="268"/>
                  <a:pt x="1540" y="278"/>
                  <a:pt x="1535" y="289"/>
                </a:cubicBezTo>
                <a:cubicBezTo>
                  <a:pt x="1530" y="301"/>
                  <a:pt x="1528" y="313"/>
                  <a:pt x="1528" y="326"/>
                </a:cubicBezTo>
                <a:cubicBezTo>
                  <a:pt x="1528" y="340"/>
                  <a:pt x="1530" y="352"/>
                  <a:pt x="1535" y="364"/>
                </a:cubicBezTo>
                <a:cubicBezTo>
                  <a:pt x="1540" y="375"/>
                  <a:pt x="1546" y="385"/>
                  <a:pt x="1555" y="393"/>
                </a:cubicBezTo>
                <a:cubicBezTo>
                  <a:pt x="1563" y="402"/>
                  <a:pt x="1573" y="408"/>
                  <a:pt x="1584" y="413"/>
                </a:cubicBezTo>
                <a:cubicBezTo>
                  <a:pt x="1595" y="418"/>
                  <a:pt x="1607" y="421"/>
                  <a:pt x="1620" y="421"/>
                </a:cubicBezTo>
                <a:close/>
                <a:moveTo>
                  <a:pt x="0" y="158"/>
                </a:moveTo>
                <a:cubicBezTo>
                  <a:pt x="88" y="158"/>
                  <a:pt x="88" y="158"/>
                  <a:pt x="88" y="158"/>
                </a:cubicBezTo>
                <a:cubicBezTo>
                  <a:pt x="156" y="373"/>
                  <a:pt x="156" y="373"/>
                  <a:pt x="156" y="373"/>
                </a:cubicBezTo>
                <a:cubicBezTo>
                  <a:pt x="236" y="158"/>
                  <a:pt x="236" y="158"/>
                  <a:pt x="236" y="158"/>
                </a:cubicBezTo>
                <a:cubicBezTo>
                  <a:pt x="313" y="158"/>
                  <a:pt x="313" y="158"/>
                  <a:pt x="313" y="158"/>
                </a:cubicBezTo>
                <a:cubicBezTo>
                  <a:pt x="392" y="373"/>
                  <a:pt x="392" y="373"/>
                  <a:pt x="392" y="373"/>
                </a:cubicBezTo>
                <a:cubicBezTo>
                  <a:pt x="462" y="158"/>
                  <a:pt x="462" y="158"/>
                  <a:pt x="462" y="158"/>
                </a:cubicBezTo>
                <a:cubicBezTo>
                  <a:pt x="550" y="158"/>
                  <a:pt x="550" y="158"/>
                  <a:pt x="550" y="158"/>
                </a:cubicBezTo>
                <a:cubicBezTo>
                  <a:pt x="435" y="495"/>
                  <a:pt x="435" y="495"/>
                  <a:pt x="435" y="495"/>
                </a:cubicBezTo>
                <a:cubicBezTo>
                  <a:pt x="354" y="495"/>
                  <a:pt x="354" y="495"/>
                  <a:pt x="354" y="495"/>
                </a:cubicBezTo>
                <a:cubicBezTo>
                  <a:pt x="274" y="275"/>
                  <a:pt x="274" y="275"/>
                  <a:pt x="274" y="275"/>
                </a:cubicBezTo>
                <a:cubicBezTo>
                  <a:pt x="192" y="495"/>
                  <a:pt x="192" y="495"/>
                  <a:pt x="192" y="495"/>
                </a:cubicBezTo>
                <a:cubicBezTo>
                  <a:pt x="110" y="495"/>
                  <a:pt x="110" y="495"/>
                  <a:pt x="110" y="495"/>
                </a:cubicBezTo>
                <a:lnTo>
                  <a:pt x="0" y="15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4" name="Rectangle 3"/>
          <p:cNvSpPr/>
          <p:nvPr userDrawn="1"/>
        </p:nvSpPr>
        <p:spPr>
          <a:xfrm>
            <a:off x="111760" y="6530234"/>
            <a:ext cx="1229360" cy="266806"/>
          </a:xfrm>
          <a:prstGeom prst="rect">
            <a:avLst/>
          </a:prstGeom>
          <a:solidFill>
            <a:srgbClr val="341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8382" y="0"/>
            <a:ext cx="4986781" cy="68577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9273" y="365760"/>
            <a:ext cx="3820707" cy="685800"/>
          </a:xfrm>
        </p:spPr>
        <p:txBody>
          <a:bodyPr>
            <a:noAutofit/>
          </a:bodyPr>
          <a:lstStyle>
            <a:lvl1pPr>
              <a:defRPr sz="3000">
                <a:solidFill>
                  <a:schemeClr val="bg1"/>
                </a:solidFill>
                <a:latin typeface="Tenorite" pitchFamily="2" charset="0"/>
                <a:cs typeface="Arial" panose="020B0604020202090204" pitchFamily="34" charset="0"/>
              </a:defRPr>
            </a:lvl1pPr>
          </a:lstStyle>
          <a:p>
            <a:r>
              <a:rPr lang="en-US"/>
              <a:t>Click to add title</a:t>
            </a:r>
            <a:endParaRPr lang="en-US"/>
          </a:p>
        </p:txBody>
      </p:sp>
      <p:sp>
        <p:nvSpPr>
          <p:cNvPr id="5" name="Número de diapositiva"/>
          <p:cNvSpPr txBox="1"/>
          <p:nvPr userDrawn="1"/>
        </p:nvSpPr>
        <p:spPr>
          <a:xfrm>
            <a:off x="11455802" y="6530234"/>
            <a:ext cx="548640" cy="91440"/>
          </a:xfrm>
          <a:prstGeom prst="rect">
            <a:avLst/>
          </a:prstGeom>
        </p:spPr>
        <p:txBody>
          <a:bodyPr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7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enorite" pitchFamily="2" charset="0"/>
                <a:ea typeface="+mn-ea"/>
                <a:cs typeface="+mn-cs"/>
                <a:sym typeface="Tenorite Regular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9pPr>
          </a:lstStyle>
          <a:p>
            <a:fld id="{86CB4B4D-7CA3-9044-876B-883B54F8677D}" type="slidenum">
              <a:rPr lang="en-US" sz="1000" smtClean="0"/>
            </a:fld>
            <a:endParaRPr lang="en-US" sz="1000"/>
          </a:p>
        </p:txBody>
      </p:sp>
      <p:sp>
        <p:nvSpPr>
          <p:cNvPr id="7" name="Freeform 5"/>
          <p:cNvSpPr>
            <a:spLocks noEditPoints="1"/>
          </p:cNvSpPr>
          <p:nvPr userDrawn="1"/>
        </p:nvSpPr>
        <p:spPr bwMode="auto">
          <a:xfrm>
            <a:off x="10784911" y="6479382"/>
            <a:ext cx="468874" cy="173633"/>
          </a:xfrm>
          <a:custGeom>
            <a:avLst/>
            <a:gdLst>
              <a:gd name="T0" fmla="*/ 698 w 1799"/>
              <a:gd name="T1" fmla="*/ 158 h 664"/>
              <a:gd name="T2" fmla="*/ 610 w 1799"/>
              <a:gd name="T3" fmla="*/ 496 h 664"/>
              <a:gd name="T4" fmla="*/ 664 w 1799"/>
              <a:gd name="T5" fmla="*/ 7 h 664"/>
              <a:gd name="T6" fmla="*/ 638 w 1799"/>
              <a:gd name="T7" fmla="*/ 105 h 664"/>
              <a:gd name="T8" fmla="*/ 664 w 1799"/>
              <a:gd name="T9" fmla="*/ 7 h 664"/>
              <a:gd name="T10" fmla="*/ 907 w 1799"/>
              <a:gd name="T11" fmla="*/ 491 h 664"/>
              <a:gd name="T12" fmla="*/ 863 w 1799"/>
              <a:gd name="T13" fmla="*/ 664 h 664"/>
              <a:gd name="T14" fmla="*/ 777 w 1799"/>
              <a:gd name="T15" fmla="*/ 158 h 664"/>
              <a:gd name="T16" fmla="*/ 862 w 1799"/>
              <a:gd name="T17" fmla="*/ 205 h 664"/>
              <a:gd name="T18" fmla="*/ 969 w 1799"/>
              <a:gd name="T19" fmla="*/ 151 h 664"/>
              <a:gd name="T20" fmla="*/ 1082 w 1799"/>
              <a:gd name="T21" fmla="*/ 199 h 664"/>
              <a:gd name="T22" fmla="*/ 1131 w 1799"/>
              <a:gd name="T23" fmla="*/ 327 h 664"/>
              <a:gd name="T24" fmla="*/ 1081 w 1799"/>
              <a:gd name="T25" fmla="*/ 455 h 664"/>
              <a:gd name="T26" fmla="*/ 969 w 1799"/>
              <a:gd name="T27" fmla="*/ 503 h 664"/>
              <a:gd name="T28" fmla="*/ 988 w 1799"/>
              <a:gd name="T29" fmla="*/ 414 h 664"/>
              <a:gd name="T30" fmla="*/ 1038 w 1799"/>
              <a:gd name="T31" fmla="*/ 364 h 664"/>
              <a:gd name="T32" fmla="*/ 1038 w 1799"/>
              <a:gd name="T33" fmla="*/ 289 h 664"/>
              <a:gd name="T34" fmla="*/ 988 w 1799"/>
              <a:gd name="T35" fmla="*/ 239 h 664"/>
              <a:gd name="T36" fmla="*/ 915 w 1799"/>
              <a:gd name="T37" fmla="*/ 239 h 664"/>
              <a:gd name="T38" fmla="*/ 865 w 1799"/>
              <a:gd name="T39" fmla="*/ 289 h 664"/>
              <a:gd name="T40" fmla="*/ 865 w 1799"/>
              <a:gd name="T41" fmla="*/ 364 h 664"/>
              <a:gd name="T42" fmla="*/ 915 w 1799"/>
              <a:gd name="T43" fmla="*/ 414 h 664"/>
              <a:gd name="T44" fmla="*/ 1194 w 1799"/>
              <a:gd name="T45" fmla="*/ 158 h 664"/>
              <a:gd name="T46" fmla="*/ 1279 w 1799"/>
              <a:gd name="T47" fmla="*/ 210 h 664"/>
              <a:gd name="T48" fmla="*/ 1372 w 1799"/>
              <a:gd name="T49" fmla="*/ 152 h 664"/>
              <a:gd name="T50" fmla="*/ 1429 w 1799"/>
              <a:gd name="T51" fmla="*/ 165 h 664"/>
              <a:gd name="T52" fmla="*/ 1379 w 1799"/>
              <a:gd name="T53" fmla="*/ 242 h 664"/>
              <a:gd name="T54" fmla="*/ 1299 w 1799"/>
              <a:gd name="T55" fmla="*/ 257 h 664"/>
              <a:gd name="T56" fmla="*/ 1279 w 1799"/>
              <a:gd name="T57" fmla="*/ 496 h 664"/>
              <a:gd name="T58" fmla="*/ 1194 w 1799"/>
              <a:gd name="T59" fmla="*/ 158 h 664"/>
              <a:gd name="T60" fmla="*/ 1549 w 1799"/>
              <a:gd name="T61" fmla="*/ 489 h 664"/>
              <a:gd name="T62" fmla="*/ 1455 w 1799"/>
              <a:gd name="T63" fmla="*/ 395 h 664"/>
              <a:gd name="T64" fmla="*/ 1455 w 1799"/>
              <a:gd name="T65" fmla="*/ 258 h 664"/>
              <a:gd name="T66" fmla="*/ 1549 w 1799"/>
              <a:gd name="T67" fmla="*/ 165 h 664"/>
              <a:gd name="T68" fmla="*/ 1690 w 1799"/>
              <a:gd name="T69" fmla="*/ 165 h 664"/>
              <a:gd name="T70" fmla="*/ 1785 w 1799"/>
              <a:gd name="T71" fmla="*/ 258 h 664"/>
              <a:gd name="T72" fmla="*/ 1785 w 1799"/>
              <a:gd name="T73" fmla="*/ 395 h 664"/>
              <a:gd name="T74" fmla="*/ 1691 w 1799"/>
              <a:gd name="T75" fmla="*/ 489 h 664"/>
              <a:gd name="T76" fmla="*/ 1620 w 1799"/>
              <a:gd name="T77" fmla="*/ 421 h 664"/>
              <a:gd name="T78" fmla="*/ 1686 w 1799"/>
              <a:gd name="T79" fmla="*/ 393 h 664"/>
              <a:gd name="T80" fmla="*/ 1713 w 1799"/>
              <a:gd name="T81" fmla="*/ 326 h 664"/>
              <a:gd name="T82" fmla="*/ 1686 w 1799"/>
              <a:gd name="T83" fmla="*/ 259 h 664"/>
              <a:gd name="T84" fmla="*/ 1620 w 1799"/>
              <a:gd name="T85" fmla="*/ 232 h 664"/>
              <a:gd name="T86" fmla="*/ 1555 w 1799"/>
              <a:gd name="T87" fmla="*/ 259 h 664"/>
              <a:gd name="T88" fmla="*/ 1528 w 1799"/>
              <a:gd name="T89" fmla="*/ 326 h 664"/>
              <a:gd name="T90" fmla="*/ 1555 w 1799"/>
              <a:gd name="T91" fmla="*/ 393 h 664"/>
              <a:gd name="T92" fmla="*/ 1620 w 1799"/>
              <a:gd name="T93" fmla="*/ 421 h 664"/>
              <a:gd name="T94" fmla="*/ 88 w 1799"/>
              <a:gd name="T95" fmla="*/ 158 h 664"/>
              <a:gd name="T96" fmla="*/ 236 w 1799"/>
              <a:gd name="T97" fmla="*/ 158 h 664"/>
              <a:gd name="T98" fmla="*/ 392 w 1799"/>
              <a:gd name="T99" fmla="*/ 373 h 664"/>
              <a:gd name="T100" fmla="*/ 550 w 1799"/>
              <a:gd name="T101" fmla="*/ 158 h 664"/>
              <a:gd name="T102" fmla="*/ 354 w 1799"/>
              <a:gd name="T103" fmla="*/ 495 h 664"/>
              <a:gd name="T104" fmla="*/ 192 w 1799"/>
              <a:gd name="T105" fmla="*/ 495 h 664"/>
              <a:gd name="T106" fmla="*/ 0 w 1799"/>
              <a:gd name="T107" fmla="*/ 158 h 6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799" h="664">
                <a:moveTo>
                  <a:pt x="610" y="158"/>
                </a:moveTo>
                <a:cubicBezTo>
                  <a:pt x="698" y="158"/>
                  <a:pt x="698" y="158"/>
                  <a:pt x="698" y="158"/>
                </a:cubicBezTo>
                <a:cubicBezTo>
                  <a:pt x="698" y="496"/>
                  <a:pt x="698" y="496"/>
                  <a:pt x="698" y="496"/>
                </a:cubicBezTo>
                <a:cubicBezTo>
                  <a:pt x="610" y="496"/>
                  <a:pt x="610" y="496"/>
                  <a:pt x="610" y="496"/>
                </a:cubicBezTo>
                <a:lnTo>
                  <a:pt x="610" y="158"/>
                </a:lnTo>
                <a:close/>
                <a:moveTo>
                  <a:pt x="664" y="7"/>
                </a:moveTo>
                <a:cubicBezTo>
                  <a:pt x="637" y="0"/>
                  <a:pt x="609" y="16"/>
                  <a:pt x="602" y="43"/>
                </a:cubicBezTo>
                <a:cubicBezTo>
                  <a:pt x="595" y="70"/>
                  <a:pt x="611" y="98"/>
                  <a:pt x="638" y="105"/>
                </a:cubicBezTo>
                <a:cubicBezTo>
                  <a:pt x="665" y="112"/>
                  <a:pt x="693" y="96"/>
                  <a:pt x="700" y="69"/>
                </a:cubicBezTo>
                <a:cubicBezTo>
                  <a:pt x="707" y="42"/>
                  <a:pt x="691" y="14"/>
                  <a:pt x="664" y="7"/>
                </a:cubicBezTo>
                <a:close/>
                <a:moveTo>
                  <a:pt x="969" y="503"/>
                </a:moveTo>
                <a:cubicBezTo>
                  <a:pt x="946" y="503"/>
                  <a:pt x="926" y="499"/>
                  <a:pt x="907" y="491"/>
                </a:cubicBezTo>
                <a:cubicBezTo>
                  <a:pt x="889" y="482"/>
                  <a:pt x="874" y="470"/>
                  <a:pt x="863" y="455"/>
                </a:cubicBezTo>
                <a:cubicBezTo>
                  <a:pt x="863" y="664"/>
                  <a:pt x="863" y="664"/>
                  <a:pt x="863" y="664"/>
                </a:cubicBezTo>
                <a:cubicBezTo>
                  <a:pt x="777" y="664"/>
                  <a:pt x="777" y="664"/>
                  <a:pt x="777" y="664"/>
                </a:cubicBezTo>
                <a:cubicBezTo>
                  <a:pt x="777" y="158"/>
                  <a:pt x="777" y="158"/>
                  <a:pt x="777" y="158"/>
                </a:cubicBezTo>
                <a:cubicBezTo>
                  <a:pt x="862" y="158"/>
                  <a:pt x="862" y="158"/>
                  <a:pt x="862" y="158"/>
                </a:cubicBezTo>
                <a:cubicBezTo>
                  <a:pt x="862" y="205"/>
                  <a:pt x="862" y="205"/>
                  <a:pt x="862" y="205"/>
                </a:cubicBezTo>
                <a:cubicBezTo>
                  <a:pt x="874" y="188"/>
                  <a:pt x="888" y="175"/>
                  <a:pt x="907" y="166"/>
                </a:cubicBezTo>
                <a:cubicBezTo>
                  <a:pt x="925" y="156"/>
                  <a:pt x="946" y="151"/>
                  <a:pt x="969" y="151"/>
                </a:cubicBezTo>
                <a:cubicBezTo>
                  <a:pt x="990" y="151"/>
                  <a:pt x="1010" y="155"/>
                  <a:pt x="1030" y="163"/>
                </a:cubicBezTo>
                <a:cubicBezTo>
                  <a:pt x="1050" y="172"/>
                  <a:pt x="1067" y="183"/>
                  <a:pt x="1082" y="199"/>
                </a:cubicBezTo>
                <a:cubicBezTo>
                  <a:pt x="1097" y="214"/>
                  <a:pt x="1109" y="233"/>
                  <a:pt x="1118" y="254"/>
                </a:cubicBezTo>
                <a:cubicBezTo>
                  <a:pt x="1127" y="276"/>
                  <a:pt x="1131" y="300"/>
                  <a:pt x="1131" y="327"/>
                </a:cubicBezTo>
                <a:cubicBezTo>
                  <a:pt x="1131" y="354"/>
                  <a:pt x="1127" y="378"/>
                  <a:pt x="1118" y="400"/>
                </a:cubicBezTo>
                <a:cubicBezTo>
                  <a:pt x="1108" y="421"/>
                  <a:pt x="1096" y="440"/>
                  <a:pt x="1081" y="455"/>
                </a:cubicBezTo>
                <a:cubicBezTo>
                  <a:pt x="1066" y="471"/>
                  <a:pt x="1049" y="482"/>
                  <a:pt x="1030" y="491"/>
                </a:cubicBezTo>
                <a:cubicBezTo>
                  <a:pt x="1010" y="499"/>
                  <a:pt x="990" y="503"/>
                  <a:pt x="969" y="503"/>
                </a:cubicBezTo>
                <a:close/>
                <a:moveTo>
                  <a:pt x="952" y="421"/>
                </a:moveTo>
                <a:cubicBezTo>
                  <a:pt x="965" y="421"/>
                  <a:pt x="977" y="419"/>
                  <a:pt x="988" y="414"/>
                </a:cubicBezTo>
                <a:cubicBezTo>
                  <a:pt x="999" y="409"/>
                  <a:pt x="1009" y="402"/>
                  <a:pt x="1018" y="394"/>
                </a:cubicBezTo>
                <a:cubicBezTo>
                  <a:pt x="1026" y="385"/>
                  <a:pt x="1033" y="375"/>
                  <a:pt x="1038" y="364"/>
                </a:cubicBezTo>
                <a:cubicBezTo>
                  <a:pt x="1043" y="352"/>
                  <a:pt x="1045" y="340"/>
                  <a:pt x="1045" y="326"/>
                </a:cubicBezTo>
                <a:cubicBezTo>
                  <a:pt x="1045" y="313"/>
                  <a:pt x="1043" y="301"/>
                  <a:pt x="1038" y="289"/>
                </a:cubicBezTo>
                <a:cubicBezTo>
                  <a:pt x="1033" y="278"/>
                  <a:pt x="1026" y="268"/>
                  <a:pt x="1018" y="259"/>
                </a:cubicBezTo>
                <a:cubicBezTo>
                  <a:pt x="1009" y="251"/>
                  <a:pt x="999" y="244"/>
                  <a:pt x="988" y="239"/>
                </a:cubicBezTo>
                <a:cubicBezTo>
                  <a:pt x="977" y="234"/>
                  <a:pt x="965" y="231"/>
                  <a:pt x="952" y="231"/>
                </a:cubicBezTo>
                <a:cubicBezTo>
                  <a:pt x="938" y="231"/>
                  <a:pt x="926" y="234"/>
                  <a:pt x="915" y="239"/>
                </a:cubicBezTo>
                <a:cubicBezTo>
                  <a:pt x="903" y="244"/>
                  <a:pt x="893" y="251"/>
                  <a:pt x="885" y="259"/>
                </a:cubicBezTo>
                <a:cubicBezTo>
                  <a:pt x="877" y="268"/>
                  <a:pt x="870" y="278"/>
                  <a:pt x="865" y="289"/>
                </a:cubicBezTo>
                <a:cubicBezTo>
                  <a:pt x="860" y="301"/>
                  <a:pt x="858" y="313"/>
                  <a:pt x="858" y="326"/>
                </a:cubicBezTo>
                <a:cubicBezTo>
                  <a:pt x="858" y="340"/>
                  <a:pt x="860" y="352"/>
                  <a:pt x="865" y="364"/>
                </a:cubicBezTo>
                <a:cubicBezTo>
                  <a:pt x="870" y="375"/>
                  <a:pt x="877" y="385"/>
                  <a:pt x="885" y="394"/>
                </a:cubicBezTo>
                <a:cubicBezTo>
                  <a:pt x="893" y="402"/>
                  <a:pt x="903" y="409"/>
                  <a:pt x="915" y="414"/>
                </a:cubicBezTo>
                <a:cubicBezTo>
                  <a:pt x="926" y="419"/>
                  <a:pt x="938" y="421"/>
                  <a:pt x="952" y="421"/>
                </a:cubicBezTo>
                <a:close/>
                <a:moveTo>
                  <a:pt x="1194" y="158"/>
                </a:moveTo>
                <a:cubicBezTo>
                  <a:pt x="1279" y="158"/>
                  <a:pt x="1279" y="158"/>
                  <a:pt x="1279" y="158"/>
                </a:cubicBezTo>
                <a:cubicBezTo>
                  <a:pt x="1279" y="210"/>
                  <a:pt x="1279" y="210"/>
                  <a:pt x="1279" y="210"/>
                </a:cubicBezTo>
                <a:cubicBezTo>
                  <a:pt x="1287" y="190"/>
                  <a:pt x="1299" y="175"/>
                  <a:pt x="1315" y="166"/>
                </a:cubicBezTo>
                <a:cubicBezTo>
                  <a:pt x="1331" y="157"/>
                  <a:pt x="1350" y="152"/>
                  <a:pt x="1372" y="152"/>
                </a:cubicBezTo>
                <a:cubicBezTo>
                  <a:pt x="1383" y="152"/>
                  <a:pt x="1394" y="153"/>
                  <a:pt x="1403" y="156"/>
                </a:cubicBezTo>
                <a:cubicBezTo>
                  <a:pt x="1413" y="158"/>
                  <a:pt x="1422" y="161"/>
                  <a:pt x="1429" y="165"/>
                </a:cubicBezTo>
                <a:cubicBezTo>
                  <a:pt x="1397" y="250"/>
                  <a:pt x="1397" y="250"/>
                  <a:pt x="1397" y="250"/>
                </a:cubicBezTo>
                <a:cubicBezTo>
                  <a:pt x="1393" y="247"/>
                  <a:pt x="1387" y="244"/>
                  <a:pt x="1379" y="242"/>
                </a:cubicBezTo>
                <a:cubicBezTo>
                  <a:pt x="1371" y="239"/>
                  <a:pt x="1362" y="238"/>
                  <a:pt x="1352" y="238"/>
                </a:cubicBezTo>
                <a:cubicBezTo>
                  <a:pt x="1330" y="238"/>
                  <a:pt x="1313" y="244"/>
                  <a:pt x="1299" y="257"/>
                </a:cubicBezTo>
                <a:cubicBezTo>
                  <a:pt x="1286" y="269"/>
                  <a:pt x="1279" y="289"/>
                  <a:pt x="1279" y="318"/>
                </a:cubicBezTo>
                <a:cubicBezTo>
                  <a:pt x="1279" y="496"/>
                  <a:pt x="1279" y="496"/>
                  <a:pt x="1279" y="496"/>
                </a:cubicBezTo>
                <a:cubicBezTo>
                  <a:pt x="1194" y="496"/>
                  <a:pt x="1194" y="496"/>
                  <a:pt x="1194" y="496"/>
                </a:cubicBezTo>
                <a:lnTo>
                  <a:pt x="1194" y="158"/>
                </a:lnTo>
                <a:close/>
                <a:moveTo>
                  <a:pt x="1620" y="503"/>
                </a:moveTo>
                <a:cubicBezTo>
                  <a:pt x="1594" y="503"/>
                  <a:pt x="1571" y="498"/>
                  <a:pt x="1549" y="489"/>
                </a:cubicBezTo>
                <a:cubicBezTo>
                  <a:pt x="1527" y="480"/>
                  <a:pt x="1508" y="467"/>
                  <a:pt x="1492" y="451"/>
                </a:cubicBezTo>
                <a:cubicBezTo>
                  <a:pt x="1476" y="435"/>
                  <a:pt x="1464" y="416"/>
                  <a:pt x="1455" y="395"/>
                </a:cubicBezTo>
                <a:cubicBezTo>
                  <a:pt x="1446" y="374"/>
                  <a:pt x="1441" y="351"/>
                  <a:pt x="1441" y="327"/>
                </a:cubicBezTo>
                <a:cubicBezTo>
                  <a:pt x="1441" y="303"/>
                  <a:pt x="1446" y="280"/>
                  <a:pt x="1455" y="258"/>
                </a:cubicBezTo>
                <a:cubicBezTo>
                  <a:pt x="1464" y="237"/>
                  <a:pt x="1476" y="218"/>
                  <a:pt x="1492" y="202"/>
                </a:cubicBezTo>
                <a:cubicBezTo>
                  <a:pt x="1508" y="187"/>
                  <a:pt x="1527" y="174"/>
                  <a:pt x="1549" y="165"/>
                </a:cubicBezTo>
                <a:cubicBezTo>
                  <a:pt x="1571" y="156"/>
                  <a:pt x="1594" y="151"/>
                  <a:pt x="1620" y="151"/>
                </a:cubicBezTo>
                <a:cubicBezTo>
                  <a:pt x="1645" y="151"/>
                  <a:pt x="1668" y="156"/>
                  <a:pt x="1690" y="165"/>
                </a:cubicBezTo>
                <a:cubicBezTo>
                  <a:pt x="1712" y="174"/>
                  <a:pt x="1731" y="187"/>
                  <a:pt x="1747" y="202"/>
                </a:cubicBezTo>
                <a:cubicBezTo>
                  <a:pt x="1763" y="218"/>
                  <a:pt x="1776" y="237"/>
                  <a:pt x="1785" y="258"/>
                </a:cubicBezTo>
                <a:cubicBezTo>
                  <a:pt x="1794" y="280"/>
                  <a:pt x="1799" y="303"/>
                  <a:pt x="1799" y="327"/>
                </a:cubicBezTo>
                <a:cubicBezTo>
                  <a:pt x="1799" y="351"/>
                  <a:pt x="1794" y="374"/>
                  <a:pt x="1785" y="395"/>
                </a:cubicBezTo>
                <a:cubicBezTo>
                  <a:pt x="1776" y="416"/>
                  <a:pt x="1763" y="435"/>
                  <a:pt x="1747" y="451"/>
                </a:cubicBezTo>
                <a:cubicBezTo>
                  <a:pt x="1731" y="467"/>
                  <a:pt x="1713" y="480"/>
                  <a:pt x="1691" y="489"/>
                </a:cubicBezTo>
                <a:cubicBezTo>
                  <a:pt x="1669" y="498"/>
                  <a:pt x="1645" y="503"/>
                  <a:pt x="1620" y="503"/>
                </a:cubicBezTo>
                <a:close/>
                <a:moveTo>
                  <a:pt x="1620" y="421"/>
                </a:moveTo>
                <a:cubicBezTo>
                  <a:pt x="1633" y="421"/>
                  <a:pt x="1645" y="418"/>
                  <a:pt x="1657" y="413"/>
                </a:cubicBezTo>
                <a:cubicBezTo>
                  <a:pt x="1668" y="408"/>
                  <a:pt x="1678" y="402"/>
                  <a:pt x="1686" y="393"/>
                </a:cubicBezTo>
                <a:cubicBezTo>
                  <a:pt x="1694" y="385"/>
                  <a:pt x="1701" y="375"/>
                  <a:pt x="1706" y="364"/>
                </a:cubicBezTo>
                <a:cubicBezTo>
                  <a:pt x="1711" y="352"/>
                  <a:pt x="1713" y="340"/>
                  <a:pt x="1713" y="326"/>
                </a:cubicBezTo>
                <a:cubicBezTo>
                  <a:pt x="1713" y="313"/>
                  <a:pt x="1711" y="301"/>
                  <a:pt x="1706" y="289"/>
                </a:cubicBezTo>
                <a:cubicBezTo>
                  <a:pt x="1701" y="278"/>
                  <a:pt x="1694" y="268"/>
                  <a:pt x="1686" y="259"/>
                </a:cubicBezTo>
                <a:cubicBezTo>
                  <a:pt x="1678" y="251"/>
                  <a:pt x="1668" y="244"/>
                  <a:pt x="1657" y="239"/>
                </a:cubicBezTo>
                <a:cubicBezTo>
                  <a:pt x="1645" y="234"/>
                  <a:pt x="1633" y="232"/>
                  <a:pt x="1620" y="232"/>
                </a:cubicBezTo>
                <a:cubicBezTo>
                  <a:pt x="1607" y="232"/>
                  <a:pt x="1595" y="234"/>
                  <a:pt x="1584" y="239"/>
                </a:cubicBezTo>
                <a:cubicBezTo>
                  <a:pt x="1573" y="244"/>
                  <a:pt x="1563" y="251"/>
                  <a:pt x="1555" y="259"/>
                </a:cubicBezTo>
                <a:cubicBezTo>
                  <a:pt x="1546" y="268"/>
                  <a:pt x="1540" y="278"/>
                  <a:pt x="1535" y="289"/>
                </a:cubicBezTo>
                <a:cubicBezTo>
                  <a:pt x="1530" y="301"/>
                  <a:pt x="1528" y="313"/>
                  <a:pt x="1528" y="326"/>
                </a:cubicBezTo>
                <a:cubicBezTo>
                  <a:pt x="1528" y="340"/>
                  <a:pt x="1530" y="352"/>
                  <a:pt x="1535" y="364"/>
                </a:cubicBezTo>
                <a:cubicBezTo>
                  <a:pt x="1540" y="375"/>
                  <a:pt x="1546" y="385"/>
                  <a:pt x="1555" y="393"/>
                </a:cubicBezTo>
                <a:cubicBezTo>
                  <a:pt x="1563" y="402"/>
                  <a:pt x="1573" y="408"/>
                  <a:pt x="1584" y="413"/>
                </a:cubicBezTo>
                <a:cubicBezTo>
                  <a:pt x="1595" y="418"/>
                  <a:pt x="1607" y="421"/>
                  <a:pt x="1620" y="421"/>
                </a:cubicBezTo>
                <a:close/>
                <a:moveTo>
                  <a:pt x="0" y="158"/>
                </a:moveTo>
                <a:cubicBezTo>
                  <a:pt x="88" y="158"/>
                  <a:pt x="88" y="158"/>
                  <a:pt x="88" y="158"/>
                </a:cubicBezTo>
                <a:cubicBezTo>
                  <a:pt x="156" y="373"/>
                  <a:pt x="156" y="373"/>
                  <a:pt x="156" y="373"/>
                </a:cubicBezTo>
                <a:cubicBezTo>
                  <a:pt x="236" y="158"/>
                  <a:pt x="236" y="158"/>
                  <a:pt x="236" y="158"/>
                </a:cubicBezTo>
                <a:cubicBezTo>
                  <a:pt x="313" y="158"/>
                  <a:pt x="313" y="158"/>
                  <a:pt x="313" y="158"/>
                </a:cubicBezTo>
                <a:cubicBezTo>
                  <a:pt x="392" y="373"/>
                  <a:pt x="392" y="373"/>
                  <a:pt x="392" y="373"/>
                </a:cubicBezTo>
                <a:cubicBezTo>
                  <a:pt x="462" y="158"/>
                  <a:pt x="462" y="158"/>
                  <a:pt x="462" y="158"/>
                </a:cubicBezTo>
                <a:cubicBezTo>
                  <a:pt x="550" y="158"/>
                  <a:pt x="550" y="158"/>
                  <a:pt x="550" y="158"/>
                </a:cubicBezTo>
                <a:cubicBezTo>
                  <a:pt x="435" y="495"/>
                  <a:pt x="435" y="495"/>
                  <a:pt x="435" y="495"/>
                </a:cubicBezTo>
                <a:cubicBezTo>
                  <a:pt x="354" y="495"/>
                  <a:pt x="354" y="495"/>
                  <a:pt x="354" y="495"/>
                </a:cubicBezTo>
                <a:cubicBezTo>
                  <a:pt x="274" y="275"/>
                  <a:pt x="274" y="275"/>
                  <a:pt x="274" y="275"/>
                </a:cubicBezTo>
                <a:cubicBezTo>
                  <a:pt x="192" y="495"/>
                  <a:pt x="192" y="495"/>
                  <a:pt x="192" y="495"/>
                </a:cubicBezTo>
                <a:cubicBezTo>
                  <a:pt x="110" y="495"/>
                  <a:pt x="110" y="495"/>
                  <a:pt x="110" y="495"/>
                </a:cubicBezTo>
                <a:lnTo>
                  <a:pt x="0" y="15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4" name="Rectangle 3"/>
          <p:cNvSpPr/>
          <p:nvPr userDrawn="1"/>
        </p:nvSpPr>
        <p:spPr>
          <a:xfrm>
            <a:off x="111760" y="6530234"/>
            <a:ext cx="1229360" cy="266806"/>
          </a:xfrm>
          <a:prstGeom prst="rect">
            <a:avLst/>
          </a:prstGeom>
          <a:solidFill>
            <a:srgbClr val="341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0633" y="0"/>
            <a:ext cx="5491599" cy="68577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9275" y="365760"/>
            <a:ext cx="4288539" cy="685800"/>
          </a:xfrm>
        </p:spPr>
        <p:txBody>
          <a:bodyPr>
            <a:noAutofit/>
          </a:bodyPr>
          <a:lstStyle>
            <a:lvl1pPr>
              <a:defRPr sz="3000">
                <a:solidFill>
                  <a:schemeClr val="bg1"/>
                </a:solidFill>
                <a:latin typeface="Tenorite" pitchFamily="2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/>
              <a:t>Click to add title</a:t>
            </a:r>
            <a:endParaRPr lang="en-US"/>
          </a:p>
        </p:txBody>
      </p:sp>
      <p:sp>
        <p:nvSpPr>
          <p:cNvPr id="5" name="Número de diapositiva"/>
          <p:cNvSpPr txBox="1"/>
          <p:nvPr userDrawn="1"/>
        </p:nvSpPr>
        <p:spPr>
          <a:xfrm>
            <a:off x="11455802" y="6530234"/>
            <a:ext cx="548640" cy="91440"/>
          </a:xfrm>
          <a:prstGeom prst="rect">
            <a:avLst/>
          </a:prstGeom>
        </p:spPr>
        <p:txBody>
          <a:bodyPr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7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enorite" pitchFamily="2" charset="0"/>
                <a:ea typeface="+mn-ea"/>
                <a:cs typeface="+mn-cs"/>
                <a:sym typeface="Tenorite Regular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9pPr>
          </a:lstStyle>
          <a:p>
            <a:fld id="{86CB4B4D-7CA3-9044-876B-883B54F8677D}" type="slidenum">
              <a:rPr lang="en-US" sz="1000" smtClean="0"/>
            </a:fld>
            <a:endParaRPr lang="en-US" sz="1000"/>
          </a:p>
        </p:txBody>
      </p:sp>
      <p:sp>
        <p:nvSpPr>
          <p:cNvPr id="7" name="Freeform 5"/>
          <p:cNvSpPr>
            <a:spLocks noEditPoints="1"/>
          </p:cNvSpPr>
          <p:nvPr userDrawn="1"/>
        </p:nvSpPr>
        <p:spPr bwMode="auto">
          <a:xfrm>
            <a:off x="10784911" y="6479382"/>
            <a:ext cx="468874" cy="173633"/>
          </a:xfrm>
          <a:custGeom>
            <a:avLst/>
            <a:gdLst>
              <a:gd name="T0" fmla="*/ 698 w 1799"/>
              <a:gd name="T1" fmla="*/ 158 h 664"/>
              <a:gd name="T2" fmla="*/ 610 w 1799"/>
              <a:gd name="T3" fmla="*/ 496 h 664"/>
              <a:gd name="T4" fmla="*/ 664 w 1799"/>
              <a:gd name="T5" fmla="*/ 7 h 664"/>
              <a:gd name="T6" fmla="*/ 638 w 1799"/>
              <a:gd name="T7" fmla="*/ 105 h 664"/>
              <a:gd name="T8" fmla="*/ 664 w 1799"/>
              <a:gd name="T9" fmla="*/ 7 h 664"/>
              <a:gd name="T10" fmla="*/ 907 w 1799"/>
              <a:gd name="T11" fmla="*/ 491 h 664"/>
              <a:gd name="T12" fmla="*/ 863 w 1799"/>
              <a:gd name="T13" fmla="*/ 664 h 664"/>
              <a:gd name="T14" fmla="*/ 777 w 1799"/>
              <a:gd name="T15" fmla="*/ 158 h 664"/>
              <a:gd name="T16" fmla="*/ 862 w 1799"/>
              <a:gd name="T17" fmla="*/ 205 h 664"/>
              <a:gd name="T18" fmla="*/ 969 w 1799"/>
              <a:gd name="T19" fmla="*/ 151 h 664"/>
              <a:gd name="T20" fmla="*/ 1082 w 1799"/>
              <a:gd name="T21" fmla="*/ 199 h 664"/>
              <a:gd name="T22" fmla="*/ 1131 w 1799"/>
              <a:gd name="T23" fmla="*/ 327 h 664"/>
              <a:gd name="T24" fmla="*/ 1081 w 1799"/>
              <a:gd name="T25" fmla="*/ 455 h 664"/>
              <a:gd name="T26" fmla="*/ 969 w 1799"/>
              <a:gd name="T27" fmla="*/ 503 h 664"/>
              <a:gd name="T28" fmla="*/ 988 w 1799"/>
              <a:gd name="T29" fmla="*/ 414 h 664"/>
              <a:gd name="T30" fmla="*/ 1038 w 1799"/>
              <a:gd name="T31" fmla="*/ 364 h 664"/>
              <a:gd name="T32" fmla="*/ 1038 w 1799"/>
              <a:gd name="T33" fmla="*/ 289 h 664"/>
              <a:gd name="T34" fmla="*/ 988 w 1799"/>
              <a:gd name="T35" fmla="*/ 239 h 664"/>
              <a:gd name="T36" fmla="*/ 915 w 1799"/>
              <a:gd name="T37" fmla="*/ 239 h 664"/>
              <a:gd name="T38" fmla="*/ 865 w 1799"/>
              <a:gd name="T39" fmla="*/ 289 h 664"/>
              <a:gd name="T40" fmla="*/ 865 w 1799"/>
              <a:gd name="T41" fmla="*/ 364 h 664"/>
              <a:gd name="T42" fmla="*/ 915 w 1799"/>
              <a:gd name="T43" fmla="*/ 414 h 664"/>
              <a:gd name="T44" fmla="*/ 1194 w 1799"/>
              <a:gd name="T45" fmla="*/ 158 h 664"/>
              <a:gd name="T46" fmla="*/ 1279 w 1799"/>
              <a:gd name="T47" fmla="*/ 210 h 664"/>
              <a:gd name="T48" fmla="*/ 1372 w 1799"/>
              <a:gd name="T49" fmla="*/ 152 h 664"/>
              <a:gd name="T50" fmla="*/ 1429 w 1799"/>
              <a:gd name="T51" fmla="*/ 165 h 664"/>
              <a:gd name="T52" fmla="*/ 1379 w 1799"/>
              <a:gd name="T53" fmla="*/ 242 h 664"/>
              <a:gd name="T54" fmla="*/ 1299 w 1799"/>
              <a:gd name="T55" fmla="*/ 257 h 664"/>
              <a:gd name="T56" fmla="*/ 1279 w 1799"/>
              <a:gd name="T57" fmla="*/ 496 h 664"/>
              <a:gd name="T58" fmla="*/ 1194 w 1799"/>
              <a:gd name="T59" fmla="*/ 158 h 664"/>
              <a:gd name="T60" fmla="*/ 1549 w 1799"/>
              <a:gd name="T61" fmla="*/ 489 h 664"/>
              <a:gd name="T62" fmla="*/ 1455 w 1799"/>
              <a:gd name="T63" fmla="*/ 395 h 664"/>
              <a:gd name="T64" fmla="*/ 1455 w 1799"/>
              <a:gd name="T65" fmla="*/ 258 h 664"/>
              <a:gd name="T66" fmla="*/ 1549 w 1799"/>
              <a:gd name="T67" fmla="*/ 165 h 664"/>
              <a:gd name="T68" fmla="*/ 1690 w 1799"/>
              <a:gd name="T69" fmla="*/ 165 h 664"/>
              <a:gd name="T70" fmla="*/ 1785 w 1799"/>
              <a:gd name="T71" fmla="*/ 258 h 664"/>
              <a:gd name="T72" fmla="*/ 1785 w 1799"/>
              <a:gd name="T73" fmla="*/ 395 h 664"/>
              <a:gd name="T74" fmla="*/ 1691 w 1799"/>
              <a:gd name="T75" fmla="*/ 489 h 664"/>
              <a:gd name="T76" fmla="*/ 1620 w 1799"/>
              <a:gd name="T77" fmla="*/ 421 h 664"/>
              <a:gd name="T78" fmla="*/ 1686 w 1799"/>
              <a:gd name="T79" fmla="*/ 393 h 664"/>
              <a:gd name="T80" fmla="*/ 1713 w 1799"/>
              <a:gd name="T81" fmla="*/ 326 h 664"/>
              <a:gd name="T82" fmla="*/ 1686 w 1799"/>
              <a:gd name="T83" fmla="*/ 259 h 664"/>
              <a:gd name="T84" fmla="*/ 1620 w 1799"/>
              <a:gd name="T85" fmla="*/ 232 h 664"/>
              <a:gd name="T86" fmla="*/ 1555 w 1799"/>
              <a:gd name="T87" fmla="*/ 259 h 664"/>
              <a:gd name="T88" fmla="*/ 1528 w 1799"/>
              <a:gd name="T89" fmla="*/ 326 h 664"/>
              <a:gd name="T90" fmla="*/ 1555 w 1799"/>
              <a:gd name="T91" fmla="*/ 393 h 664"/>
              <a:gd name="T92" fmla="*/ 1620 w 1799"/>
              <a:gd name="T93" fmla="*/ 421 h 664"/>
              <a:gd name="T94" fmla="*/ 88 w 1799"/>
              <a:gd name="T95" fmla="*/ 158 h 664"/>
              <a:gd name="T96" fmla="*/ 236 w 1799"/>
              <a:gd name="T97" fmla="*/ 158 h 664"/>
              <a:gd name="T98" fmla="*/ 392 w 1799"/>
              <a:gd name="T99" fmla="*/ 373 h 664"/>
              <a:gd name="T100" fmla="*/ 550 w 1799"/>
              <a:gd name="T101" fmla="*/ 158 h 664"/>
              <a:gd name="T102" fmla="*/ 354 w 1799"/>
              <a:gd name="T103" fmla="*/ 495 h 664"/>
              <a:gd name="T104" fmla="*/ 192 w 1799"/>
              <a:gd name="T105" fmla="*/ 495 h 664"/>
              <a:gd name="T106" fmla="*/ 0 w 1799"/>
              <a:gd name="T107" fmla="*/ 158 h 6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799" h="664">
                <a:moveTo>
                  <a:pt x="610" y="158"/>
                </a:moveTo>
                <a:cubicBezTo>
                  <a:pt x="698" y="158"/>
                  <a:pt x="698" y="158"/>
                  <a:pt x="698" y="158"/>
                </a:cubicBezTo>
                <a:cubicBezTo>
                  <a:pt x="698" y="496"/>
                  <a:pt x="698" y="496"/>
                  <a:pt x="698" y="496"/>
                </a:cubicBezTo>
                <a:cubicBezTo>
                  <a:pt x="610" y="496"/>
                  <a:pt x="610" y="496"/>
                  <a:pt x="610" y="496"/>
                </a:cubicBezTo>
                <a:lnTo>
                  <a:pt x="610" y="158"/>
                </a:lnTo>
                <a:close/>
                <a:moveTo>
                  <a:pt x="664" y="7"/>
                </a:moveTo>
                <a:cubicBezTo>
                  <a:pt x="637" y="0"/>
                  <a:pt x="609" y="16"/>
                  <a:pt x="602" y="43"/>
                </a:cubicBezTo>
                <a:cubicBezTo>
                  <a:pt x="595" y="70"/>
                  <a:pt x="611" y="98"/>
                  <a:pt x="638" y="105"/>
                </a:cubicBezTo>
                <a:cubicBezTo>
                  <a:pt x="665" y="112"/>
                  <a:pt x="693" y="96"/>
                  <a:pt x="700" y="69"/>
                </a:cubicBezTo>
                <a:cubicBezTo>
                  <a:pt x="707" y="42"/>
                  <a:pt x="691" y="14"/>
                  <a:pt x="664" y="7"/>
                </a:cubicBezTo>
                <a:close/>
                <a:moveTo>
                  <a:pt x="969" y="503"/>
                </a:moveTo>
                <a:cubicBezTo>
                  <a:pt x="946" y="503"/>
                  <a:pt x="926" y="499"/>
                  <a:pt x="907" y="491"/>
                </a:cubicBezTo>
                <a:cubicBezTo>
                  <a:pt x="889" y="482"/>
                  <a:pt x="874" y="470"/>
                  <a:pt x="863" y="455"/>
                </a:cubicBezTo>
                <a:cubicBezTo>
                  <a:pt x="863" y="664"/>
                  <a:pt x="863" y="664"/>
                  <a:pt x="863" y="664"/>
                </a:cubicBezTo>
                <a:cubicBezTo>
                  <a:pt x="777" y="664"/>
                  <a:pt x="777" y="664"/>
                  <a:pt x="777" y="664"/>
                </a:cubicBezTo>
                <a:cubicBezTo>
                  <a:pt x="777" y="158"/>
                  <a:pt x="777" y="158"/>
                  <a:pt x="777" y="158"/>
                </a:cubicBezTo>
                <a:cubicBezTo>
                  <a:pt x="862" y="158"/>
                  <a:pt x="862" y="158"/>
                  <a:pt x="862" y="158"/>
                </a:cubicBezTo>
                <a:cubicBezTo>
                  <a:pt x="862" y="205"/>
                  <a:pt x="862" y="205"/>
                  <a:pt x="862" y="205"/>
                </a:cubicBezTo>
                <a:cubicBezTo>
                  <a:pt x="874" y="188"/>
                  <a:pt x="888" y="175"/>
                  <a:pt x="907" y="166"/>
                </a:cubicBezTo>
                <a:cubicBezTo>
                  <a:pt x="925" y="156"/>
                  <a:pt x="946" y="151"/>
                  <a:pt x="969" y="151"/>
                </a:cubicBezTo>
                <a:cubicBezTo>
                  <a:pt x="990" y="151"/>
                  <a:pt x="1010" y="155"/>
                  <a:pt x="1030" y="163"/>
                </a:cubicBezTo>
                <a:cubicBezTo>
                  <a:pt x="1050" y="172"/>
                  <a:pt x="1067" y="183"/>
                  <a:pt x="1082" y="199"/>
                </a:cubicBezTo>
                <a:cubicBezTo>
                  <a:pt x="1097" y="214"/>
                  <a:pt x="1109" y="233"/>
                  <a:pt x="1118" y="254"/>
                </a:cubicBezTo>
                <a:cubicBezTo>
                  <a:pt x="1127" y="276"/>
                  <a:pt x="1131" y="300"/>
                  <a:pt x="1131" y="327"/>
                </a:cubicBezTo>
                <a:cubicBezTo>
                  <a:pt x="1131" y="354"/>
                  <a:pt x="1127" y="378"/>
                  <a:pt x="1118" y="400"/>
                </a:cubicBezTo>
                <a:cubicBezTo>
                  <a:pt x="1108" y="421"/>
                  <a:pt x="1096" y="440"/>
                  <a:pt x="1081" y="455"/>
                </a:cubicBezTo>
                <a:cubicBezTo>
                  <a:pt x="1066" y="471"/>
                  <a:pt x="1049" y="482"/>
                  <a:pt x="1030" y="491"/>
                </a:cubicBezTo>
                <a:cubicBezTo>
                  <a:pt x="1010" y="499"/>
                  <a:pt x="990" y="503"/>
                  <a:pt x="969" y="503"/>
                </a:cubicBezTo>
                <a:close/>
                <a:moveTo>
                  <a:pt x="952" y="421"/>
                </a:moveTo>
                <a:cubicBezTo>
                  <a:pt x="965" y="421"/>
                  <a:pt x="977" y="419"/>
                  <a:pt x="988" y="414"/>
                </a:cubicBezTo>
                <a:cubicBezTo>
                  <a:pt x="999" y="409"/>
                  <a:pt x="1009" y="402"/>
                  <a:pt x="1018" y="394"/>
                </a:cubicBezTo>
                <a:cubicBezTo>
                  <a:pt x="1026" y="385"/>
                  <a:pt x="1033" y="375"/>
                  <a:pt x="1038" y="364"/>
                </a:cubicBezTo>
                <a:cubicBezTo>
                  <a:pt x="1043" y="352"/>
                  <a:pt x="1045" y="340"/>
                  <a:pt x="1045" y="326"/>
                </a:cubicBezTo>
                <a:cubicBezTo>
                  <a:pt x="1045" y="313"/>
                  <a:pt x="1043" y="301"/>
                  <a:pt x="1038" y="289"/>
                </a:cubicBezTo>
                <a:cubicBezTo>
                  <a:pt x="1033" y="278"/>
                  <a:pt x="1026" y="268"/>
                  <a:pt x="1018" y="259"/>
                </a:cubicBezTo>
                <a:cubicBezTo>
                  <a:pt x="1009" y="251"/>
                  <a:pt x="999" y="244"/>
                  <a:pt x="988" y="239"/>
                </a:cubicBezTo>
                <a:cubicBezTo>
                  <a:pt x="977" y="234"/>
                  <a:pt x="965" y="231"/>
                  <a:pt x="952" y="231"/>
                </a:cubicBezTo>
                <a:cubicBezTo>
                  <a:pt x="938" y="231"/>
                  <a:pt x="926" y="234"/>
                  <a:pt x="915" y="239"/>
                </a:cubicBezTo>
                <a:cubicBezTo>
                  <a:pt x="903" y="244"/>
                  <a:pt x="893" y="251"/>
                  <a:pt x="885" y="259"/>
                </a:cubicBezTo>
                <a:cubicBezTo>
                  <a:pt x="877" y="268"/>
                  <a:pt x="870" y="278"/>
                  <a:pt x="865" y="289"/>
                </a:cubicBezTo>
                <a:cubicBezTo>
                  <a:pt x="860" y="301"/>
                  <a:pt x="858" y="313"/>
                  <a:pt x="858" y="326"/>
                </a:cubicBezTo>
                <a:cubicBezTo>
                  <a:pt x="858" y="340"/>
                  <a:pt x="860" y="352"/>
                  <a:pt x="865" y="364"/>
                </a:cubicBezTo>
                <a:cubicBezTo>
                  <a:pt x="870" y="375"/>
                  <a:pt x="877" y="385"/>
                  <a:pt x="885" y="394"/>
                </a:cubicBezTo>
                <a:cubicBezTo>
                  <a:pt x="893" y="402"/>
                  <a:pt x="903" y="409"/>
                  <a:pt x="915" y="414"/>
                </a:cubicBezTo>
                <a:cubicBezTo>
                  <a:pt x="926" y="419"/>
                  <a:pt x="938" y="421"/>
                  <a:pt x="952" y="421"/>
                </a:cubicBezTo>
                <a:close/>
                <a:moveTo>
                  <a:pt x="1194" y="158"/>
                </a:moveTo>
                <a:cubicBezTo>
                  <a:pt x="1279" y="158"/>
                  <a:pt x="1279" y="158"/>
                  <a:pt x="1279" y="158"/>
                </a:cubicBezTo>
                <a:cubicBezTo>
                  <a:pt x="1279" y="210"/>
                  <a:pt x="1279" y="210"/>
                  <a:pt x="1279" y="210"/>
                </a:cubicBezTo>
                <a:cubicBezTo>
                  <a:pt x="1287" y="190"/>
                  <a:pt x="1299" y="175"/>
                  <a:pt x="1315" y="166"/>
                </a:cubicBezTo>
                <a:cubicBezTo>
                  <a:pt x="1331" y="157"/>
                  <a:pt x="1350" y="152"/>
                  <a:pt x="1372" y="152"/>
                </a:cubicBezTo>
                <a:cubicBezTo>
                  <a:pt x="1383" y="152"/>
                  <a:pt x="1394" y="153"/>
                  <a:pt x="1403" y="156"/>
                </a:cubicBezTo>
                <a:cubicBezTo>
                  <a:pt x="1413" y="158"/>
                  <a:pt x="1422" y="161"/>
                  <a:pt x="1429" y="165"/>
                </a:cubicBezTo>
                <a:cubicBezTo>
                  <a:pt x="1397" y="250"/>
                  <a:pt x="1397" y="250"/>
                  <a:pt x="1397" y="250"/>
                </a:cubicBezTo>
                <a:cubicBezTo>
                  <a:pt x="1393" y="247"/>
                  <a:pt x="1387" y="244"/>
                  <a:pt x="1379" y="242"/>
                </a:cubicBezTo>
                <a:cubicBezTo>
                  <a:pt x="1371" y="239"/>
                  <a:pt x="1362" y="238"/>
                  <a:pt x="1352" y="238"/>
                </a:cubicBezTo>
                <a:cubicBezTo>
                  <a:pt x="1330" y="238"/>
                  <a:pt x="1313" y="244"/>
                  <a:pt x="1299" y="257"/>
                </a:cubicBezTo>
                <a:cubicBezTo>
                  <a:pt x="1286" y="269"/>
                  <a:pt x="1279" y="289"/>
                  <a:pt x="1279" y="318"/>
                </a:cubicBezTo>
                <a:cubicBezTo>
                  <a:pt x="1279" y="496"/>
                  <a:pt x="1279" y="496"/>
                  <a:pt x="1279" y="496"/>
                </a:cubicBezTo>
                <a:cubicBezTo>
                  <a:pt x="1194" y="496"/>
                  <a:pt x="1194" y="496"/>
                  <a:pt x="1194" y="496"/>
                </a:cubicBezTo>
                <a:lnTo>
                  <a:pt x="1194" y="158"/>
                </a:lnTo>
                <a:close/>
                <a:moveTo>
                  <a:pt x="1620" y="503"/>
                </a:moveTo>
                <a:cubicBezTo>
                  <a:pt x="1594" y="503"/>
                  <a:pt x="1571" y="498"/>
                  <a:pt x="1549" y="489"/>
                </a:cubicBezTo>
                <a:cubicBezTo>
                  <a:pt x="1527" y="480"/>
                  <a:pt x="1508" y="467"/>
                  <a:pt x="1492" y="451"/>
                </a:cubicBezTo>
                <a:cubicBezTo>
                  <a:pt x="1476" y="435"/>
                  <a:pt x="1464" y="416"/>
                  <a:pt x="1455" y="395"/>
                </a:cubicBezTo>
                <a:cubicBezTo>
                  <a:pt x="1446" y="374"/>
                  <a:pt x="1441" y="351"/>
                  <a:pt x="1441" y="327"/>
                </a:cubicBezTo>
                <a:cubicBezTo>
                  <a:pt x="1441" y="303"/>
                  <a:pt x="1446" y="280"/>
                  <a:pt x="1455" y="258"/>
                </a:cubicBezTo>
                <a:cubicBezTo>
                  <a:pt x="1464" y="237"/>
                  <a:pt x="1476" y="218"/>
                  <a:pt x="1492" y="202"/>
                </a:cubicBezTo>
                <a:cubicBezTo>
                  <a:pt x="1508" y="187"/>
                  <a:pt x="1527" y="174"/>
                  <a:pt x="1549" y="165"/>
                </a:cubicBezTo>
                <a:cubicBezTo>
                  <a:pt x="1571" y="156"/>
                  <a:pt x="1594" y="151"/>
                  <a:pt x="1620" y="151"/>
                </a:cubicBezTo>
                <a:cubicBezTo>
                  <a:pt x="1645" y="151"/>
                  <a:pt x="1668" y="156"/>
                  <a:pt x="1690" y="165"/>
                </a:cubicBezTo>
                <a:cubicBezTo>
                  <a:pt x="1712" y="174"/>
                  <a:pt x="1731" y="187"/>
                  <a:pt x="1747" y="202"/>
                </a:cubicBezTo>
                <a:cubicBezTo>
                  <a:pt x="1763" y="218"/>
                  <a:pt x="1776" y="237"/>
                  <a:pt x="1785" y="258"/>
                </a:cubicBezTo>
                <a:cubicBezTo>
                  <a:pt x="1794" y="280"/>
                  <a:pt x="1799" y="303"/>
                  <a:pt x="1799" y="327"/>
                </a:cubicBezTo>
                <a:cubicBezTo>
                  <a:pt x="1799" y="351"/>
                  <a:pt x="1794" y="374"/>
                  <a:pt x="1785" y="395"/>
                </a:cubicBezTo>
                <a:cubicBezTo>
                  <a:pt x="1776" y="416"/>
                  <a:pt x="1763" y="435"/>
                  <a:pt x="1747" y="451"/>
                </a:cubicBezTo>
                <a:cubicBezTo>
                  <a:pt x="1731" y="467"/>
                  <a:pt x="1713" y="480"/>
                  <a:pt x="1691" y="489"/>
                </a:cubicBezTo>
                <a:cubicBezTo>
                  <a:pt x="1669" y="498"/>
                  <a:pt x="1645" y="503"/>
                  <a:pt x="1620" y="503"/>
                </a:cubicBezTo>
                <a:close/>
                <a:moveTo>
                  <a:pt x="1620" y="421"/>
                </a:moveTo>
                <a:cubicBezTo>
                  <a:pt x="1633" y="421"/>
                  <a:pt x="1645" y="418"/>
                  <a:pt x="1657" y="413"/>
                </a:cubicBezTo>
                <a:cubicBezTo>
                  <a:pt x="1668" y="408"/>
                  <a:pt x="1678" y="402"/>
                  <a:pt x="1686" y="393"/>
                </a:cubicBezTo>
                <a:cubicBezTo>
                  <a:pt x="1694" y="385"/>
                  <a:pt x="1701" y="375"/>
                  <a:pt x="1706" y="364"/>
                </a:cubicBezTo>
                <a:cubicBezTo>
                  <a:pt x="1711" y="352"/>
                  <a:pt x="1713" y="340"/>
                  <a:pt x="1713" y="326"/>
                </a:cubicBezTo>
                <a:cubicBezTo>
                  <a:pt x="1713" y="313"/>
                  <a:pt x="1711" y="301"/>
                  <a:pt x="1706" y="289"/>
                </a:cubicBezTo>
                <a:cubicBezTo>
                  <a:pt x="1701" y="278"/>
                  <a:pt x="1694" y="268"/>
                  <a:pt x="1686" y="259"/>
                </a:cubicBezTo>
                <a:cubicBezTo>
                  <a:pt x="1678" y="251"/>
                  <a:pt x="1668" y="244"/>
                  <a:pt x="1657" y="239"/>
                </a:cubicBezTo>
                <a:cubicBezTo>
                  <a:pt x="1645" y="234"/>
                  <a:pt x="1633" y="232"/>
                  <a:pt x="1620" y="232"/>
                </a:cubicBezTo>
                <a:cubicBezTo>
                  <a:pt x="1607" y="232"/>
                  <a:pt x="1595" y="234"/>
                  <a:pt x="1584" y="239"/>
                </a:cubicBezTo>
                <a:cubicBezTo>
                  <a:pt x="1573" y="244"/>
                  <a:pt x="1563" y="251"/>
                  <a:pt x="1555" y="259"/>
                </a:cubicBezTo>
                <a:cubicBezTo>
                  <a:pt x="1546" y="268"/>
                  <a:pt x="1540" y="278"/>
                  <a:pt x="1535" y="289"/>
                </a:cubicBezTo>
                <a:cubicBezTo>
                  <a:pt x="1530" y="301"/>
                  <a:pt x="1528" y="313"/>
                  <a:pt x="1528" y="326"/>
                </a:cubicBezTo>
                <a:cubicBezTo>
                  <a:pt x="1528" y="340"/>
                  <a:pt x="1530" y="352"/>
                  <a:pt x="1535" y="364"/>
                </a:cubicBezTo>
                <a:cubicBezTo>
                  <a:pt x="1540" y="375"/>
                  <a:pt x="1546" y="385"/>
                  <a:pt x="1555" y="393"/>
                </a:cubicBezTo>
                <a:cubicBezTo>
                  <a:pt x="1563" y="402"/>
                  <a:pt x="1573" y="408"/>
                  <a:pt x="1584" y="413"/>
                </a:cubicBezTo>
                <a:cubicBezTo>
                  <a:pt x="1595" y="418"/>
                  <a:pt x="1607" y="421"/>
                  <a:pt x="1620" y="421"/>
                </a:cubicBezTo>
                <a:close/>
                <a:moveTo>
                  <a:pt x="0" y="158"/>
                </a:moveTo>
                <a:cubicBezTo>
                  <a:pt x="88" y="158"/>
                  <a:pt x="88" y="158"/>
                  <a:pt x="88" y="158"/>
                </a:cubicBezTo>
                <a:cubicBezTo>
                  <a:pt x="156" y="373"/>
                  <a:pt x="156" y="373"/>
                  <a:pt x="156" y="373"/>
                </a:cubicBezTo>
                <a:cubicBezTo>
                  <a:pt x="236" y="158"/>
                  <a:pt x="236" y="158"/>
                  <a:pt x="236" y="158"/>
                </a:cubicBezTo>
                <a:cubicBezTo>
                  <a:pt x="313" y="158"/>
                  <a:pt x="313" y="158"/>
                  <a:pt x="313" y="158"/>
                </a:cubicBezTo>
                <a:cubicBezTo>
                  <a:pt x="392" y="373"/>
                  <a:pt x="392" y="373"/>
                  <a:pt x="392" y="373"/>
                </a:cubicBezTo>
                <a:cubicBezTo>
                  <a:pt x="462" y="158"/>
                  <a:pt x="462" y="158"/>
                  <a:pt x="462" y="158"/>
                </a:cubicBezTo>
                <a:cubicBezTo>
                  <a:pt x="550" y="158"/>
                  <a:pt x="550" y="158"/>
                  <a:pt x="550" y="158"/>
                </a:cubicBezTo>
                <a:cubicBezTo>
                  <a:pt x="435" y="495"/>
                  <a:pt x="435" y="495"/>
                  <a:pt x="435" y="495"/>
                </a:cubicBezTo>
                <a:cubicBezTo>
                  <a:pt x="354" y="495"/>
                  <a:pt x="354" y="495"/>
                  <a:pt x="354" y="495"/>
                </a:cubicBezTo>
                <a:cubicBezTo>
                  <a:pt x="274" y="275"/>
                  <a:pt x="274" y="275"/>
                  <a:pt x="274" y="275"/>
                </a:cubicBezTo>
                <a:cubicBezTo>
                  <a:pt x="192" y="495"/>
                  <a:pt x="192" y="495"/>
                  <a:pt x="192" y="495"/>
                </a:cubicBezTo>
                <a:cubicBezTo>
                  <a:pt x="110" y="495"/>
                  <a:pt x="110" y="495"/>
                  <a:pt x="110" y="495"/>
                </a:cubicBezTo>
                <a:lnTo>
                  <a:pt x="0" y="15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4" name="Rectangle 3"/>
          <p:cNvSpPr/>
          <p:nvPr userDrawn="1"/>
        </p:nvSpPr>
        <p:spPr>
          <a:xfrm>
            <a:off x="111760" y="6530234"/>
            <a:ext cx="1229360" cy="266806"/>
          </a:xfrm>
          <a:prstGeom prst="rect">
            <a:avLst/>
          </a:prstGeom>
          <a:solidFill>
            <a:srgbClr val="341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raphic 1"/>
          <p:cNvSpPr/>
          <p:nvPr userDrawn="1"/>
        </p:nvSpPr>
        <p:spPr>
          <a:xfrm>
            <a:off x="-21265" y="0"/>
            <a:ext cx="4449607" cy="6857744"/>
          </a:xfrm>
          <a:custGeom>
            <a:avLst/>
            <a:gdLst>
              <a:gd name="connsiteX0" fmla="*/ 0 w 6878649"/>
              <a:gd name="connsiteY0" fmla="*/ 0 h 6857744"/>
              <a:gd name="connsiteX1" fmla="*/ 0 w 6878649"/>
              <a:gd name="connsiteY1" fmla="*/ 6857744 h 6857744"/>
              <a:gd name="connsiteX2" fmla="*/ 6332932 w 6878649"/>
              <a:gd name="connsiteY2" fmla="*/ 6857744 h 6857744"/>
              <a:gd name="connsiteX3" fmla="*/ 6878649 w 6878649"/>
              <a:gd name="connsiteY3" fmla="*/ 3428872 h 6857744"/>
              <a:gd name="connsiteX4" fmla="*/ 6332932 w 6878649"/>
              <a:gd name="connsiteY4" fmla="*/ 0 h 6857744"/>
              <a:gd name="connsiteX5" fmla="*/ 0 w 6878649"/>
              <a:gd name="connsiteY5" fmla="*/ 0 h 6857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78649" h="6857744">
                <a:moveTo>
                  <a:pt x="0" y="0"/>
                </a:moveTo>
                <a:lnTo>
                  <a:pt x="0" y="6857744"/>
                </a:lnTo>
                <a:lnTo>
                  <a:pt x="6332932" y="6857744"/>
                </a:lnTo>
                <a:cubicBezTo>
                  <a:pt x="6689571" y="5758600"/>
                  <a:pt x="6878649" y="4610309"/>
                  <a:pt x="6878649" y="3428872"/>
                </a:cubicBezTo>
                <a:cubicBezTo>
                  <a:pt x="6878649" y="2247435"/>
                  <a:pt x="6689571" y="1099144"/>
                  <a:pt x="6332932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0095B7"/>
          </a:solidFill>
          <a:ln w="1693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9275" y="365760"/>
            <a:ext cx="3384772" cy="685800"/>
          </a:xfrm>
        </p:spPr>
        <p:txBody>
          <a:bodyPr>
            <a:noAutofit/>
          </a:bodyPr>
          <a:lstStyle>
            <a:lvl1pPr>
              <a:defRPr sz="220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1pPr>
          </a:lstStyle>
          <a:p>
            <a:r>
              <a:rPr lang="en-US"/>
              <a:t>Click to add title</a:t>
            </a:r>
            <a:endParaRPr lang="en-US"/>
          </a:p>
        </p:txBody>
      </p:sp>
      <p:sp>
        <p:nvSpPr>
          <p:cNvPr id="5" name="Número de diapositiva"/>
          <p:cNvSpPr txBox="1"/>
          <p:nvPr userDrawn="1"/>
        </p:nvSpPr>
        <p:spPr>
          <a:xfrm>
            <a:off x="11455802" y="6530234"/>
            <a:ext cx="548640" cy="91440"/>
          </a:xfrm>
          <a:prstGeom prst="rect">
            <a:avLst/>
          </a:prstGeom>
        </p:spPr>
        <p:txBody>
          <a:bodyPr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7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enorite" pitchFamily="2" charset="0"/>
                <a:ea typeface="+mn-ea"/>
                <a:cs typeface="+mn-cs"/>
                <a:sym typeface="Tenorite Regular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9pPr>
          </a:lstStyle>
          <a:p>
            <a:fld id="{86CB4B4D-7CA3-9044-876B-883B54F8677D}" type="slidenum">
              <a:rPr lang="en-US" sz="1000" smtClean="0"/>
            </a:fld>
            <a:endParaRPr lang="en-US" sz="1000"/>
          </a:p>
        </p:txBody>
      </p:sp>
      <p:sp>
        <p:nvSpPr>
          <p:cNvPr id="7" name="Freeform 5"/>
          <p:cNvSpPr>
            <a:spLocks noEditPoints="1"/>
          </p:cNvSpPr>
          <p:nvPr userDrawn="1"/>
        </p:nvSpPr>
        <p:spPr bwMode="auto">
          <a:xfrm>
            <a:off x="10784911" y="6479382"/>
            <a:ext cx="468874" cy="173633"/>
          </a:xfrm>
          <a:custGeom>
            <a:avLst/>
            <a:gdLst>
              <a:gd name="T0" fmla="*/ 698 w 1799"/>
              <a:gd name="T1" fmla="*/ 158 h 664"/>
              <a:gd name="T2" fmla="*/ 610 w 1799"/>
              <a:gd name="T3" fmla="*/ 496 h 664"/>
              <a:gd name="T4" fmla="*/ 664 w 1799"/>
              <a:gd name="T5" fmla="*/ 7 h 664"/>
              <a:gd name="T6" fmla="*/ 638 w 1799"/>
              <a:gd name="T7" fmla="*/ 105 h 664"/>
              <a:gd name="T8" fmla="*/ 664 w 1799"/>
              <a:gd name="T9" fmla="*/ 7 h 664"/>
              <a:gd name="T10" fmla="*/ 907 w 1799"/>
              <a:gd name="T11" fmla="*/ 491 h 664"/>
              <a:gd name="T12" fmla="*/ 863 w 1799"/>
              <a:gd name="T13" fmla="*/ 664 h 664"/>
              <a:gd name="T14" fmla="*/ 777 w 1799"/>
              <a:gd name="T15" fmla="*/ 158 h 664"/>
              <a:gd name="T16" fmla="*/ 862 w 1799"/>
              <a:gd name="T17" fmla="*/ 205 h 664"/>
              <a:gd name="T18" fmla="*/ 969 w 1799"/>
              <a:gd name="T19" fmla="*/ 151 h 664"/>
              <a:gd name="T20" fmla="*/ 1082 w 1799"/>
              <a:gd name="T21" fmla="*/ 199 h 664"/>
              <a:gd name="T22" fmla="*/ 1131 w 1799"/>
              <a:gd name="T23" fmla="*/ 327 h 664"/>
              <a:gd name="T24" fmla="*/ 1081 w 1799"/>
              <a:gd name="T25" fmla="*/ 455 h 664"/>
              <a:gd name="T26" fmla="*/ 969 w 1799"/>
              <a:gd name="T27" fmla="*/ 503 h 664"/>
              <a:gd name="T28" fmla="*/ 988 w 1799"/>
              <a:gd name="T29" fmla="*/ 414 h 664"/>
              <a:gd name="T30" fmla="*/ 1038 w 1799"/>
              <a:gd name="T31" fmla="*/ 364 h 664"/>
              <a:gd name="T32" fmla="*/ 1038 w 1799"/>
              <a:gd name="T33" fmla="*/ 289 h 664"/>
              <a:gd name="T34" fmla="*/ 988 w 1799"/>
              <a:gd name="T35" fmla="*/ 239 h 664"/>
              <a:gd name="T36" fmla="*/ 915 w 1799"/>
              <a:gd name="T37" fmla="*/ 239 h 664"/>
              <a:gd name="T38" fmla="*/ 865 w 1799"/>
              <a:gd name="T39" fmla="*/ 289 h 664"/>
              <a:gd name="T40" fmla="*/ 865 w 1799"/>
              <a:gd name="T41" fmla="*/ 364 h 664"/>
              <a:gd name="T42" fmla="*/ 915 w 1799"/>
              <a:gd name="T43" fmla="*/ 414 h 664"/>
              <a:gd name="T44" fmla="*/ 1194 w 1799"/>
              <a:gd name="T45" fmla="*/ 158 h 664"/>
              <a:gd name="T46" fmla="*/ 1279 w 1799"/>
              <a:gd name="T47" fmla="*/ 210 h 664"/>
              <a:gd name="T48" fmla="*/ 1372 w 1799"/>
              <a:gd name="T49" fmla="*/ 152 h 664"/>
              <a:gd name="T50" fmla="*/ 1429 w 1799"/>
              <a:gd name="T51" fmla="*/ 165 h 664"/>
              <a:gd name="T52" fmla="*/ 1379 w 1799"/>
              <a:gd name="T53" fmla="*/ 242 h 664"/>
              <a:gd name="T54" fmla="*/ 1299 w 1799"/>
              <a:gd name="T55" fmla="*/ 257 h 664"/>
              <a:gd name="T56" fmla="*/ 1279 w 1799"/>
              <a:gd name="T57" fmla="*/ 496 h 664"/>
              <a:gd name="T58" fmla="*/ 1194 w 1799"/>
              <a:gd name="T59" fmla="*/ 158 h 664"/>
              <a:gd name="T60" fmla="*/ 1549 w 1799"/>
              <a:gd name="T61" fmla="*/ 489 h 664"/>
              <a:gd name="T62" fmla="*/ 1455 w 1799"/>
              <a:gd name="T63" fmla="*/ 395 h 664"/>
              <a:gd name="T64" fmla="*/ 1455 w 1799"/>
              <a:gd name="T65" fmla="*/ 258 h 664"/>
              <a:gd name="T66" fmla="*/ 1549 w 1799"/>
              <a:gd name="T67" fmla="*/ 165 h 664"/>
              <a:gd name="T68" fmla="*/ 1690 w 1799"/>
              <a:gd name="T69" fmla="*/ 165 h 664"/>
              <a:gd name="T70" fmla="*/ 1785 w 1799"/>
              <a:gd name="T71" fmla="*/ 258 h 664"/>
              <a:gd name="T72" fmla="*/ 1785 w 1799"/>
              <a:gd name="T73" fmla="*/ 395 h 664"/>
              <a:gd name="T74" fmla="*/ 1691 w 1799"/>
              <a:gd name="T75" fmla="*/ 489 h 664"/>
              <a:gd name="T76" fmla="*/ 1620 w 1799"/>
              <a:gd name="T77" fmla="*/ 421 h 664"/>
              <a:gd name="T78" fmla="*/ 1686 w 1799"/>
              <a:gd name="T79" fmla="*/ 393 h 664"/>
              <a:gd name="T80" fmla="*/ 1713 w 1799"/>
              <a:gd name="T81" fmla="*/ 326 h 664"/>
              <a:gd name="T82" fmla="*/ 1686 w 1799"/>
              <a:gd name="T83" fmla="*/ 259 h 664"/>
              <a:gd name="T84" fmla="*/ 1620 w 1799"/>
              <a:gd name="T85" fmla="*/ 232 h 664"/>
              <a:gd name="T86" fmla="*/ 1555 w 1799"/>
              <a:gd name="T87" fmla="*/ 259 h 664"/>
              <a:gd name="T88" fmla="*/ 1528 w 1799"/>
              <a:gd name="T89" fmla="*/ 326 h 664"/>
              <a:gd name="T90" fmla="*/ 1555 w 1799"/>
              <a:gd name="T91" fmla="*/ 393 h 664"/>
              <a:gd name="T92" fmla="*/ 1620 w 1799"/>
              <a:gd name="T93" fmla="*/ 421 h 664"/>
              <a:gd name="T94" fmla="*/ 88 w 1799"/>
              <a:gd name="T95" fmla="*/ 158 h 664"/>
              <a:gd name="T96" fmla="*/ 236 w 1799"/>
              <a:gd name="T97" fmla="*/ 158 h 664"/>
              <a:gd name="T98" fmla="*/ 392 w 1799"/>
              <a:gd name="T99" fmla="*/ 373 h 664"/>
              <a:gd name="T100" fmla="*/ 550 w 1799"/>
              <a:gd name="T101" fmla="*/ 158 h 664"/>
              <a:gd name="T102" fmla="*/ 354 w 1799"/>
              <a:gd name="T103" fmla="*/ 495 h 664"/>
              <a:gd name="T104" fmla="*/ 192 w 1799"/>
              <a:gd name="T105" fmla="*/ 495 h 664"/>
              <a:gd name="T106" fmla="*/ 0 w 1799"/>
              <a:gd name="T107" fmla="*/ 158 h 6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799" h="664">
                <a:moveTo>
                  <a:pt x="610" y="158"/>
                </a:moveTo>
                <a:cubicBezTo>
                  <a:pt x="698" y="158"/>
                  <a:pt x="698" y="158"/>
                  <a:pt x="698" y="158"/>
                </a:cubicBezTo>
                <a:cubicBezTo>
                  <a:pt x="698" y="496"/>
                  <a:pt x="698" y="496"/>
                  <a:pt x="698" y="496"/>
                </a:cubicBezTo>
                <a:cubicBezTo>
                  <a:pt x="610" y="496"/>
                  <a:pt x="610" y="496"/>
                  <a:pt x="610" y="496"/>
                </a:cubicBezTo>
                <a:lnTo>
                  <a:pt x="610" y="158"/>
                </a:lnTo>
                <a:close/>
                <a:moveTo>
                  <a:pt x="664" y="7"/>
                </a:moveTo>
                <a:cubicBezTo>
                  <a:pt x="637" y="0"/>
                  <a:pt x="609" y="16"/>
                  <a:pt x="602" y="43"/>
                </a:cubicBezTo>
                <a:cubicBezTo>
                  <a:pt x="595" y="70"/>
                  <a:pt x="611" y="98"/>
                  <a:pt x="638" y="105"/>
                </a:cubicBezTo>
                <a:cubicBezTo>
                  <a:pt x="665" y="112"/>
                  <a:pt x="693" y="96"/>
                  <a:pt x="700" y="69"/>
                </a:cubicBezTo>
                <a:cubicBezTo>
                  <a:pt x="707" y="42"/>
                  <a:pt x="691" y="14"/>
                  <a:pt x="664" y="7"/>
                </a:cubicBezTo>
                <a:close/>
                <a:moveTo>
                  <a:pt x="969" y="503"/>
                </a:moveTo>
                <a:cubicBezTo>
                  <a:pt x="946" y="503"/>
                  <a:pt x="926" y="499"/>
                  <a:pt x="907" y="491"/>
                </a:cubicBezTo>
                <a:cubicBezTo>
                  <a:pt x="889" y="482"/>
                  <a:pt x="874" y="470"/>
                  <a:pt x="863" y="455"/>
                </a:cubicBezTo>
                <a:cubicBezTo>
                  <a:pt x="863" y="664"/>
                  <a:pt x="863" y="664"/>
                  <a:pt x="863" y="664"/>
                </a:cubicBezTo>
                <a:cubicBezTo>
                  <a:pt x="777" y="664"/>
                  <a:pt x="777" y="664"/>
                  <a:pt x="777" y="664"/>
                </a:cubicBezTo>
                <a:cubicBezTo>
                  <a:pt x="777" y="158"/>
                  <a:pt x="777" y="158"/>
                  <a:pt x="777" y="158"/>
                </a:cubicBezTo>
                <a:cubicBezTo>
                  <a:pt x="862" y="158"/>
                  <a:pt x="862" y="158"/>
                  <a:pt x="862" y="158"/>
                </a:cubicBezTo>
                <a:cubicBezTo>
                  <a:pt x="862" y="205"/>
                  <a:pt x="862" y="205"/>
                  <a:pt x="862" y="205"/>
                </a:cubicBezTo>
                <a:cubicBezTo>
                  <a:pt x="874" y="188"/>
                  <a:pt x="888" y="175"/>
                  <a:pt x="907" y="166"/>
                </a:cubicBezTo>
                <a:cubicBezTo>
                  <a:pt x="925" y="156"/>
                  <a:pt x="946" y="151"/>
                  <a:pt x="969" y="151"/>
                </a:cubicBezTo>
                <a:cubicBezTo>
                  <a:pt x="990" y="151"/>
                  <a:pt x="1010" y="155"/>
                  <a:pt x="1030" y="163"/>
                </a:cubicBezTo>
                <a:cubicBezTo>
                  <a:pt x="1050" y="172"/>
                  <a:pt x="1067" y="183"/>
                  <a:pt x="1082" y="199"/>
                </a:cubicBezTo>
                <a:cubicBezTo>
                  <a:pt x="1097" y="214"/>
                  <a:pt x="1109" y="233"/>
                  <a:pt x="1118" y="254"/>
                </a:cubicBezTo>
                <a:cubicBezTo>
                  <a:pt x="1127" y="276"/>
                  <a:pt x="1131" y="300"/>
                  <a:pt x="1131" y="327"/>
                </a:cubicBezTo>
                <a:cubicBezTo>
                  <a:pt x="1131" y="354"/>
                  <a:pt x="1127" y="378"/>
                  <a:pt x="1118" y="400"/>
                </a:cubicBezTo>
                <a:cubicBezTo>
                  <a:pt x="1108" y="421"/>
                  <a:pt x="1096" y="440"/>
                  <a:pt x="1081" y="455"/>
                </a:cubicBezTo>
                <a:cubicBezTo>
                  <a:pt x="1066" y="471"/>
                  <a:pt x="1049" y="482"/>
                  <a:pt x="1030" y="491"/>
                </a:cubicBezTo>
                <a:cubicBezTo>
                  <a:pt x="1010" y="499"/>
                  <a:pt x="990" y="503"/>
                  <a:pt x="969" y="503"/>
                </a:cubicBezTo>
                <a:close/>
                <a:moveTo>
                  <a:pt x="952" y="421"/>
                </a:moveTo>
                <a:cubicBezTo>
                  <a:pt x="965" y="421"/>
                  <a:pt x="977" y="419"/>
                  <a:pt x="988" y="414"/>
                </a:cubicBezTo>
                <a:cubicBezTo>
                  <a:pt x="999" y="409"/>
                  <a:pt x="1009" y="402"/>
                  <a:pt x="1018" y="394"/>
                </a:cubicBezTo>
                <a:cubicBezTo>
                  <a:pt x="1026" y="385"/>
                  <a:pt x="1033" y="375"/>
                  <a:pt x="1038" y="364"/>
                </a:cubicBezTo>
                <a:cubicBezTo>
                  <a:pt x="1043" y="352"/>
                  <a:pt x="1045" y="340"/>
                  <a:pt x="1045" y="326"/>
                </a:cubicBezTo>
                <a:cubicBezTo>
                  <a:pt x="1045" y="313"/>
                  <a:pt x="1043" y="301"/>
                  <a:pt x="1038" y="289"/>
                </a:cubicBezTo>
                <a:cubicBezTo>
                  <a:pt x="1033" y="278"/>
                  <a:pt x="1026" y="268"/>
                  <a:pt x="1018" y="259"/>
                </a:cubicBezTo>
                <a:cubicBezTo>
                  <a:pt x="1009" y="251"/>
                  <a:pt x="999" y="244"/>
                  <a:pt x="988" y="239"/>
                </a:cubicBezTo>
                <a:cubicBezTo>
                  <a:pt x="977" y="234"/>
                  <a:pt x="965" y="231"/>
                  <a:pt x="952" y="231"/>
                </a:cubicBezTo>
                <a:cubicBezTo>
                  <a:pt x="938" y="231"/>
                  <a:pt x="926" y="234"/>
                  <a:pt x="915" y="239"/>
                </a:cubicBezTo>
                <a:cubicBezTo>
                  <a:pt x="903" y="244"/>
                  <a:pt x="893" y="251"/>
                  <a:pt x="885" y="259"/>
                </a:cubicBezTo>
                <a:cubicBezTo>
                  <a:pt x="877" y="268"/>
                  <a:pt x="870" y="278"/>
                  <a:pt x="865" y="289"/>
                </a:cubicBezTo>
                <a:cubicBezTo>
                  <a:pt x="860" y="301"/>
                  <a:pt x="858" y="313"/>
                  <a:pt x="858" y="326"/>
                </a:cubicBezTo>
                <a:cubicBezTo>
                  <a:pt x="858" y="340"/>
                  <a:pt x="860" y="352"/>
                  <a:pt x="865" y="364"/>
                </a:cubicBezTo>
                <a:cubicBezTo>
                  <a:pt x="870" y="375"/>
                  <a:pt x="877" y="385"/>
                  <a:pt x="885" y="394"/>
                </a:cubicBezTo>
                <a:cubicBezTo>
                  <a:pt x="893" y="402"/>
                  <a:pt x="903" y="409"/>
                  <a:pt x="915" y="414"/>
                </a:cubicBezTo>
                <a:cubicBezTo>
                  <a:pt x="926" y="419"/>
                  <a:pt x="938" y="421"/>
                  <a:pt x="952" y="421"/>
                </a:cubicBezTo>
                <a:close/>
                <a:moveTo>
                  <a:pt x="1194" y="158"/>
                </a:moveTo>
                <a:cubicBezTo>
                  <a:pt x="1279" y="158"/>
                  <a:pt x="1279" y="158"/>
                  <a:pt x="1279" y="158"/>
                </a:cubicBezTo>
                <a:cubicBezTo>
                  <a:pt x="1279" y="210"/>
                  <a:pt x="1279" y="210"/>
                  <a:pt x="1279" y="210"/>
                </a:cubicBezTo>
                <a:cubicBezTo>
                  <a:pt x="1287" y="190"/>
                  <a:pt x="1299" y="175"/>
                  <a:pt x="1315" y="166"/>
                </a:cubicBezTo>
                <a:cubicBezTo>
                  <a:pt x="1331" y="157"/>
                  <a:pt x="1350" y="152"/>
                  <a:pt x="1372" y="152"/>
                </a:cubicBezTo>
                <a:cubicBezTo>
                  <a:pt x="1383" y="152"/>
                  <a:pt x="1394" y="153"/>
                  <a:pt x="1403" y="156"/>
                </a:cubicBezTo>
                <a:cubicBezTo>
                  <a:pt x="1413" y="158"/>
                  <a:pt x="1422" y="161"/>
                  <a:pt x="1429" y="165"/>
                </a:cubicBezTo>
                <a:cubicBezTo>
                  <a:pt x="1397" y="250"/>
                  <a:pt x="1397" y="250"/>
                  <a:pt x="1397" y="250"/>
                </a:cubicBezTo>
                <a:cubicBezTo>
                  <a:pt x="1393" y="247"/>
                  <a:pt x="1387" y="244"/>
                  <a:pt x="1379" y="242"/>
                </a:cubicBezTo>
                <a:cubicBezTo>
                  <a:pt x="1371" y="239"/>
                  <a:pt x="1362" y="238"/>
                  <a:pt x="1352" y="238"/>
                </a:cubicBezTo>
                <a:cubicBezTo>
                  <a:pt x="1330" y="238"/>
                  <a:pt x="1313" y="244"/>
                  <a:pt x="1299" y="257"/>
                </a:cubicBezTo>
                <a:cubicBezTo>
                  <a:pt x="1286" y="269"/>
                  <a:pt x="1279" y="289"/>
                  <a:pt x="1279" y="318"/>
                </a:cubicBezTo>
                <a:cubicBezTo>
                  <a:pt x="1279" y="496"/>
                  <a:pt x="1279" y="496"/>
                  <a:pt x="1279" y="496"/>
                </a:cubicBezTo>
                <a:cubicBezTo>
                  <a:pt x="1194" y="496"/>
                  <a:pt x="1194" y="496"/>
                  <a:pt x="1194" y="496"/>
                </a:cubicBezTo>
                <a:lnTo>
                  <a:pt x="1194" y="158"/>
                </a:lnTo>
                <a:close/>
                <a:moveTo>
                  <a:pt x="1620" y="503"/>
                </a:moveTo>
                <a:cubicBezTo>
                  <a:pt x="1594" y="503"/>
                  <a:pt x="1571" y="498"/>
                  <a:pt x="1549" y="489"/>
                </a:cubicBezTo>
                <a:cubicBezTo>
                  <a:pt x="1527" y="480"/>
                  <a:pt x="1508" y="467"/>
                  <a:pt x="1492" y="451"/>
                </a:cubicBezTo>
                <a:cubicBezTo>
                  <a:pt x="1476" y="435"/>
                  <a:pt x="1464" y="416"/>
                  <a:pt x="1455" y="395"/>
                </a:cubicBezTo>
                <a:cubicBezTo>
                  <a:pt x="1446" y="374"/>
                  <a:pt x="1441" y="351"/>
                  <a:pt x="1441" y="327"/>
                </a:cubicBezTo>
                <a:cubicBezTo>
                  <a:pt x="1441" y="303"/>
                  <a:pt x="1446" y="280"/>
                  <a:pt x="1455" y="258"/>
                </a:cubicBezTo>
                <a:cubicBezTo>
                  <a:pt x="1464" y="237"/>
                  <a:pt x="1476" y="218"/>
                  <a:pt x="1492" y="202"/>
                </a:cubicBezTo>
                <a:cubicBezTo>
                  <a:pt x="1508" y="187"/>
                  <a:pt x="1527" y="174"/>
                  <a:pt x="1549" y="165"/>
                </a:cubicBezTo>
                <a:cubicBezTo>
                  <a:pt x="1571" y="156"/>
                  <a:pt x="1594" y="151"/>
                  <a:pt x="1620" y="151"/>
                </a:cubicBezTo>
                <a:cubicBezTo>
                  <a:pt x="1645" y="151"/>
                  <a:pt x="1668" y="156"/>
                  <a:pt x="1690" y="165"/>
                </a:cubicBezTo>
                <a:cubicBezTo>
                  <a:pt x="1712" y="174"/>
                  <a:pt x="1731" y="187"/>
                  <a:pt x="1747" y="202"/>
                </a:cubicBezTo>
                <a:cubicBezTo>
                  <a:pt x="1763" y="218"/>
                  <a:pt x="1776" y="237"/>
                  <a:pt x="1785" y="258"/>
                </a:cubicBezTo>
                <a:cubicBezTo>
                  <a:pt x="1794" y="280"/>
                  <a:pt x="1799" y="303"/>
                  <a:pt x="1799" y="327"/>
                </a:cubicBezTo>
                <a:cubicBezTo>
                  <a:pt x="1799" y="351"/>
                  <a:pt x="1794" y="374"/>
                  <a:pt x="1785" y="395"/>
                </a:cubicBezTo>
                <a:cubicBezTo>
                  <a:pt x="1776" y="416"/>
                  <a:pt x="1763" y="435"/>
                  <a:pt x="1747" y="451"/>
                </a:cubicBezTo>
                <a:cubicBezTo>
                  <a:pt x="1731" y="467"/>
                  <a:pt x="1713" y="480"/>
                  <a:pt x="1691" y="489"/>
                </a:cubicBezTo>
                <a:cubicBezTo>
                  <a:pt x="1669" y="498"/>
                  <a:pt x="1645" y="503"/>
                  <a:pt x="1620" y="503"/>
                </a:cubicBezTo>
                <a:close/>
                <a:moveTo>
                  <a:pt x="1620" y="421"/>
                </a:moveTo>
                <a:cubicBezTo>
                  <a:pt x="1633" y="421"/>
                  <a:pt x="1645" y="418"/>
                  <a:pt x="1657" y="413"/>
                </a:cubicBezTo>
                <a:cubicBezTo>
                  <a:pt x="1668" y="408"/>
                  <a:pt x="1678" y="402"/>
                  <a:pt x="1686" y="393"/>
                </a:cubicBezTo>
                <a:cubicBezTo>
                  <a:pt x="1694" y="385"/>
                  <a:pt x="1701" y="375"/>
                  <a:pt x="1706" y="364"/>
                </a:cubicBezTo>
                <a:cubicBezTo>
                  <a:pt x="1711" y="352"/>
                  <a:pt x="1713" y="340"/>
                  <a:pt x="1713" y="326"/>
                </a:cubicBezTo>
                <a:cubicBezTo>
                  <a:pt x="1713" y="313"/>
                  <a:pt x="1711" y="301"/>
                  <a:pt x="1706" y="289"/>
                </a:cubicBezTo>
                <a:cubicBezTo>
                  <a:pt x="1701" y="278"/>
                  <a:pt x="1694" y="268"/>
                  <a:pt x="1686" y="259"/>
                </a:cubicBezTo>
                <a:cubicBezTo>
                  <a:pt x="1678" y="251"/>
                  <a:pt x="1668" y="244"/>
                  <a:pt x="1657" y="239"/>
                </a:cubicBezTo>
                <a:cubicBezTo>
                  <a:pt x="1645" y="234"/>
                  <a:pt x="1633" y="232"/>
                  <a:pt x="1620" y="232"/>
                </a:cubicBezTo>
                <a:cubicBezTo>
                  <a:pt x="1607" y="232"/>
                  <a:pt x="1595" y="234"/>
                  <a:pt x="1584" y="239"/>
                </a:cubicBezTo>
                <a:cubicBezTo>
                  <a:pt x="1573" y="244"/>
                  <a:pt x="1563" y="251"/>
                  <a:pt x="1555" y="259"/>
                </a:cubicBezTo>
                <a:cubicBezTo>
                  <a:pt x="1546" y="268"/>
                  <a:pt x="1540" y="278"/>
                  <a:pt x="1535" y="289"/>
                </a:cubicBezTo>
                <a:cubicBezTo>
                  <a:pt x="1530" y="301"/>
                  <a:pt x="1528" y="313"/>
                  <a:pt x="1528" y="326"/>
                </a:cubicBezTo>
                <a:cubicBezTo>
                  <a:pt x="1528" y="340"/>
                  <a:pt x="1530" y="352"/>
                  <a:pt x="1535" y="364"/>
                </a:cubicBezTo>
                <a:cubicBezTo>
                  <a:pt x="1540" y="375"/>
                  <a:pt x="1546" y="385"/>
                  <a:pt x="1555" y="393"/>
                </a:cubicBezTo>
                <a:cubicBezTo>
                  <a:pt x="1563" y="402"/>
                  <a:pt x="1573" y="408"/>
                  <a:pt x="1584" y="413"/>
                </a:cubicBezTo>
                <a:cubicBezTo>
                  <a:pt x="1595" y="418"/>
                  <a:pt x="1607" y="421"/>
                  <a:pt x="1620" y="421"/>
                </a:cubicBezTo>
                <a:close/>
                <a:moveTo>
                  <a:pt x="0" y="158"/>
                </a:moveTo>
                <a:cubicBezTo>
                  <a:pt x="88" y="158"/>
                  <a:pt x="88" y="158"/>
                  <a:pt x="88" y="158"/>
                </a:cubicBezTo>
                <a:cubicBezTo>
                  <a:pt x="156" y="373"/>
                  <a:pt x="156" y="373"/>
                  <a:pt x="156" y="373"/>
                </a:cubicBezTo>
                <a:cubicBezTo>
                  <a:pt x="236" y="158"/>
                  <a:pt x="236" y="158"/>
                  <a:pt x="236" y="158"/>
                </a:cubicBezTo>
                <a:cubicBezTo>
                  <a:pt x="313" y="158"/>
                  <a:pt x="313" y="158"/>
                  <a:pt x="313" y="158"/>
                </a:cubicBezTo>
                <a:cubicBezTo>
                  <a:pt x="392" y="373"/>
                  <a:pt x="392" y="373"/>
                  <a:pt x="392" y="373"/>
                </a:cubicBezTo>
                <a:cubicBezTo>
                  <a:pt x="462" y="158"/>
                  <a:pt x="462" y="158"/>
                  <a:pt x="462" y="158"/>
                </a:cubicBezTo>
                <a:cubicBezTo>
                  <a:pt x="550" y="158"/>
                  <a:pt x="550" y="158"/>
                  <a:pt x="550" y="158"/>
                </a:cubicBezTo>
                <a:cubicBezTo>
                  <a:pt x="435" y="495"/>
                  <a:pt x="435" y="495"/>
                  <a:pt x="435" y="495"/>
                </a:cubicBezTo>
                <a:cubicBezTo>
                  <a:pt x="354" y="495"/>
                  <a:pt x="354" y="495"/>
                  <a:pt x="354" y="495"/>
                </a:cubicBezTo>
                <a:cubicBezTo>
                  <a:pt x="274" y="275"/>
                  <a:pt x="274" y="275"/>
                  <a:pt x="274" y="275"/>
                </a:cubicBezTo>
                <a:cubicBezTo>
                  <a:pt x="192" y="495"/>
                  <a:pt x="192" y="495"/>
                  <a:pt x="192" y="495"/>
                </a:cubicBezTo>
                <a:cubicBezTo>
                  <a:pt x="110" y="495"/>
                  <a:pt x="110" y="495"/>
                  <a:pt x="110" y="495"/>
                </a:cubicBezTo>
                <a:lnTo>
                  <a:pt x="0" y="15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4" name="Rectangle 3"/>
          <p:cNvSpPr/>
          <p:nvPr userDrawn="1"/>
        </p:nvSpPr>
        <p:spPr>
          <a:xfrm>
            <a:off x="111760" y="6530234"/>
            <a:ext cx="1229360" cy="266806"/>
          </a:xfrm>
          <a:prstGeom prst="rect">
            <a:avLst/>
          </a:prstGeom>
          <a:solidFill>
            <a:srgbClr val="0095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Content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232293" y="55302"/>
            <a:ext cx="6993467" cy="1212791"/>
          </a:xfrm>
          <a:prstGeom prst="rect">
            <a:avLst/>
          </a:prstGeom>
          <a:noFill/>
        </p:spPr>
        <p:txBody>
          <a:bodyPr wrap="square" lIns="0" rtlCol="0" anchor="t" anchorCtr="0">
            <a:noAutofit/>
          </a:bodyPr>
          <a:lstStyle>
            <a:lvl1pPr marL="0" algn="l">
              <a:lnSpc>
                <a:spcPct val="98000"/>
              </a:lnSpc>
              <a:tabLst>
                <a:tab pos="608965" algn="l"/>
              </a:tabLst>
              <a:defRPr lang="en-US" sz="3200" u="none" dirty="0">
                <a:solidFill>
                  <a:schemeClr val="tx2"/>
                </a:solidFill>
                <a:latin typeface="Biome" panose="020B0503030204020804"/>
                <a:ea typeface="+mn-ea"/>
                <a:cs typeface="Arial" panose="020B0604020202090204" pitchFamily="34" charset="0"/>
              </a:defRPr>
            </a:lvl1pPr>
          </a:lstStyle>
          <a:p>
            <a:pPr marL="0" lvl="0" algn="l"/>
            <a:r>
              <a:rPr lang="en-US"/>
              <a:t>Click to add title</a:t>
            </a:r>
            <a:br>
              <a:rPr lang="en-US"/>
            </a:br>
            <a:endParaRPr lang="en-US"/>
          </a:p>
        </p:txBody>
      </p:sp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raphic 1"/>
          <p:cNvSpPr/>
          <p:nvPr userDrawn="1"/>
        </p:nvSpPr>
        <p:spPr>
          <a:xfrm>
            <a:off x="-21265" y="0"/>
            <a:ext cx="5380074" cy="6857744"/>
          </a:xfrm>
          <a:custGeom>
            <a:avLst/>
            <a:gdLst>
              <a:gd name="connsiteX0" fmla="*/ 0 w 6878649"/>
              <a:gd name="connsiteY0" fmla="*/ 0 h 6857744"/>
              <a:gd name="connsiteX1" fmla="*/ 0 w 6878649"/>
              <a:gd name="connsiteY1" fmla="*/ 6857744 h 6857744"/>
              <a:gd name="connsiteX2" fmla="*/ 6332932 w 6878649"/>
              <a:gd name="connsiteY2" fmla="*/ 6857744 h 6857744"/>
              <a:gd name="connsiteX3" fmla="*/ 6878649 w 6878649"/>
              <a:gd name="connsiteY3" fmla="*/ 3428872 h 6857744"/>
              <a:gd name="connsiteX4" fmla="*/ 6332932 w 6878649"/>
              <a:gd name="connsiteY4" fmla="*/ 0 h 6857744"/>
              <a:gd name="connsiteX5" fmla="*/ 0 w 6878649"/>
              <a:gd name="connsiteY5" fmla="*/ 0 h 6857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78649" h="6857744">
                <a:moveTo>
                  <a:pt x="0" y="0"/>
                </a:moveTo>
                <a:lnTo>
                  <a:pt x="0" y="6857744"/>
                </a:lnTo>
                <a:lnTo>
                  <a:pt x="6332932" y="6857744"/>
                </a:lnTo>
                <a:cubicBezTo>
                  <a:pt x="6689571" y="5758600"/>
                  <a:pt x="6878649" y="4610309"/>
                  <a:pt x="6878649" y="3428872"/>
                </a:cubicBezTo>
                <a:cubicBezTo>
                  <a:pt x="6878649" y="2247435"/>
                  <a:pt x="6689571" y="1099144"/>
                  <a:pt x="6332932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0095B7"/>
          </a:solidFill>
          <a:ln w="1693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9274" y="365760"/>
            <a:ext cx="4309805" cy="685800"/>
          </a:xfrm>
        </p:spPr>
        <p:txBody>
          <a:bodyPr>
            <a:noAutofit/>
          </a:bodyPr>
          <a:lstStyle>
            <a:lvl1pPr>
              <a:defRPr sz="3000">
                <a:solidFill>
                  <a:schemeClr val="bg1"/>
                </a:solidFill>
                <a:latin typeface="Tenorite" pitchFamily="2" charset="0"/>
                <a:cs typeface="Arial" panose="020B0604020202090204" pitchFamily="34" charset="0"/>
              </a:defRPr>
            </a:lvl1pPr>
          </a:lstStyle>
          <a:p>
            <a:r>
              <a:rPr lang="en-US"/>
              <a:t>Click to add title</a:t>
            </a:r>
            <a:endParaRPr lang="en-US"/>
          </a:p>
        </p:txBody>
      </p:sp>
      <p:sp>
        <p:nvSpPr>
          <p:cNvPr id="5" name="Número de diapositiva"/>
          <p:cNvSpPr txBox="1"/>
          <p:nvPr userDrawn="1"/>
        </p:nvSpPr>
        <p:spPr>
          <a:xfrm>
            <a:off x="11455802" y="6530234"/>
            <a:ext cx="548640" cy="91440"/>
          </a:xfrm>
          <a:prstGeom prst="rect">
            <a:avLst/>
          </a:prstGeom>
        </p:spPr>
        <p:txBody>
          <a:bodyPr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7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enorite" pitchFamily="2" charset="0"/>
                <a:ea typeface="+mn-ea"/>
                <a:cs typeface="+mn-cs"/>
                <a:sym typeface="Tenorite Regular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9pPr>
          </a:lstStyle>
          <a:p>
            <a:fld id="{86CB4B4D-7CA3-9044-876B-883B54F8677D}" type="slidenum">
              <a:rPr lang="en-US" sz="1000" smtClean="0"/>
            </a:fld>
            <a:endParaRPr lang="en-US" sz="1000"/>
          </a:p>
        </p:txBody>
      </p:sp>
      <p:sp>
        <p:nvSpPr>
          <p:cNvPr id="7" name="Freeform 5"/>
          <p:cNvSpPr>
            <a:spLocks noEditPoints="1"/>
          </p:cNvSpPr>
          <p:nvPr userDrawn="1"/>
        </p:nvSpPr>
        <p:spPr bwMode="auto">
          <a:xfrm>
            <a:off x="10784911" y="6479382"/>
            <a:ext cx="468874" cy="173633"/>
          </a:xfrm>
          <a:custGeom>
            <a:avLst/>
            <a:gdLst>
              <a:gd name="T0" fmla="*/ 698 w 1799"/>
              <a:gd name="T1" fmla="*/ 158 h 664"/>
              <a:gd name="T2" fmla="*/ 610 w 1799"/>
              <a:gd name="T3" fmla="*/ 496 h 664"/>
              <a:gd name="T4" fmla="*/ 664 w 1799"/>
              <a:gd name="T5" fmla="*/ 7 h 664"/>
              <a:gd name="T6" fmla="*/ 638 w 1799"/>
              <a:gd name="T7" fmla="*/ 105 h 664"/>
              <a:gd name="T8" fmla="*/ 664 w 1799"/>
              <a:gd name="T9" fmla="*/ 7 h 664"/>
              <a:gd name="T10" fmla="*/ 907 w 1799"/>
              <a:gd name="T11" fmla="*/ 491 h 664"/>
              <a:gd name="T12" fmla="*/ 863 w 1799"/>
              <a:gd name="T13" fmla="*/ 664 h 664"/>
              <a:gd name="T14" fmla="*/ 777 w 1799"/>
              <a:gd name="T15" fmla="*/ 158 h 664"/>
              <a:gd name="T16" fmla="*/ 862 w 1799"/>
              <a:gd name="T17" fmla="*/ 205 h 664"/>
              <a:gd name="T18" fmla="*/ 969 w 1799"/>
              <a:gd name="T19" fmla="*/ 151 h 664"/>
              <a:gd name="T20" fmla="*/ 1082 w 1799"/>
              <a:gd name="T21" fmla="*/ 199 h 664"/>
              <a:gd name="T22" fmla="*/ 1131 w 1799"/>
              <a:gd name="T23" fmla="*/ 327 h 664"/>
              <a:gd name="T24" fmla="*/ 1081 w 1799"/>
              <a:gd name="T25" fmla="*/ 455 h 664"/>
              <a:gd name="T26" fmla="*/ 969 w 1799"/>
              <a:gd name="T27" fmla="*/ 503 h 664"/>
              <a:gd name="T28" fmla="*/ 988 w 1799"/>
              <a:gd name="T29" fmla="*/ 414 h 664"/>
              <a:gd name="T30" fmla="*/ 1038 w 1799"/>
              <a:gd name="T31" fmla="*/ 364 h 664"/>
              <a:gd name="T32" fmla="*/ 1038 w 1799"/>
              <a:gd name="T33" fmla="*/ 289 h 664"/>
              <a:gd name="T34" fmla="*/ 988 w 1799"/>
              <a:gd name="T35" fmla="*/ 239 h 664"/>
              <a:gd name="T36" fmla="*/ 915 w 1799"/>
              <a:gd name="T37" fmla="*/ 239 h 664"/>
              <a:gd name="T38" fmla="*/ 865 w 1799"/>
              <a:gd name="T39" fmla="*/ 289 h 664"/>
              <a:gd name="T40" fmla="*/ 865 w 1799"/>
              <a:gd name="T41" fmla="*/ 364 h 664"/>
              <a:gd name="T42" fmla="*/ 915 w 1799"/>
              <a:gd name="T43" fmla="*/ 414 h 664"/>
              <a:gd name="T44" fmla="*/ 1194 w 1799"/>
              <a:gd name="T45" fmla="*/ 158 h 664"/>
              <a:gd name="T46" fmla="*/ 1279 w 1799"/>
              <a:gd name="T47" fmla="*/ 210 h 664"/>
              <a:gd name="T48" fmla="*/ 1372 w 1799"/>
              <a:gd name="T49" fmla="*/ 152 h 664"/>
              <a:gd name="T50" fmla="*/ 1429 w 1799"/>
              <a:gd name="T51" fmla="*/ 165 h 664"/>
              <a:gd name="T52" fmla="*/ 1379 w 1799"/>
              <a:gd name="T53" fmla="*/ 242 h 664"/>
              <a:gd name="T54" fmla="*/ 1299 w 1799"/>
              <a:gd name="T55" fmla="*/ 257 h 664"/>
              <a:gd name="T56" fmla="*/ 1279 w 1799"/>
              <a:gd name="T57" fmla="*/ 496 h 664"/>
              <a:gd name="T58" fmla="*/ 1194 w 1799"/>
              <a:gd name="T59" fmla="*/ 158 h 664"/>
              <a:gd name="T60" fmla="*/ 1549 w 1799"/>
              <a:gd name="T61" fmla="*/ 489 h 664"/>
              <a:gd name="T62" fmla="*/ 1455 w 1799"/>
              <a:gd name="T63" fmla="*/ 395 h 664"/>
              <a:gd name="T64" fmla="*/ 1455 w 1799"/>
              <a:gd name="T65" fmla="*/ 258 h 664"/>
              <a:gd name="T66" fmla="*/ 1549 w 1799"/>
              <a:gd name="T67" fmla="*/ 165 h 664"/>
              <a:gd name="T68" fmla="*/ 1690 w 1799"/>
              <a:gd name="T69" fmla="*/ 165 h 664"/>
              <a:gd name="T70" fmla="*/ 1785 w 1799"/>
              <a:gd name="T71" fmla="*/ 258 h 664"/>
              <a:gd name="T72" fmla="*/ 1785 w 1799"/>
              <a:gd name="T73" fmla="*/ 395 h 664"/>
              <a:gd name="T74" fmla="*/ 1691 w 1799"/>
              <a:gd name="T75" fmla="*/ 489 h 664"/>
              <a:gd name="T76" fmla="*/ 1620 w 1799"/>
              <a:gd name="T77" fmla="*/ 421 h 664"/>
              <a:gd name="T78" fmla="*/ 1686 w 1799"/>
              <a:gd name="T79" fmla="*/ 393 h 664"/>
              <a:gd name="T80" fmla="*/ 1713 w 1799"/>
              <a:gd name="T81" fmla="*/ 326 h 664"/>
              <a:gd name="T82" fmla="*/ 1686 w 1799"/>
              <a:gd name="T83" fmla="*/ 259 h 664"/>
              <a:gd name="T84" fmla="*/ 1620 w 1799"/>
              <a:gd name="T85" fmla="*/ 232 h 664"/>
              <a:gd name="T86" fmla="*/ 1555 w 1799"/>
              <a:gd name="T87" fmla="*/ 259 h 664"/>
              <a:gd name="T88" fmla="*/ 1528 w 1799"/>
              <a:gd name="T89" fmla="*/ 326 h 664"/>
              <a:gd name="T90" fmla="*/ 1555 w 1799"/>
              <a:gd name="T91" fmla="*/ 393 h 664"/>
              <a:gd name="T92" fmla="*/ 1620 w 1799"/>
              <a:gd name="T93" fmla="*/ 421 h 664"/>
              <a:gd name="T94" fmla="*/ 88 w 1799"/>
              <a:gd name="T95" fmla="*/ 158 h 664"/>
              <a:gd name="T96" fmla="*/ 236 w 1799"/>
              <a:gd name="T97" fmla="*/ 158 h 664"/>
              <a:gd name="T98" fmla="*/ 392 w 1799"/>
              <a:gd name="T99" fmla="*/ 373 h 664"/>
              <a:gd name="T100" fmla="*/ 550 w 1799"/>
              <a:gd name="T101" fmla="*/ 158 h 664"/>
              <a:gd name="T102" fmla="*/ 354 w 1799"/>
              <a:gd name="T103" fmla="*/ 495 h 664"/>
              <a:gd name="T104" fmla="*/ 192 w 1799"/>
              <a:gd name="T105" fmla="*/ 495 h 664"/>
              <a:gd name="T106" fmla="*/ 0 w 1799"/>
              <a:gd name="T107" fmla="*/ 158 h 6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799" h="664">
                <a:moveTo>
                  <a:pt x="610" y="158"/>
                </a:moveTo>
                <a:cubicBezTo>
                  <a:pt x="698" y="158"/>
                  <a:pt x="698" y="158"/>
                  <a:pt x="698" y="158"/>
                </a:cubicBezTo>
                <a:cubicBezTo>
                  <a:pt x="698" y="496"/>
                  <a:pt x="698" y="496"/>
                  <a:pt x="698" y="496"/>
                </a:cubicBezTo>
                <a:cubicBezTo>
                  <a:pt x="610" y="496"/>
                  <a:pt x="610" y="496"/>
                  <a:pt x="610" y="496"/>
                </a:cubicBezTo>
                <a:lnTo>
                  <a:pt x="610" y="158"/>
                </a:lnTo>
                <a:close/>
                <a:moveTo>
                  <a:pt x="664" y="7"/>
                </a:moveTo>
                <a:cubicBezTo>
                  <a:pt x="637" y="0"/>
                  <a:pt x="609" y="16"/>
                  <a:pt x="602" y="43"/>
                </a:cubicBezTo>
                <a:cubicBezTo>
                  <a:pt x="595" y="70"/>
                  <a:pt x="611" y="98"/>
                  <a:pt x="638" y="105"/>
                </a:cubicBezTo>
                <a:cubicBezTo>
                  <a:pt x="665" y="112"/>
                  <a:pt x="693" y="96"/>
                  <a:pt x="700" y="69"/>
                </a:cubicBezTo>
                <a:cubicBezTo>
                  <a:pt x="707" y="42"/>
                  <a:pt x="691" y="14"/>
                  <a:pt x="664" y="7"/>
                </a:cubicBezTo>
                <a:close/>
                <a:moveTo>
                  <a:pt x="969" y="503"/>
                </a:moveTo>
                <a:cubicBezTo>
                  <a:pt x="946" y="503"/>
                  <a:pt x="926" y="499"/>
                  <a:pt x="907" y="491"/>
                </a:cubicBezTo>
                <a:cubicBezTo>
                  <a:pt x="889" y="482"/>
                  <a:pt x="874" y="470"/>
                  <a:pt x="863" y="455"/>
                </a:cubicBezTo>
                <a:cubicBezTo>
                  <a:pt x="863" y="664"/>
                  <a:pt x="863" y="664"/>
                  <a:pt x="863" y="664"/>
                </a:cubicBezTo>
                <a:cubicBezTo>
                  <a:pt x="777" y="664"/>
                  <a:pt x="777" y="664"/>
                  <a:pt x="777" y="664"/>
                </a:cubicBezTo>
                <a:cubicBezTo>
                  <a:pt x="777" y="158"/>
                  <a:pt x="777" y="158"/>
                  <a:pt x="777" y="158"/>
                </a:cubicBezTo>
                <a:cubicBezTo>
                  <a:pt x="862" y="158"/>
                  <a:pt x="862" y="158"/>
                  <a:pt x="862" y="158"/>
                </a:cubicBezTo>
                <a:cubicBezTo>
                  <a:pt x="862" y="205"/>
                  <a:pt x="862" y="205"/>
                  <a:pt x="862" y="205"/>
                </a:cubicBezTo>
                <a:cubicBezTo>
                  <a:pt x="874" y="188"/>
                  <a:pt x="888" y="175"/>
                  <a:pt x="907" y="166"/>
                </a:cubicBezTo>
                <a:cubicBezTo>
                  <a:pt x="925" y="156"/>
                  <a:pt x="946" y="151"/>
                  <a:pt x="969" y="151"/>
                </a:cubicBezTo>
                <a:cubicBezTo>
                  <a:pt x="990" y="151"/>
                  <a:pt x="1010" y="155"/>
                  <a:pt x="1030" y="163"/>
                </a:cubicBezTo>
                <a:cubicBezTo>
                  <a:pt x="1050" y="172"/>
                  <a:pt x="1067" y="183"/>
                  <a:pt x="1082" y="199"/>
                </a:cubicBezTo>
                <a:cubicBezTo>
                  <a:pt x="1097" y="214"/>
                  <a:pt x="1109" y="233"/>
                  <a:pt x="1118" y="254"/>
                </a:cubicBezTo>
                <a:cubicBezTo>
                  <a:pt x="1127" y="276"/>
                  <a:pt x="1131" y="300"/>
                  <a:pt x="1131" y="327"/>
                </a:cubicBezTo>
                <a:cubicBezTo>
                  <a:pt x="1131" y="354"/>
                  <a:pt x="1127" y="378"/>
                  <a:pt x="1118" y="400"/>
                </a:cubicBezTo>
                <a:cubicBezTo>
                  <a:pt x="1108" y="421"/>
                  <a:pt x="1096" y="440"/>
                  <a:pt x="1081" y="455"/>
                </a:cubicBezTo>
                <a:cubicBezTo>
                  <a:pt x="1066" y="471"/>
                  <a:pt x="1049" y="482"/>
                  <a:pt x="1030" y="491"/>
                </a:cubicBezTo>
                <a:cubicBezTo>
                  <a:pt x="1010" y="499"/>
                  <a:pt x="990" y="503"/>
                  <a:pt x="969" y="503"/>
                </a:cubicBezTo>
                <a:close/>
                <a:moveTo>
                  <a:pt x="952" y="421"/>
                </a:moveTo>
                <a:cubicBezTo>
                  <a:pt x="965" y="421"/>
                  <a:pt x="977" y="419"/>
                  <a:pt x="988" y="414"/>
                </a:cubicBezTo>
                <a:cubicBezTo>
                  <a:pt x="999" y="409"/>
                  <a:pt x="1009" y="402"/>
                  <a:pt x="1018" y="394"/>
                </a:cubicBezTo>
                <a:cubicBezTo>
                  <a:pt x="1026" y="385"/>
                  <a:pt x="1033" y="375"/>
                  <a:pt x="1038" y="364"/>
                </a:cubicBezTo>
                <a:cubicBezTo>
                  <a:pt x="1043" y="352"/>
                  <a:pt x="1045" y="340"/>
                  <a:pt x="1045" y="326"/>
                </a:cubicBezTo>
                <a:cubicBezTo>
                  <a:pt x="1045" y="313"/>
                  <a:pt x="1043" y="301"/>
                  <a:pt x="1038" y="289"/>
                </a:cubicBezTo>
                <a:cubicBezTo>
                  <a:pt x="1033" y="278"/>
                  <a:pt x="1026" y="268"/>
                  <a:pt x="1018" y="259"/>
                </a:cubicBezTo>
                <a:cubicBezTo>
                  <a:pt x="1009" y="251"/>
                  <a:pt x="999" y="244"/>
                  <a:pt x="988" y="239"/>
                </a:cubicBezTo>
                <a:cubicBezTo>
                  <a:pt x="977" y="234"/>
                  <a:pt x="965" y="231"/>
                  <a:pt x="952" y="231"/>
                </a:cubicBezTo>
                <a:cubicBezTo>
                  <a:pt x="938" y="231"/>
                  <a:pt x="926" y="234"/>
                  <a:pt x="915" y="239"/>
                </a:cubicBezTo>
                <a:cubicBezTo>
                  <a:pt x="903" y="244"/>
                  <a:pt x="893" y="251"/>
                  <a:pt x="885" y="259"/>
                </a:cubicBezTo>
                <a:cubicBezTo>
                  <a:pt x="877" y="268"/>
                  <a:pt x="870" y="278"/>
                  <a:pt x="865" y="289"/>
                </a:cubicBezTo>
                <a:cubicBezTo>
                  <a:pt x="860" y="301"/>
                  <a:pt x="858" y="313"/>
                  <a:pt x="858" y="326"/>
                </a:cubicBezTo>
                <a:cubicBezTo>
                  <a:pt x="858" y="340"/>
                  <a:pt x="860" y="352"/>
                  <a:pt x="865" y="364"/>
                </a:cubicBezTo>
                <a:cubicBezTo>
                  <a:pt x="870" y="375"/>
                  <a:pt x="877" y="385"/>
                  <a:pt x="885" y="394"/>
                </a:cubicBezTo>
                <a:cubicBezTo>
                  <a:pt x="893" y="402"/>
                  <a:pt x="903" y="409"/>
                  <a:pt x="915" y="414"/>
                </a:cubicBezTo>
                <a:cubicBezTo>
                  <a:pt x="926" y="419"/>
                  <a:pt x="938" y="421"/>
                  <a:pt x="952" y="421"/>
                </a:cubicBezTo>
                <a:close/>
                <a:moveTo>
                  <a:pt x="1194" y="158"/>
                </a:moveTo>
                <a:cubicBezTo>
                  <a:pt x="1279" y="158"/>
                  <a:pt x="1279" y="158"/>
                  <a:pt x="1279" y="158"/>
                </a:cubicBezTo>
                <a:cubicBezTo>
                  <a:pt x="1279" y="210"/>
                  <a:pt x="1279" y="210"/>
                  <a:pt x="1279" y="210"/>
                </a:cubicBezTo>
                <a:cubicBezTo>
                  <a:pt x="1287" y="190"/>
                  <a:pt x="1299" y="175"/>
                  <a:pt x="1315" y="166"/>
                </a:cubicBezTo>
                <a:cubicBezTo>
                  <a:pt x="1331" y="157"/>
                  <a:pt x="1350" y="152"/>
                  <a:pt x="1372" y="152"/>
                </a:cubicBezTo>
                <a:cubicBezTo>
                  <a:pt x="1383" y="152"/>
                  <a:pt x="1394" y="153"/>
                  <a:pt x="1403" y="156"/>
                </a:cubicBezTo>
                <a:cubicBezTo>
                  <a:pt x="1413" y="158"/>
                  <a:pt x="1422" y="161"/>
                  <a:pt x="1429" y="165"/>
                </a:cubicBezTo>
                <a:cubicBezTo>
                  <a:pt x="1397" y="250"/>
                  <a:pt x="1397" y="250"/>
                  <a:pt x="1397" y="250"/>
                </a:cubicBezTo>
                <a:cubicBezTo>
                  <a:pt x="1393" y="247"/>
                  <a:pt x="1387" y="244"/>
                  <a:pt x="1379" y="242"/>
                </a:cubicBezTo>
                <a:cubicBezTo>
                  <a:pt x="1371" y="239"/>
                  <a:pt x="1362" y="238"/>
                  <a:pt x="1352" y="238"/>
                </a:cubicBezTo>
                <a:cubicBezTo>
                  <a:pt x="1330" y="238"/>
                  <a:pt x="1313" y="244"/>
                  <a:pt x="1299" y="257"/>
                </a:cubicBezTo>
                <a:cubicBezTo>
                  <a:pt x="1286" y="269"/>
                  <a:pt x="1279" y="289"/>
                  <a:pt x="1279" y="318"/>
                </a:cubicBezTo>
                <a:cubicBezTo>
                  <a:pt x="1279" y="496"/>
                  <a:pt x="1279" y="496"/>
                  <a:pt x="1279" y="496"/>
                </a:cubicBezTo>
                <a:cubicBezTo>
                  <a:pt x="1194" y="496"/>
                  <a:pt x="1194" y="496"/>
                  <a:pt x="1194" y="496"/>
                </a:cubicBezTo>
                <a:lnTo>
                  <a:pt x="1194" y="158"/>
                </a:lnTo>
                <a:close/>
                <a:moveTo>
                  <a:pt x="1620" y="503"/>
                </a:moveTo>
                <a:cubicBezTo>
                  <a:pt x="1594" y="503"/>
                  <a:pt x="1571" y="498"/>
                  <a:pt x="1549" y="489"/>
                </a:cubicBezTo>
                <a:cubicBezTo>
                  <a:pt x="1527" y="480"/>
                  <a:pt x="1508" y="467"/>
                  <a:pt x="1492" y="451"/>
                </a:cubicBezTo>
                <a:cubicBezTo>
                  <a:pt x="1476" y="435"/>
                  <a:pt x="1464" y="416"/>
                  <a:pt x="1455" y="395"/>
                </a:cubicBezTo>
                <a:cubicBezTo>
                  <a:pt x="1446" y="374"/>
                  <a:pt x="1441" y="351"/>
                  <a:pt x="1441" y="327"/>
                </a:cubicBezTo>
                <a:cubicBezTo>
                  <a:pt x="1441" y="303"/>
                  <a:pt x="1446" y="280"/>
                  <a:pt x="1455" y="258"/>
                </a:cubicBezTo>
                <a:cubicBezTo>
                  <a:pt x="1464" y="237"/>
                  <a:pt x="1476" y="218"/>
                  <a:pt x="1492" y="202"/>
                </a:cubicBezTo>
                <a:cubicBezTo>
                  <a:pt x="1508" y="187"/>
                  <a:pt x="1527" y="174"/>
                  <a:pt x="1549" y="165"/>
                </a:cubicBezTo>
                <a:cubicBezTo>
                  <a:pt x="1571" y="156"/>
                  <a:pt x="1594" y="151"/>
                  <a:pt x="1620" y="151"/>
                </a:cubicBezTo>
                <a:cubicBezTo>
                  <a:pt x="1645" y="151"/>
                  <a:pt x="1668" y="156"/>
                  <a:pt x="1690" y="165"/>
                </a:cubicBezTo>
                <a:cubicBezTo>
                  <a:pt x="1712" y="174"/>
                  <a:pt x="1731" y="187"/>
                  <a:pt x="1747" y="202"/>
                </a:cubicBezTo>
                <a:cubicBezTo>
                  <a:pt x="1763" y="218"/>
                  <a:pt x="1776" y="237"/>
                  <a:pt x="1785" y="258"/>
                </a:cubicBezTo>
                <a:cubicBezTo>
                  <a:pt x="1794" y="280"/>
                  <a:pt x="1799" y="303"/>
                  <a:pt x="1799" y="327"/>
                </a:cubicBezTo>
                <a:cubicBezTo>
                  <a:pt x="1799" y="351"/>
                  <a:pt x="1794" y="374"/>
                  <a:pt x="1785" y="395"/>
                </a:cubicBezTo>
                <a:cubicBezTo>
                  <a:pt x="1776" y="416"/>
                  <a:pt x="1763" y="435"/>
                  <a:pt x="1747" y="451"/>
                </a:cubicBezTo>
                <a:cubicBezTo>
                  <a:pt x="1731" y="467"/>
                  <a:pt x="1713" y="480"/>
                  <a:pt x="1691" y="489"/>
                </a:cubicBezTo>
                <a:cubicBezTo>
                  <a:pt x="1669" y="498"/>
                  <a:pt x="1645" y="503"/>
                  <a:pt x="1620" y="503"/>
                </a:cubicBezTo>
                <a:close/>
                <a:moveTo>
                  <a:pt x="1620" y="421"/>
                </a:moveTo>
                <a:cubicBezTo>
                  <a:pt x="1633" y="421"/>
                  <a:pt x="1645" y="418"/>
                  <a:pt x="1657" y="413"/>
                </a:cubicBezTo>
                <a:cubicBezTo>
                  <a:pt x="1668" y="408"/>
                  <a:pt x="1678" y="402"/>
                  <a:pt x="1686" y="393"/>
                </a:cubicBezTo>
                <a:cubicBezTo>
                  <a:pt x="1694" y="385"/>
                  <a:pt x="1701" y="375"/>
                  <a:pt x="1706" y="364"/>
                </a:cubicBezTo>
                <a:cubicBezTo>
                  <a:pt x="1711" y="352"/>
                  <a:pt x="1713" y="340"/>
                  <a:pt x="1713" y="326"/>
                </a:cubicBezTo>
                <a:cubicBezTo>
                  <a:pt x="1713" y="313"/>
                  <a:pt x="1711" y="301"/>
                  <a:pt x="1706" y="289"/>
                </a:cubicBezTo>
                <a:cubicBezTo>
                  <a:pt x="1701" y="278"/>
                  <a:pt x="1694" y="268"/>
                  <a:pt x="1686" y="259"/>
                </a:cubicBezTo>
                <a:cubicBezTo>
                  <a:pt x="1678" y="251"/>
                  <a:pt x="1668" y="244"/>
                  <a:pt x="1657" y="239"/>
                </a:cubicBezTo>
                <a:cubicBezTo>
                  <a:pt x="1645" y="234"/>
                  <a:pt x="1633" y="232"/>
                  <a:pt x="1620" y="232"/>
                </a:cubicBezTo>
                <a:cubicBezTo>
                  <a:pt x="1607" y="232"/>
                  <a:pt x="1595" y="234"/>
                  <a:pt x="1584" y="239"/>
                </a:cubicBezTo>
                <a:cubicBezTo>
                  <a:pt x="1573" y="244"/>
                  <a:pt x="1563" y="251"/>
                  <a:pt x="1555" y="259"/>
                </a:cubicBezTo>
                <a:cubicBezTo>
                  <a:pt x="1546" y="268"/>
                  <a:pt x="1540" y="278"/>
                  <a:pt x="1535" y="289"/>
                </a:cubicBezTo>
                <a:cubicBezTo>
                  <a:pt x="1530" y="301"/>
                  <a:pt x="1528" y="313"/>
                  <a:pt x="1528" y="326"/>
                </a:cubicBezTo>
                <a:cubicBezTo>
                  <a:pt x="1528" y="340"/>
                  <a:pt x="1530" y="352"/>
                  <a:pt x="1535" y="364"/>
                </a:cubicBezTo>
                <a:cubicBezTo>
                  <a:pt x="1540" y="375"/>
                  <a:pt x="1546" y="385"/>
                  <a:pt x="1555" y="393"/>
                </a:cubicBezTo>
                <a:cubicBezTo>
                  <a:pt x="1563" y="402"/>
                  <a:pt x="1573" y="408"/>
                  <a:pt x="1584" y="413"/>
                </a:cubicBezTo>
                <a:cubicBezTo>
                  <a:pt x="1595" y="418"/>
                  <a:pt x="1607" y="421"/>
                  <a:pt x="1620" y="421"/>
                </a:cubicBezTo>
                <a:close/>
                <a:moveTo>
                  <a:pt x="0" y="158"/>
                </a:moveTo>
                <a:cubicBezTo>
                  <a:pt x="88" y="158"/>
                  <a:pt x="88" y="158"/>
                  <a:pt x="88" y="158"/>
                </a:cubicBezTo>
                <a:cubicBezTo>
                  <a:pt x="156" y="373"/>
                  <a:pt x="156" y="373"/>
                  <a:pt x="156" y="373"/>
                </a:cubicBezTo>
                <a:cubicBezTo>
                  <a:pt x="236" y="158"/>
                  <a:pt x="236" y="158"/>
                  <a:pt x="236" y="158"/>
                </a:cubicBezTo>
                <a:cubicBezTo>
                  <a:pt x="313" y="158"/>
                  <a:pt x="313" y="158"/>
                  <a:pt x="313" y="158"/>
                </a:cubicBezTo>
                <a:cubicBezTo>
                  <a:pt x="392" y="373"/>
                  <a:pt x="392" y="373"/>
                  <a:pt x="392" y="373"/>
                </a:cubicBezTo>
                <a:cubicBezTo>
                  <a:pt x="462" y="158"/>
                  <a:pt x="462" y="158"/>
                  <a:pt x="462" y="158"/>
                </a:cubicBezTo>
                <a:cubicBezTo>
                  <a:pt x="550" y="158"/>
                  <a:pt x="550" y="158"/>
                  <a:pt x="550" y="158"/>
                </a:cubicBezTo>
                <a:cubicBezTo>
                  <a:pt x="435" y="495"/>
                  <a:pt x="435" y="495"/>
                  <a:pt x="435" y="495"/>
                </a:cubicBezTo>
                <a:cubicBezTo>
                  <a:pt x="354" y="495"/>
                  <a:pt x="354" y="495"/>
                  <a:pt x="354" y="495"/>
                </a:cubicBezTo>
                <a:cubicBezTo>
                  <a:pt x="274" y="275"/>
                  <a:pt x="274" y="275"/>
                  <a:pt x="274" y="275"/>
                </a:cubicBezTo>
                <a:cubicBezTo>
                  <a:pt x="192" y="495"/>
                  <a:pt x="192" y="495"/>
                  <a:pt x="192" y="495"/>
                </a:cubicBezTo>
                <a:cubicBezTo>
                  <a:pt x="110" y="495"/>
                  <a:pt x="110" y="495"/>
                  <a:pt x="110" y="495"/>
                </a:cubicBezTo>
                <a:lnTo>
                  <a:pt x="0" y="15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4" name="Rectangle 3"/>
          <p:cNvSpPr/>
          <p:nvPr userDrawn="1"/>
        </p:nvSpPr>
        <p:spPr>
          <a:xfrm>
            <a:off x="111760" y="6530234"/>
            <a:ext cx="1229360" cy="266806"/>
          </a:xfrm>
          <a:prstGeom prst="rect">
            <a:avLst/>
          </a:prstGeom>
          <a:solidFill>
            <a:srgbClr val="0095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9274" y="365760"/>
            <a:ext cx="6053545" cy="685800"/>
          </a:xfr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000" b="1" kern="1200" dirty="0">
                <a:solidFill>
                  <a:schemeClr val="tx1"/>
                </a:solidFill>
                <a:latin typeface="Tenorite" pitchFamily="2" charset="0"/>
                <a:ea typeface="+mj-ea"/>
                <a:cs typeface="Arial" panose="020B0604020202090204" pitchFamily="34" charset="0"/>
              </a:defRPr>
            </a:lvl1pPr>
          </a:lstStyle>
          <a:p>
            <a:r>
              <a:rPr lang="en-US"/>
              <a:t>Click to add title</a:t>
            </a:r>
            <a:endParaRPr lang="en-US"/>
          </a:p>
        </p:txBody>
      </p:sp>
      <p:sp>
        <p:nvSpPr>
          <p:cNvPr id="5" name="Número de diapositiva"/>
          <p:cNvSpPr txBox="1"/>
          <p:nvPr userDrawn="1"/>
        </p:nvSpPr>
        <p:spPr>
          <a:xfrm>
            <a:off x="11455802" y="6530234"/>
            <a:ext cx="548640" cy="91440"/>
          </a:xfrm>
          <a:prstGeom prst="rect">
            <a:avLst/>
          </a:prstGeom>
        </p:spPr>
        <p:txBody>
          <a:bodyPr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7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enorite" pitchFamily="2" charset="0"/>
                <a:ea typeface="+mn-ea"/>
                <a:cs typeface="+mn-cs"/>
                <a:sym typeface="Tenorite Regular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9pPr>
          </a:lstStyle>
          <a:p>
            <a:fld id="{86CB4B4D-7CA3-9044-876B-883B54F8677D}" type="slidenum">
              <a:rPr lang="en-US" sz="1000" smtClean="0"/>
            </a:fld>
            <a:endParaRPr lang="en-US" sz="1000"/>
          </a:p>
        </p:txBody>
      </p:sp>
      <p:sp>
        <p:nvSpPr>
          <p:cNvPr id="7" name="Freeform 5"/>
          <p:cNvSpPr>
            <a:spLocks noEditPoints="1"/>
          </p:cNvSpPr>
          <p:nvPr userDrawn="1"/>
        </p:nvSpPr>
        <p:spPr bwMode="auto">
          <a:xfrm>
            <a:off x="10784911" y="6479382"/>
            <a:ext cx="468874" cy="173633"/>
          </a:xfrm>
          <a:custGeom>
            <a:avLst/>
            <a:gdLst>
              <a:gd name="T0" fmla="*/ 698 w 1799"/>
              <a:gd name="T1" fmla="*/ 158 h 664"/>
              <a:gd name="T2" fmla="*/ 610 w 1799"/>
              <a:gd name="T3" fmla="*/ 496 h 664"/>
              <a:gd name="T4" fmla="*/ 664 w 1799"/>
              <a:gd name="T5" fmla="*/ 7 h 664"/>
              <a:gd name="T6" fmla="*/ 638 w 1799"/>
              <a:gd name="T7" fmla="*/ 105 h 664"/>
              <a:gd name="T8" fmla="*/ 664 w 1799"/>
              <a:gd name="T9" fmla="*/ 7 h 664"/>
              <a:gd name="T10" fmla="*/ 907 w 1799"/>
              <a:gd name="T11" fmla="*/ 491 h 664"/>
              <a:gd name="T12" fmla="*/ 863 w 1799"/>
              <a:gd name="T13" fmla="*/ 664 h 664"/>
              <a:gd name="T14" fmla="*/ 777 w 1799"/>
              <a:gd name="T15" fmla="*/ 158 h 664"/>
              <a:gd name="T16" fmla="*/ 862 w 1799"/>
              <a:gd name="T17" fmla="*/ 205 h 664"/>
              <a:gd name="T18" fmla="*/ 969 w 1799"/>
              <a:gd name="T19" fmla="*/ 151 h 664"/>
              <a:gd name="T20" fmla="*/ 1082 w 1799"/>
              <a:gd name="T21" fmla="*/ 199 h 664"/>
              <a:gd name="T22" fmla="*/ 1131 w 1799"/>
              <a:gd name="T23" fmla="*/ 327 h 664"/>
              <a:gd name="T24" fmla="*/ 1081 w 1799"/>
              <a:gd name="T25" fmla="*/ 455 h 664"/>
              <a:gd name="T26" fmla="*/ 969 w 1799"/>
              <a:gd name="T27" fmla="*/ 503 h 664"/>
              <a:gd name="T28" fmla="*/ 988 w 1799"/>
              <a:gd name="T29" fmla="*/ 414 h 664"/>
              <a:gd name="T30" fmla="*/ 1038 w 1799"/>
              <a:gd name="T31" fmla="*/ 364 h 664"/>
              <a:gd name="T32" fmla="*/ 1038 w 1799"/>
              <a:gd name="T33" fmla="*/ 289 h 664"/>
              <a:gd name="T34" fmla="*/ 988 w 1799"/>
              <a:gd name="T35" fmla="*/ 239 h 664"/>
              <a:gd name="T36" fmla="*/ 915 w 1799"/>
              <a:gd name="T37" fmla="*/ 239 h 664"/>
              <a:gd name="T38" fmla="*/ 865 w 1799"/>
              <a:gd name="T39" fmla="*/ 289 h 664"/>
              <a:gd name="T40" fmla="*/ 865 w 1799"/>
              <a:gd name="T41" fmla="*/ 364 h 664"/>
              <a:gd name="T42" fmla="*/ 915 w 1799"/>
              <a:gd name="T43" fmla="*/ 414 h 664"/>
              <a:gd name="T44" fmla="*/ 1194 w 1799"/>
              <a:gd name="T45" fmla="*/ 158 h 664"/>
              <a:gd name="T46" fmla="*/ 1279 w 1799"/>
              <a:gd name="T47" fmla="*/ 210 h 664"/>
              <a:gd name="T48" fmla="*/ 1372 w 1799"/>
              <a:gd name="T49" fmla="*/ 152 h 664"/>
              <a:gd name="T50" fmla="*/ 1429 w 1799"/>
              <a:gd name="T51" fmla="*/ 165 h 664"/>
              <a:gd name="T52" fmla="*/ 1379 w 1799"/>
              <a:gd name="T53" fmla="*/ 242 h 664"/>
              <a:gd name="T54" fmla="*/ 1299 w 1799"/>
              <a:gd name="T55" fmla="*/ 257 h 664"/>
              <a:gd name="T56" fmla="*/ 1279 w 1799"/>
              <a:gd name="T57" fmla="*/ 496 h 664"/>
              <a:gd name="T58" fmla="*/ 1194 w 1799"/>
              <a:gd name="T59" fmla="*/ 158 h 664"/>
              <a:gd name="T60" fmla="*/ 1549 w 1799"/>
              <a:gd name="T61" fmla="*/ 489 h 664"/>
              <a:gd name="T62" fmla="*/ 1455 w 1799"/>
              <a:gd name="T63" fmla="*/ 395 h 664"/>
              <a:gd name="T64" fmla="*/ 1455 w 1799"/>
              <a:gd name="T65" fmla="*/ 258 h 664"/>
              <a:gd name="T66" fmla="*/ 1549 w 1799"/>
              <a:gd name="T67" fmla="*/ 165 h 664"/>
              <a:gd name="T68" fmla="*/ 1690 w 1799"/>
              <a:gd name="T69" fmla="*/ 165 h 664"/>
              <a:gd name="T70" fmla="*/ 1785 w 1799"/>
              <a:gd name="T71" fmla="*/ 258 h 664"/>
              <a:gd name="T72" fmla="*/ 1785 w 1799"/>
              <a:gd name="T73" fmla="*/ 395 h 664"/>
              <a:gd name="T74" fmla="*/ 1691 w 1799"/>
              <a:gd name="T75" fmla="*/ 489 h 664"/>
              <a:gd name="T76" fmla="*/ 1620 w 1799"/>
              <a:gd name="T77" fmla="*/ 421 h 664"/>
              <a:gd name="T78" fmla="*/ 1686 w 1799"/>
              <a:gd name="T79" fmla="*/ 393 h 664"/>
              <a:gd name="T80" fmla="*/ 1713 w 1799"/>
              <a:gd name="T81" fmla="*/ 326 h 664"/>
              <a:gd name="T82" fmla="*/ 1686 w 1799"/>
              <a:gd name="T83" fmla="*/ 259 h 664"/>
              <a:gd name="T84" fmla="*/ 1620 w 1799"/>
              <a:gd name="T85" fmla="*/ 232 h 664"/>
              <a:gd name="T86" fmla="*/ 1555 w 1799"/>
              <a:gd name="T87" fmla="*/ 259 h 664"/>
              <a:gd name="T88" fmla="*/ 1528 w 1799"/>
              <a:gd name="T89" fmla="*/ 326 h 664"/>
              <a:gd name="T90" fmla="*/ 1555 w 1799"/>
              <a:gd name="T91" fmla="*/ 393 h 664"/>
              <a:gd name="T92" fmla="*/ 1620 w 1799"/>
              <a:gd name="T93" fmla="*/ 421 h 664"/>
              <a:gd name="T94" fmla="*/ 88 w 1799"/>
              <a:gd name="T95" fmla="*/ 158 h 664"/>
              <a:gd name="T96" fmla="*/ 236 w 1799"/>
              <a:gd name="T97" fmla="*/ 158 h 664"/>
              <a:gd name="T98" fmla="*/ 392 w 1799"/>
              <a:gd name="T99" fmla="*/ 373 h 664"/>
              <a:gd name="T100" fmla="*/ 550 w 1799"/>
              <a:gd name="T101" fmla="*/ 158 h 664"/>
              <a:gd name="T102" fmla="*/ 354 w 1799"/>
              <a:gd name="T103" fmla="*/ 495 h 664"/>
              <a:gd name="T104" fmla="*/ 192 w 1799"/>
              <a:gd name="T105" fmla="*/ 495 h 664"/>
              <a:gd name="T106" fmla="*/ 0 w 1799"/>
              <a:gd name="T107" fmla="*/ 158 h 6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799" h="664">
                <a:moveTo>
                  <a:pt x="610" y="158"/>
                </a:moveTo>
                <a:cubicBezTo>
                  <a:pt x="698" y="158"/>
                  <a:pt x="698" y="158"/>
                  <a:pt x="698" y="158"/>
                </a:cubicBezTo>
                <a:cubicBezTo>
                  <a:pt x="698" y="496"/>
                  <a:pt x="698" y="496"/>
                  <a:pt x="698" y="496"/>
                </a:cubicBezTo>
                <a:cubicBezTo>
                  <a:pt x="610" y="496"/>
                  <a:pt x="610" y="496"/>
                  <a:pt x="610" y="496"/>
                </a:cubicBezTo>
                <a:lnTo>
                  <a:pt x="610" y="158"/>
                </a:lnTo>
                <a:close/>
                <a:moveTo>
                  <a:pt x="664" y="7"/>
                </a:moveTo>
                <a:cubicBezTo>
                  <a:pt x="637" y="0"/>
                  <a:pt x="609" y="16"/>
                  <a:pt x="602" y="43"/>
                </a:cubicBezTo>
                <a:cubicBezTo>
                  <a:pt x="595" y="70"/>
                  <a:pt x="611" y="98"/>
                  <a:pt x="638" y="105"/>
                </a:cubicBezTo>
                <a:cubicBezTo>
                  <a:pt x="665" y="112"/>
                  <a:pt x="693" y="96"/>
                  <a:pt x="700" y="69"/>
                </a:cubicBezTo>
                <a:cubicBezTo>
                  <a:pt x="707" y="42"/>
                  <a:pt x="691" y="14"/>
                  <a:pt x="664" y="7"/>
                </a:cubicBezTo>
                <a:close/>
                <a:moveTo>
                  <a:pt x="969" y="503"/>
                </a:moveTo>
                <a:cubicBezTo>
                  <a:pt x="946" y="503"/>
                  <a:pt x="926" y="499"/>
                  <a:pt x="907" y="491"/>
                </a:cubicBezTo>
                <a:cubicBezTo>
                  <a:pt x="889" y="482"/>
                  <a:pt x="874" y="470"/>
                  <a:pt x="863" y="455"/>
                </a:cubicBezTo>
                <a:cubicBezTo>
                  <a:pt x="863" y="664"/>
                  <a:pt x="863" y="664"/>
                  <a:pt x="863" y="664"/>
                </a:cubicBezTo>
                <a:cubicBezTo>
                  <a:pt x="777" y="664"/>
                  <a:pt x="777" y="664"/>
                  <a:pt x="777" y="664"/>
                </a:cubicBezTo>
                <a:cubicBezTo>
                  <a:pt x="777" y="158"/>
                  <a:pt x="777" y="158"/>
                  <a:pt x="777" y="158"/>
                </a:cubicBezTo>
                <a:cubicBezTo>
                  <a:pt x="862" y="158"/>
                  <a:pt x="862" y="158"/>
                  <a:pt x="862" y="158"/>
                </a:cubicBezTo>
                <a:cubicBezTo>
                  <a:pt x="862" y="205"/>
                  <a:pt x="862" y="205"/>
                  <a:pt x="862" y="205"/>
                </a:cubicBezTo>
                <a:cubicBezTo>
                  <a:pt x="874" y="188"/>
                  <a:pt x="888" y="175"/>
                  <a:pt x="907" y="166"/>
                </a:cubicBezTo>
                <a:cubicBezTo>
                  <a:pt x="925" y="156"/>
                  <a:pt x="946" y="151"/>
                  <a:pt x="969" y="151"/>
                </a:cubicBezTo>
                <a:cubicBezTo>
                  <a:pt x="990" y="151"/>
                  <a:pt x="1010" y="155"/>
                  <a:pt x="1030" y="163"/>
                </a:cubicBezTo>
                <a:cubicBezTo>
                  <a:pt x="1050" y="172"/>
                  <a:pt x="1067" y="183"/>
                  <a:pt x="1082" y="199"/>
                </a:cubicBezTo>
                <a:cubicBezTo>
                  <a:pt x="1097" y="214"/>
                  <a:pt x="1109" y="233"/>
                  <a:pt x="1118" y="254"/>
                </a:cubicBezTo>
                <a:cubicBezTo>
                  <a:pt x="1127" y="276"/>
                  <a:pt x="1131" y="300"/>
                  <a:pt x="1131" y="327"/>
                </a:cubicBezTo>
                <a:cubicBezTo>
                  <a:pt x="1131" y="354"/>
                  <a:pt x="1127" y="378"/>
                  <a:pt x="1118" y="400"/>
                </a:cubicBezTo>
                <a:cubicBezTo>
                  <a:pt x="1108" y="421"/>
                  <a:pt x="1096" y="440"/>
                  <a:pt x="1081" y="455"/>
                </a:cubicBezTo>
                <a:cubicBezTo>
                  <a:pt x="1066" y="471"/>
                  <a:pt x="1049" y="482"/>
                  <a:pt x="1030" y="491"/>
                </a:cubicBezTo>
                <a:cubicBezTo>
                  <a:pt x="1010" y="499"/>
                  <a:pt x="990" y="503"/>
                  <a:pt x="969" y="503"/>
                </a:cubicBezTo>
                <a:close/>
                <a:moveTo>
                  <a:pt x="952" y="421"/>
                </a:moveTo>
                <a:cubicBezTo>
                  <a:pt x="965" y="421"/>
                  <a:pt x="977" y="419"/>
                  <a:pt x="988" y="414"/>
                </a:cubicBezTo>
                <a:cubicBezTo>
                  <a:pt x="999" y="409"/>
                  <a:pt x="1009" y="402"/>
                  <a:pt x="1018" y="394"/>
                </a:cubicBezTo>
                <a:cubicBezTo>
                  <a:pt x="1026" y="385"/>
                  <a:pt x="1033" y="375"/>
                  <a:pt x="1038" y="364"/>
                </a:cubicBezTo>
                <a:cubicBezTo>
                  <a:pt x="1043" y="352"/>
                  <a:pt x="1045" y="340"/>
                  <a:pt x="1045" y="326"/>
                </a:cubicBezTo>
                <a:cubicBezTo>
                  <a:pt x="1045" y="313"/>
                  <a:pt x="1043" y="301"/>
                  <a:pt x="1038" y="289"/>
                </a:cubicBezTo>
                <a:cubicBezTo>
                  <a:pt x="1033" y="278"/>
                  <a:pt x="1026" y="268"/>
                  <a:pt x="1018" y="259"/>
                </a:cubicBezTo>
                <a:cubicBezTo>
                  <a:pt x="1009" y="251"/>
                  <a:pt x="999" y="244"/>
                  <a:pt x="988" y="239"/>
                </a:cubicBezTo>
                <a:cubicBezTo>
                  <a:pt x="977" y="234"/>
                  <a:pt x="965" y="231"/>
                  <a:pt x="952" y="231"/>
                </a:cubicBezTo>
                <a:cubicBezTo>
                  <a:pt x="938" y="231"/>
                  <a:pt x="926" y="234"/>
                  <a:pt x="915" y="239"/>
                </a:cubicBezTo>
                <a:cubicBezTo>
                  <a:pt x="903" y="244"/>
                  <a:pt x="893" y="251"/>
                  <a:pt x="885" y="259"/>
                </a:cubicBezTo>
                <a:cubicBezTo>
                  <a:pt x="877" y="268"/>
                  <a:pt x="870" y="278"/>
                  <a:pt x="865" y="289"/>
                </a:cubicBezTo>
                <a:cubicBezTo>
                  <a:pt x="860" y="301"/>
                  <a:pt x="858" y="313"/>
                  <a:pt x="858" y="326"/>
                </a:cubicBezTo>
                <a:cubicBezTo>
                  <a:pt x="858" y="340"/>
                  <a:pt x="860" y="352"/>
                  <a:pt x="865" y="364"/>
                </a:cubicBezTo>
                <a:cubicBezTo>
                  <a:pt x="870" y="375"/>
                  <a:pt x="877" y="385"/>
                  <a:pt x="885" y="394"/>
                </a:cubicBezTo>
                <a:cubicBezTo>
                  <a:pt x="893" y="402"/>
                  <a:pt x="903" y="409"/>
                  <a:pt x="915" y="414"/>
                </a:cubicBezTo>
                <a:cubicBezTo>
                  <a:pt x="926" y="419"/>
                  <a:pt x="938" y="421"/>
                  <a:pt x="952" y="421"/>
                </a:cubicBezTo>
                <a:close/>
                <a:moveTo>
                  <a:pt x="1194" y="158"/>
                </a:moveTo>
                <a:cubicBezTo>
                  <a:pt x="1279" y="158"/>
                  <a:pt x="1279" y="158"/>
                  <a:pt x="1279" y="158"/>
                </a:cubicBezTo>
                <a:cubicBezTo>
                  <a:pt x="1279" y="210"/>
                  <a:pt x="1279" y="210"/>
                  <a:pt x="1279" y="210"/>
                </a:cubicBezTo>
                <a:cubicBezTo>
                  <a:pt x="1287" y="190"/>
                  <a:pt x="1299" y="175"/>
                  <a:pt x="1315" y="166"/>
                </a:cubicBezTo>
                <a:cubicBezTo>
                  <a:pt x="1331" y="157"/>
                  <a:pt x="1350" y="152"/>
                  <a:pt x="1372" y="152"/>
                </a:cubicBezTo>
                <a:cubicBezTo>
                  <a:pt x="1383" y="152"/>
                  <a:pt x="1394" y="153"/>
                  <a:pt x="1403" y="156"/>
                </a:cubicBezTo>
                <a:cubicBezTo>
                  <a:pt x="1413" y="158"/>
                  <a:pt x="1422" y="161"/>
                  <a:pt x="1429" y="165"/>
                </a:cubicBezTo>
                <a:cubicBezTo>
                  <a:pt x="1397" y="250"/>
                  <a:pt x="1397" y="250"/>
                  <a:pt x="1397" y="250"/>
                </a:cubicBezTo>
                <a:cubicBezTo>
                  <a:pt x="1393" y="247"/>
                  <a:pt x="1387" y="244"/>
                  <a:pt x="1379" y="242"/>
                </a:cubicBezTo>
                <a:cubicBezTo>
                  <a:pt x="1371" y="239"/>
                  <a:pt x="1362" y="238"/>
                  <a:pt x="1352" y="238"/>
                </a:cubicBezTo>
                <a:cubicBezTo>
                  <a:pt x="1330" y="238"/>
                  <a:pt x="1313" y="244"/>
                  <a:pt x="1299" y="257"/>
                </a:cubicBezTo>
                <a:cubicBezTo>
                  <a:pt x="1286" y="269"/>
                  <a:pt x="1279" y="289"/>
                  <a:pt x="1279" y="318"/>
                </a:cubicBezTo>
                <a:cubicBezTo>
                  <a:pt x="1279" y="496"/>
                  <a:pt x="1279" y="496"/>
                  <a:pt x="1279" y="496"/>
                </a:cubicBezTo>
                <a:cubicBezTo>
                  <a:pt x="1194" y="496"/>
                  <a:pt x="1194" y="496"/>
                  <a:pt x="1194" y="496"/>
                </a:cubicBezTo>
                <a:lnTo>
                  <a:pt x="1194" y="158"/>
                </a:lnTo>
                <a:close/>
                <a:moveTo>
                  <a:pt x="1620" y="503"/>
                </a:moveTo>
                <a:cubicBezTo>
                  <a:pt x="1594" y="503"/>
                  <a:pt x="1571" y="498"/>
                  <a:pt x="1549" y="489"/>
                </a:cubicBezTo>
                <a:cubicBezTo>
                  <a:pt x="1527" y="480"/>
                  <a:pt x="1508" y="467"/>
                  <a:pt x="1492" y="451"/>
                </a:cubicBezTo>
                <a:cubicBezTo>
                  <a:pt x="1476" y="435"/>
                  <a:pt x="1464" y="416"/>
                  <a:pt x="1455" y="395"/>
                </a:cubicBezTo>
                <a:cubicBezTo>
                  <a:pt x="1446" y="374"/>
                  <a:pt x="1441" y="351"/>
                  <a:pt x="1441" y="327"/>
                </a:cubicBezTo>
                <a:cubicBezTo>
                  <a:pt x="1441" y="303"/>
                  <a:pt x="1446" y="280"/>
                  <a:pt x="1455" y="258"/>
                </a:cubicBezTo>
                <a:cubicBezTo>
                  <a:pt x="1464" y="237"/>
                  <a:pt x="1476" y="218"/>
                  <a:pt x="1492" y="202"/>
                </a:cubicBezTo>
                <a:cubicBezTo>
                  <a:pt x="1508" y="187"/>
                  <a:pt x="1527" y="174"/>
                  <a:pt x="1549" y="165"/>
                </a:cubicBezTo>
                <a:cubicBezTo>
                  <a:pt x="1571" y="156"/>
                  <a:pt x="1594" y="151"/>
                  <a:pt x="1620" y="151"/>
                </a:cubicBezTo>
                <a:cubicBezTo>
                  <a:pt x="1645" y="151"/>
                  <a:pt x="1668" y="156"/>
                  <a:pt x="1690" y="165"/>
                </a:cubicBezTo>
                <a:cubicBezTo>
                  <a:pt x="1712" y="174"/>
                  <a:pt x="1731" y="187"/>
                  <a:pt x="1747" y="202"/>
                </a:cubicBezTo>
                <a:cubicBezTo>
                  <a:pt x="1763" y="218"/>
                  <a:pt x="1776" y="237"/>
                  <a:pt x="1785" y="258"/>
                </a:cubicBezTo>
                <a:cubicBezTo>
                  <a:pt x="1794" y="280"/>
                  <a:pt x="1799" y="303"/>
                  <a:pt x="1799" y="327"/>
                </a:cubicBezTo>
                <a:cubicBezTo>
                  <a:pt x="1799" y="351"/>
                  <a:pt x="1794" y="374"/>
                  <a:pt x="1785" y="395"/>
                </a:cubicBezTo>
                <a:cubicBezTo>
                  <a:pt x="1776" y="416"/>
                  <a:pt x="1763" y="435"/>
                  <a:pt x="1747" y="451"/>
                </a:cubicBezTo>
                <a:cubicBezTo>
                  <a:pt x="1731" y="467"/>
                  <a:pt x="1713" y="480"/>
                  <a:pt x="1691" y="489"/>
                </a:cubicBezTo>
                <a:cubicBezTo>
                  <a:pt x="1669" y="498"/>
                  <a:pt x="1645" y="503"/>
                  <a:pt x="1620" y="503"/>
                </a:cubicBezTo>
                <a:close/>
                <a:moveTo>
                  <a:pt x="1620" y="421"/>
                </a:moveTo>
                <a:cubicBezTo>
                  <a:pt x="1633" y="421"/>
                  <a:pt x="1645" y="418"/>
                  <a:pt x="1657" y="413"/>
                </a:cubicBezTo>
                <a:cubicBezTo>
                  <a:pt x="1668" y="408"/>
                  <a:pt x="1678" y="402"/>
                  <a:pt x="1686" y="393"/>
                </a:cubicBezTo>
                <a:cubicBezTo>
                  <a:pt x="1694" y="385"/>
                  <a:pt x="1701" y="375"/>
                  <a:pt x="1706" y="364"/>
                </a:cubicBezTo>
                <a:cubicBezTo>
                  <a:pt x="1711" y="352"/>
                  <a:pt x="1713" y="340"/>
                  <a:pt x="1713" y="326"/>
                </a:cubicBezTo>
                <a:cubicBezTo>
                  <a:pt x="1713" y="313"/>
                  <a:pt x="1711" y="301"/>
                  <a:pt x="1706" y="289"/>
                </a:cubicBezTo>
                <a:cubicBezTo>
                  <a:pt x="1701" y="278"/>
                  <a:pt x="1694" y="268"/>
                  <a:pt x="1686" y="259"/>
                </a:cubicBezTo>
                <a:cubicBezTo>
                  <a:pt x="1678" y="251"/>
                  <a:pt x="1668" y="244"/>
                  <a:pt x="1657" y="239"/>
                </a:cubicBezTo>
                <a:cubicBezTo>
                  <a:pt x="1645" y="234"/>
                  <a:pt x="1633" y="232"/>
                  <a:pt x="1620" y="232"/>
                </a:cubicBezTo>
                <a:cubicBezTo>
                  <a:pt x="1607" y="232"/>
                  <a:pt x="1595" y="234"/>
                  <a:pt x="1584" y="239"/>
                </a:cubicBezTo>
                <a:cubicBezTo>
                  <a:pt x="1573" y="244"/>
                  <a:pt x="1563" y="251"/>
                  <a:pt x="1555" y="259"/>
                </a:cubicBezTo>
                <a:cubicBezTo>
                  <a:pt x="1546" y="268"/>
                  <a:pt x="1540" y="278"/>
                  <a:pt x="1535" y="289"/>
                </a:cubicBezTo>
                <a:cubicBezTo>
                  <a:pt x="1530" y="301"/>
                  <a:pt x="1528" y="313"/>
                  <a:pt x="1528" y="326"/>
                </a:cubicBezTo>
                <a:cubicBezTo>
                  <a:pt x="1528" y="340"/>
                  <a:pt x="1530" y="352"/>
                  <a:pt x="1535" y="364"/>
                </a:cubicBezTo>
                <a:cubicBezTo>
                  <a:pt x="1540" y="375"/>
                  <a:pt x="1546" y="385"/>
                  <a:pt x="1555" y="393"/>
                </a:cubicBezTo>
                <a:cubicBezTo>
                  <a:pt x="1563" y="402"/>
                  <a:pt x="1573" y="408"/>
                  <a:pt x="1584" y="413"/>
                </a:cubicBezTo>
                <a:cubicBezTo>
                  <a:pt x="1595" y="418"/>
                  <a:pt x="1607" y="421"/>
                  <a:pt x="1620" y="421"/>
                </a:cubicBezTo>
                <a:close/>
                <a:moveTo>
                  <a:pt x="0" y="158"/>
                </a:moveTo>
                <a:cubicBezTo>
                  <a:pt x="88" y="158"/>
                  <a:pt x="88" y="158"/>
                  <a:pt x="88" y="158"/>
                </a:cubicBezTo>
                <a:cubicBezTo>
                  <a:pt x="156" y="373"/>
                  <a:pt x="156" y="373"/>
                  <a:pt x="156" y="373"/>
                </a:cubicBezTo>
                <a:cubicBezTo>
                  <a:pt x="236" y="158"/>
                  <a:pt x="236" y="158"/>
                  <a:pt x="236" y="158"/>
                </a:cubicBezTo>
                <a:cubicBezTo>
                  <a:pt x="313" y="158"/>
                  <a:pt x="313" y="158"/>
                  <a:pt x="313" y="158"/>
                </a:cubicBezTo>
                <a:cubicBezTo>
                  <a:pt x="392" y="373"/>
                  <a:pt x="392" y="373"/>
                  <a:pt x="392" y="373"/>
                </a:cubicBezTo>
                <a:cubicBezTo>
                  <a:pt x="462" y="158"/>
                  <a:pt x="462" y="158"/>
                  <a:pt x="462" y="158"/>
                </a:cubicBezTo>
                <a:cubicBezTo>
                  <a:pt x="550" y="158"/>
                  <a:pt x="550" y="158"/>
                  <a:pt x="550" y="158"/>
                </a:cubicBezTo>
                <a:cubicBezTo>
                  <a:pt x="435" y="495"/>
                  <a:pt x="435" y="495"/>
                  <a:pt x="435" y="495"/>
                </a:cubicBezTo>
                <a:cubicBezTo>
                  <a:pt x="354" y="495"/>
                  <a:pt x="354" y="495"/>
                  <a:pt x="354" y="495"/>
                </a:cubicBezTo>
                <a:cubicBezTo>
                  <a:pt x="274" y="275"/>
                  <a:pt x="274" y="275"/>
                  <a:pt x="274" y="275"/>
                </a:cubicBezTo>
                <a:cubicBezTo>
                  <a:pt x="192" y="495"/>
                  <a:pt x="192" y="495"/>
                  <a:pt x="192" y="495"/>
                </a:cubicBezTo>
                <a:cubicBezTo>
                  <a:pt x="110" y="495"/>
                  <a:pt x="110" y="495"/>
                  <a:pt x="110" y="495"/>
                </a:cubicBezTo>
                <a:lnTo>
                  <a:pt x="0" y="15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6" name="Graphic 1"/>
          <p:cNvSpPr/>
          <p:nvPr userDrawn="1"/>
        </p:nvSpPr>
        <p:spPr>
          <a:xfrm flipH="1">
            <a:off x="6602819" y="0"/>
            <a:ext cx="5805376" cy="6857744"/>
          </a:xfrm>
          <a:custGeom>
            <a:avLst/>
            <a:gdLst>
              <a:gd name="connsiteX0" fmla="*/ 0 w 6878649"/>
              <a:gd name="connsiteY0" fmla="*/ 0 h 6857744"/>
              <a:gd name="connsiteX1" fmla="*/ 0 w 6878649"/>
              <a:gd name="connsiteY1" fmla="*/ 6857744 h 6857744"/>
              <a:gd name="connsiteX2" fmla="*/ 6332932 w 6878649"/>
              <a:gd name="connsiteY2" fmla="*/ 6857744 h 6857744"/>
              <a:gd name="connsiteX3" fmla="*/ 6878649 w 6878649"/>
              <a:gd name="connsiteY3" fmla="*/ 3428872 h 6857744"/>
              <a:gd name="connsiteX4" fmla="*/ 6332932 w 6878649"/>
              <a:gd name="connsiteY4" fmla="*/ 0 h 6857744"/>
              <a:gd name="connsiteX5" fmla="*/ 0 w 6878649"/>
              <a:gd name="connsiteY5" fmla="*/ 0 h 6857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78649" h="6857744">
                <a:moveTo>
                  <a:pt x="0" y="0"/>
                </a:moveTo>
                <a:lnTo>
                  <a:pt x="0" y="6857744"/>
                </a:lnTo>
                <a:lnTo>
                  <a:pt x="6332932" y="6857744"/>
                </a:lnTo>
                <a:cubicBezTo>
                  <a:pt x="6689571" y="5758600"/>
                  <a:pt x="6878649" y="4610309"/>
                  <a:pt x="6878649" y="3428872"/>
                </a:cubicBezTo>
                <a:cubicBezTo>
                  <a:pt x="6878649" y="2247435"/>
                  <a:pt x="6689571" y="1099144"/>
                  <a:pt x="6332932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0095B7"/>
          </a:solidFill>
          <a:ln w="1693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>
          <a:xfrm>
            <a:off x="-5" y="-9"/>
            <a:ext cx="5459246" cy="6864757"/>
            <a:chOff x="-5" y="-9"/>
            <a:chExt cx="5459246" cy="6864757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 rotWithShape="1">
            <a:blip r:embed="rId2" cstate="email"/>
            <a:srcRect l="-533" r="8563"/>
            <a:stretch>
              <a:fillRect/>
            </a:stretch>
          </p:blipFill>
          <p:spPr>
            <a:xfrm flipH="1">
              <a:off x="-3" y="-9"/>
              <a:ext cx="5459244" cy="6864757"/>
            </a:xfrm>
            <a:prstGeom prst="rect">
              <a:avLst/>
            </a:prstGeom>
          </p:spPr>
        </p:pic>
        <p:sp>
          <p:nvSpPr>
            <p:cNvPr id="11" name="Rectangle 3"/>
            <p:cNvSpPr/>
            <p:nvPr userDrawn="1"/>
          </p:nvSpPr>
          <p:spPr>
            <a:xfrm>
              <a:off x="-5" y="-9"/>
              <a:ext cx="5459246" cy="6858000"/>
            </a:xfrm>
            <a:prstGeom prst="rect">
              <a:avLst/>
            </a:prstGeom>
            <a:solidFill>
              <a:srgbClr val="808080">
                <a:alpha val="15064"/>
              </a:srgbClr>
            </a:solidFill>
            <a:ln w="12700">
              <a:miter lim="400000"/>
            </a:ln>
          </p:spPr>
          <p:txBody>
            <a:bodyPr lIns="45719" rIns="45719" anchor="ctr"/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  <p:pic>
        <p:nvPicPr>
          <p:cNvPr id="12" name="Graphic 11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4919319" y="0"/>
            <a:ext cx="2529231" cy="686475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03595" y="365760"/>
            <a:ext cx="5739766" cy="685800"/>
          </a:xfrm>
        </p:spPr>
        <p:txBody>
          <a:bodyPr>
            <a:noAutofit/>
          </a:bodyPr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add title</a:t>
            </a:r>
            <a:endParaRPr lang="en-US"/>
          </a:p>
        </p:txBody>
      </p:sp>
      <p:sp>
        <p:nvSpPr>
          <p:cNvPr id="5" name="Número de diapositiva"/>
          <p:cNvSpPr txBox="1"/>
          <p:nvPr userDrawn="1"/>
        </p:nvSpPr>
        <p:spPr>
          <a:xfrm>
            <a:off x="11455802" y="6530234"/>
            <a:ext cx="548640" cy="91440"/>
          </a:xfrm>
          <a:prstGeom prst="rect">
            <a:avLst/>
          </a:prstGeom>
        </p:spPr>
        <p:txBody>
          <a:bodyPr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7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enorite" pitchFamily="2" charset="0"/>
                <a:ea typeface="+mn-ea"/>
                <a:cs typeface="+mn-cs"/>
                <a:sym typeface="Tenorite Regular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9pPr>
          </a:lstStyle>
          <a:p>
            <a:fld id="{86CB4B4D-7CA3-9044-876B-883B54F8677D}" type="slidenum">
              <a:rPr lang="en-US" sz="1000" smtClean="0"/>
            </a:fld>
            <a:endParaRPr lang="en-US" sz="1000"/>
          </a:p>
        </p:txBody>
      </p:sp>
      <p:sp>
        <p:nvSpPr>
          <p:cNvPr id="7" name="Freeform 5"/>
          <p:cNvSpPr>
            <a:spLocks noEditPoints="1"/>
          </p:cNvSpPr>
          <p:nvPr userDrawn="1"/>
        </p:nvSpPr>
        <p:spPr bwMode="auto">
          <a:xfrm>
            <a:off x="10784911" y="6479382"/>
            <a:ext cx="468874" cy="173633"/>
          </a:xfrm>
          <a:custGeom>
            <a:avLst/>
            <a:gdLst>
              <a:gd name="T0" fmla="*/ 698 w 1799"/>
              <a:gd name="T1" fmla="*/ 158 h 664"/>
              <a:gd name="T2" fmla="*/ 610 w 1799"/>
              <a:gd name="T3" fmla="*/ 496 h 664"/>
              <a:gd name="T4" fmla="*/ 664 w 1799"/>
              <a:gd name="T5" fmla="*/ 7 h 664"/>
              <a:gd name="T6" fmla="*/ 638 w 1799"/>
              <a:gd name="T7" fmla="*/ 105 h 664"/>
              <a:gd name="T8" fmla="*/ 664 w 1799"/>
              <a:gd name="T9" fmla="*/ 7 h 664"/>
              <a:gd name="T10" fmla="*/ 907 w 1799"/>
              <a:gd name="T11" fmla="*/ 491 h 664"/>
              <a:gd name="T12" fmla="*/ 863 w 1799"/>
              <a:gd name="T13" fmla="*/ 664 h 664"/>
              <a:gd name="T14" fmla="*/ 777 w 1799"/>
              <a:gd name="T15" fmla="*/ 158 h 664"/>
              <a:gd name="T16" fmla="*/ 862 w 1799"/>
              <a:gd name="T17" fmla="*/ 205 h 664"/>
              <a:gd name="T18" fmla="*/ 969 w 1799"/>
              <a:gd name="T19" fmla="*/ 151 h 664"/>
              <a:gd name="T20" fmla="*/ 1082 w 1799"/>
              <a:gd name="T21" fmla="*/ 199 h 664"/>
              <a:gd name="T22" fmla="*/ 1131 w 1799"/>
              <a:gd name="T23" fmla="*/ 327 h 664"/>
              <a:gd name="T24" fmla="*/ 1081 w 1799"/>
              <a:gd name="T25" fmla="*/ 455 h 664"/>
              <a:gd name="T26" fmla="*/ 969 w 1799"/>
              <a:gd name="T27" fmla="*/ 503 h 664"/>
              <a:gd name="T28" fmla="*/ 988 w 1799"/>
              <a:gd name="T29" fmla="*/ 414 h 664"/>
              <a:gd name="T30" fmla="*/ 1038 w 1799"/>
              <a:gd name="T31" fmla="*/ 364 h 664"/>
              <a:gd name="T32" fmla="*/ 1038 w 1799"/>
              <a:gd name="T33" fmla="*/ 289 h 664"/>
              <a:gd name="T34" fmla="*/ 988 w 1799"/>
              <a:gd name="T35" fmla="*/ 239 h 664"/>
              <a:gd name="T36" fmla="*/ 915 w 1799"/>
              <a:gd name="T37" fmla="*/ 239 h 664"/>
              <a:gd name="T38" fmla="*/ 865 w 1799"/>
              <a:gd name="T39" fmla="*/ 289 h 664"/>
              <a:gd name="T40" fmla="*/ 865 w 1799"/>
              <a:gd name="T41" fmla="*/ 364 h 664"/>
              <a:gd name="T42" fmla="*/ 915 w 1799"/>
              <a:gd name="T43" fmla="*/ 414 h 664"/>
              <a:gd name="T44" fmla="*/ 1194 w 1799"/>
              <a:gd name="T45" fmla="*/ 158 h 664"/>
              <a:gd name="T46" fmla="*/ 1279 w 1799"/>
              <a:gd name="T47" fmla="*/ 210 h 664"/>
              <a:gd name="T48" fmla="*/ 1372 w 1799"/>
              <a:gd name="T49" fmla="*/ 152 h 664"/>
              <a:gd name="T50" fmla="*/ 1429 w 1799"/>
              <a:gd name="T51" fmla="*/ 165 h 664"/>
              <a:gd name="T52" fmla="*/ 1379 w 1799"/>
              <a:gd name="T53" fmla="*/ 242 h 664"/>
              <a:gd name="T54" fmla="*/ 1299 w 1799"/>
              <a:gd name="T55" fmla="*/ 257 h 664"/>
              <a:gd name="T56" fmla="*/ 1279 w 1799"/>
              <a:gd name="T57" fmla="*/ 496 h 664"/>
              <a:gd name="T58" fmla="*/ 1194 w 1799"/>
              <a:gd name="T59" fmla="*/ 158 h 664"/>
              <a:gd name="T60" fmla="*/ 1549 w 1799"/>
              <a:gd name="T61" fmla="*/ 489 h 664"/>
              <a:gd name="T62" fmla="*/ 1455 w 1799"/>
              <a:gd name="T63" fmla="*/ 395 h 664"/>
              <a:gd name="T64" fmla="*/ 1455 w 1799"/>
              <a:gd name="T65" fmla="*/ 258 h 664"/>
              <a:gd name="T66" fmla="*/ 1549 w 1799"/>
              <a:gd name="T67" fmla="*/ 165 h 664"/>
              <a:gd name="T68" fmla="*/ 1690 w 1799"/>
              <a:gd name="T69" fmla="*/ 165 h 664"/>
              <a:gd name="T70" fmla="*/ 1785 w 1799"/>
              <a:gd name="T71" fmla="*/ 258 h 664"/>
              <a:gd name="T72" fmla="*/ 1785 w 1799"/>
              <a:gd name="T73" fmla="*/ 395 h 664"/>
              <a:gd name="T74" fmla="*/ 1691 w 1799"/>
              <a:gd name="T75" fmla="*/ 489 h 664"/>
              <a:gd name="T76" fmla="*/ 1620 w 1799"/>
              <a:gd name="T77" fmla="*/ 421 h 664"/>
              <a:gd name="T78" fmla="*/ 1686 w 1799"/>
              <a:gd name="T79" fmla="*/ 393 h 664"/>
              <a:gd name="T80" fmla="*/ 1713 w 1799"/>
              <a:gd name="T81" fmla="*/ 326 h 664"/>
              <a:gd name="T82" fmla="*/ 1686 w 1799"/>
              <a:gd name="T83" fmla="*/ 259 h 664"/>
              <a:gd name="T84" fmla="*/ 1620 w 1799"/>
              <a:gd name="T85" fmla="*/ 232 h 664"/>
              <a:gd name="T86" fmla="*/ 1555 w 1799"/>
              <a:gd name="T87" fmla="*/ 259 h 664"/>
              <a:gd name="T88" fmla="*/ 1528 w 1799"/>
              <a:gd name="T89" fmla="*/ 326 h 664"/>
              <a:gd name="T90" fmla="*/ 1555 w 1799"/>
              <a:gd name="T91" fmla="*/ 393 h 664"/>
              <a:gd name="T92" fmla="*/ 1620 w 1799"/>
              <a:gd name="T93" fmla="*/ 421 h 664"/>
              <a:gd name="T94" fmla="*/ 88 w 1799"/>
              <a:gd name="T95" fmla="*/ 158 h 664"/>
              <a:gd name="T96" fmla="*/ 236 w 1799"/>
              <a:gd name="T97" fmla="*/ 158 h 664"/>
              <a:gd name="T98" fmla="*/ 392 w 1799"/>
              <a:gd name="T99" fmla="*/ 373 h 664"/>
              <a:gd name="T100" fmla="*/ 550 w 1799"/>
              <a:gd name="T101" fmla="*/ 158 h 664"/>
              <a:gd name="T102" fmla="*/ 354 w 1799"/>
              <a:gd name="T103" fmla="*/ 495 h 664"/>
              <a:gd name="T104" fmla="*/ 192 w 1799"/>
              <a:gd name="T105" fmla="*/ 495 h 664"/>
              <a:gd name="T106" fmla="*/ 0 w 1799"/>
              <a:gd name="T107" fmla="*/ 158 h 6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799" h="664">
                <a:moveTo>
                  <a:pt x="610" y="158"/>
                </a:moveTo>
                <a:cubicBezTo>
                  <a:pt x="698" y="158"/>
                  <a:pt x="698" y="158"/>
                  <a:pt x="698" y="158"/>
                </a:cubicBezTo>
                <a:cubicBezTo>
                  <a:pt x="698" y="496"/>
                  <a:pt x="698" y="496"/>
                  <a:pt x="698" y="496"/>
                </a:cubicBezTo>
                <a:cubicBezTo>
                  <a:pt x="610" y="496"/>
                  <a:pt x="610" y="496"/>
                  <a:pt x="610" y="496"/>
                </a:cubicBezTo>
                <a:lnTo>
                  <a:pt x="610" y="158"/>
                </a:lnTo>
                <a:close/>
                <a:moveTo>
                  <a:pt x="664" y="7"/>
                </a:moveTo>
                <a:cubicBezTo>
                  <a:pt x="637" y="0"/>
                  <a:pt x="609" y="16"/>
                  <a:pt x="602" y="43"/>
                </a:cubicBezTo>
                <a:cubicBezTo>
                  <a:pt x="595" y="70"/>
                  <a:pt x="611" y="98"/>
                  <a:pt x="638" y="105"/>
                </a:cubicBezTo>
                <a:cubicBezTo>
                  <a:pt x="665" y="112"/>
                  <a:pt x="693" y="96"/>
                  <a:pt x="700" y="69"/>
                </a:cubicBezTo>
                <a:cubicBezTo>
                  <a:pt x="707" y="42"/>
                  <a:pt x="691" y="14"/>
                  <a:pt x="664" y="7"/>
                </a:cubicBezTo>
                <a:close/>
                <a:moveTo>
                  <a:pt x="969" y="503"/>
                </a:moveTo>
                <a:cubicBezTo>
                  <a:pt x="946" y="503"/>
                  <a:pt x="926" y="499"/>
                  <a:pt x="907" y="491"/>
                </a:cubicBezTo>
                <a:cubicBezTo>
                  <a:pt x="889" y="482"/>
                  <a:pt x="874" y="470"/>
                  <a:pt x="863" y="455"/>
                </a:cubicBezTo>
                <a:cubicBezTo>
                  <a:pt x="863" y="664"/>
                  <a:pt x="863" y="664"/>
                  <a:pt x="863" y="664"/>
                </a:cubicBezTo>
                <a:cubicBezTo>
                  <a:pt x="777" y="664"/>
                  <a:pt x="777" y="664"/>
                  <a:pt x="777" y="664"/>
                </a:cubicBezTo>
                <a:cubicBezTo>
                  <a:pt x="777" y="158"/>
                  <a:pt x="777" y="158"/>
                  <a:pt x="777" y="158"/>
                </a:cubicBezTo>
                <a:cubicBezTo>
                  <a:pt x="862" y="158"/>
                  <a:pt x="862" y="158"/>
                  <a:pt x="862" y="158"/>
                </a:cubicBezTo>
                <a:cubicBezTo>
                  <a:pt x="862" y="205"/>
                  <a:pt x="862" y="205"/>
                  <a:pt x="862" y="205"/>
                </a:cubicBezTo>
                <a:cubicBezTo>
                  <a:pt x="874" y="188"/>
                  <a:pt x="888" y="175"/>
                  <a:pt x="907" y="166"/>
                </a:cubicBezTo>
                <a:cubicBezTo>
                  <a:pt x="925" y="156"/>
                  <a:pt x="946" y="151"/>
                  <a:pt x="969" y="151"/>
                </a:cubicBezTo>
                <a:cubicBezTo>
                  <a:pt x="990" y="151"/>
                  <a:pt x="1010" y="155"/>
                  <a:pt x="1030" y="163"/>
                </a:cubicBezTo>
                <a:cubicBezTo>
                  <a:pt x="1050" y="172"/>
                  <a:pt x="1067" y="183"/>
                  <a:pt x="1082" y="199"/>
                </a:cubicBezTo>
                <a:cubicBezTo>
                  <a:pt x="1097" y="214"/>
                  <a:pt x="1109" y="233"/>
                  <a:pt x="1118" y="254"/>
                </a:cubicBezTo>
                <a:cubicBezTo>
                  <a:pt x="1127" y="276"/>
                  <a:pt x="1131" y="300"/>
                  <a:pt x="1131" y="327"/>
                </a:cubicBezTo>
                <a:cubicBezTo>
                  <a:pt x="1131" y="354"/>
                  <a:pt x="1127" y="378"/>
                  <a:pt x="1118" y="400"/>
                </a:cubicBezTo>
                <a:cubicBezTo>
                  <a:pt x="1108" y="421"/>
                  <a:pt x="1096" y="440"/>
                  <a:pt x="1081" y="455"/>
                </a:cubicBezTo>
                <a:cubicBezTo>
                  <a:pt x="1066" y="471"/>
                  <a:pt x="1049" y="482"/>
                  <a:pt x="1030" y="491"/>
                </a:cubicBezTo>
                <a:cubicBezTo>
                  <a:pt x="1010" y="499"/>
                  <a:pt x="990" y="503"/>
                  <a:pt x="969" y="503"/>
                </a:cubicBezTo>
                <a:close/>
                <a:moveTo>
                  <a:pt x="952" y="421"/>
                </a:moveTo>
                <a:cubicBezTo>
                  <a:pt x="965" y="421"/>
                  <a:pt x="977" y="419"/>
                  <a:pt x="988" y="414"/>
                </a:cubicBezTo>
                <a:cubicBezTo>
                  <a:pt x="999" y="409"/>
                  <a:pt x="1009" y="402"/>
                  <a:pt x="1018" y="394"/>
                </a:cubicBezTo>
                <a:cubicBezTo>
                  <a:pt x="1026" y="385"/>
                  <a:pt x="1033" y="375"/>
                  <a:pt x="1038" y="364"/>
                </a:cubicBezTo>
                <a:cubicBezTo>
                  <a:pt x="1043" y="352"/>
                  <a:pt x="1045" y="340"/>
                  <a:pt x="1045" y="326"/>
                </a:cubicBezTo>
                <a:cubicBezTo>
                  <a:pt x="1045" y="313"/>
                  <a:pt x="1043" y="301"/>
                  <a:pt x="1038" y="289"/>
                </a:cubicBezTo>
                <a:cubicBezTo>
                  <a:pt x="1033" y="278"/>
                  <a:pt x="1026" y="268"/>
                  <a:pt x="1018" y="259"/>
                </a:cubicBezTo>
                <a:cubicBezTo>
                  <a:pt x="1009" y="251"/>
                  <a:pt x="999" y="244"/>
                  <a:pt x="988" y="239"/>
                </a:cubicBezTo>
                <a:cubicBezTo>
                  <a:pt x="977" y="234"/>
                  <a:pt x="965" y="231"/>
                  <a:pt x="952" y="231"/>
                </a:cubicBezTo>
                <a:cubicBezTo>
                  <a:pt x="938" y="231"/>
                  <a:pt x="926" y="234"/>
                  <a:pt x="915" y="239"/>
                </a:cubicBezTo>
                <a:cubicBezTo>
                  <a:pt x="903" y="244"/>
                  <a:pt x="893" y="251"/>
                  <a:pt x="885" y="259"/>
                </a:cubicBezTo>
                <a:cubicBezTo>
                  <a:pt x="877" y="268"/>
                  <a:pt x="870" y="278"/>
                  <a:pt x="865" y="289"/>
                </a:cubicBezTo>
                <a:cubicBezTo>
                  <a:pt x="860" y="301"/>
                  <a:pt x="858" y="313"/>
                  <a:pt x="858" y="326"/>
                </a:cubicBezTo>
                <a:cubicBezTo>
                  <a:pt x="858" y="340"/>
                  <a:pt x="860" y="352"/>
                  <a:pt x="865" y="364"/>
                </a:cubicBezTo>
                <a:cubicBezTo>
                  <a:pt x="870" y="375"/>
                  <a:pt x="877" y="385"/>
                  <a:pt x="885" y="394"/>
                </a:cubicBezTo>
                <a:cubicBezTo>
                  <a:pt x="893" y="402"/>
                  <a:pt x="903" y="409"/>
                  <a:pt x="915" y="414"/>
                </a:cubicBezTo>
                <a:cubicBezTo>
                  <a:pt x="926" y="419"/>
                  <a:pt x="938" y="421"/>
                  <a:pt x="952" y="421"/>
                </a:cubicBezTo>
                <a:close/>
                <a:moveTo>
                  <a:pt x="1194" y="158"/>
                </a:moveTo>
                <a:cubicBezTo>
                  <a:pt x="1279" y="158"/>
                  <a:pt x="1279" y="158"/>
                  <a:pt x="1279" y="158"/>
                </a:cubicBezTo>
                <a:cubicBezTo>
                  <a:pt x="1279" y="210"/>
                  <a:pt x="1279" y="210"/>
                  <a:pt x="1279" y="210"/>
                </a:cubicBezTo>
                <a:cubicBezTo>
                  <a:pt x="1287" y="190"/>
                  <a:pt x="1299" y="175"/>
                  <a:pt x="1315" y="166"/>
                </a:cubicBezTo>
                <a:cubicBezTo>
                  <a:pt x="1331" y="157"/>
                  <a:pt x="1350" y="152"/>
                  <a:pt x="1372" y="152"/>
                </a:cubicBezTo>
                <a:cubicBezTo>
                  <a:pt x="1383" y="152"/>
                  <a:pt x="1394" y="153"/>
                  <a:pt x="1403" y="156"/>
                </a:cubicBezTo>
                <a:cubicBezTo>
                  <a:pt x="1413" y="158"/>
                  <a:pt x="1422" y="161"/>
                  <a:pt x="1429" y="165"/>
                </a:cubicBezTo>
                <a:cubicBezTo>
                  <a:pt x="1397" y="250"/>
                  <a:pt x="1397" y="250"/>
                  <a:pt x="1397" y="250"/>
                </a:cubicBezTo>
                <a:cubicBezTo>
                  <a:pt x="1393" y="247"/>
                  <a:pt x="1387" y="244"/>
                  <a:pt x="1379" y="242"/>
                </a:cubicBezTo>
                <a:cubicBezTo>
                  <a:pt x="1371" y="239"/>
                  <a:pt x="1362" y="238"/>
                  <a:pt x="1352" y="238"/>
                </a:cubicBezTo>
                <a:cubicBezTo>
                  <a:pt x="1330" y="238"/>
                  <a:pt x="1313" y="244"/>
                  <a:pt x="1299" y="257"/>
                </a:cubicBezTo>
                <a:cubicBezTo>
                  <a:pt x="1286" y="269"/>
                  <a:pt x="1279" y="289"/>
                  <a:pt x="1279" y="318"/>
                </a:cubicBezTo>
                <a:cubicBezTo>
                  <a:pt x="1279" y="496"/>
                  <a:pt x="1279" y="496"/>
                  <a:pt x="1279" y="496"/>
                </a:cubicBezTo>
                <a:cubicBezTo>
                  <a:pt x="1194" y="496"/>
                  <a:pt x="1194" y="496"/>
                  <a:pt x="1194" y="496"/>
                </a:cubicBezTo>
                <a:lnTo>
                  <a:pt x="1194" y="158"/>
                </a:lnTo>
                <a:close/>
                <a:moveTo>
                  <a:pt x="1620" y="503"/>
                </a:moveTo>
                <a:cubicBezTo>
                  <a:pt x="1594" y="503"/>
                  <a:pt x="1571" y="498"/>
                  <a:pt x="1549" y="489"/>
                </a:cubicBezTo>
                <a:cubicBezTo>
                  <a:pt x="1527" y="480"/>
                  <a:pt x="1508" y="467"/>
                  <a:pt x="1492" y="451"/>
                </a:cubicBezTo>
                <a:cubicBezTo>
                  <a:pt x="1476" y="435"/>
                  <a:pt x="1464" y="416"/>
                  <a:pt x="1455" y="395"/>
                </a:cubicBezTo>
                <a:cubicBezTo>
                  <a:pt x="1446" y="374"/>
                  <a:pt x="1441" y="351"/>
                  <a:pt x="1441" y="327"/>
                </a:cubicBezTo>
                <a:cubicBezTo>
                  <a:pt x="1441" y="303"/>
                  <a:pt x="1446" y="280"/>
                  <a:pt x="1455" y="258"/>
                </a:cubicBezTo>
                <a:cubicBezTo>
                  <a:pt x="1464" y="237"/>
                  <a:pt x="1476" y="218"/>
                  <a:pt x="1492" y="202"/>
                </a:cubicBezTo>
                <a:cubicBezTo>
                  <a:pt x="1508" y="187"/>
                  <a:pt x="1527" y="174"/>
                  <a:pt x="1549" y="165"/>
                </a:cubicBezTo>
                <a:cubicBezTo>
                  <a:pt x="1571" y="156"/>
                  <a:pt x="1594" y="151"/>
                  <a:pt x="1620" y="151"/>
                </a:cubicBezTo>
                <a:cubicBezTo>
                  <a:pt x="1645" y="151"/>
                  <a:pt x="1668" y="156"/>
                  <a:pt x="1690" y="165"/>
                </a:cubicBezTo>
                <a:cubicBezTo>
                  <a:pt x="1712" y="174"/>
                  <a:pt x="1731" y="187"/>
                  <a:pt x="1747" y="202"/>
                </a:cubicBezTo>
                <a:cubicBezTo>
                  <a:pt x="1763" y="218"/>
                  <a:pt x="1776" y="237"/>
                  <a:pt x="1785" y="258"/>
                </a:cubicBezTo>
                <a:cubicBezTo>
                  <a:pt x="1794" y="280"/>
                  <a:pt x="1799" y="303"/>
                  <a:pt x="1799" y="327"/>
                </a:cubicBezTo>
                <a:cubicBezTo>
                  <a:pt x="1799" y="351"/>
                  <a:pt x="1794" y="374"/>
                  <a:pt x="1785" y="395"/>
                </a:cubicBezTo>
                <a:cubicBezTo>
                  <a:pt x="1776" y="416"/>
                  <a:pt x="1763" y="435"/>
                  <a:pt x="1747" y="451"/>
                </a:cubicBezTo>
                <a:cubicBezTo>
                  <a:pt x="1731" y="467"/>
                  <a:pt x="1713" y="480"/>
                  <a:pt x="1691" y="489"/>
                </a:cubicBezTo>
                <a:cubicBezTo>
                  <a:pt x="1669" y="498"/>
                  <a:pt x="1645" y="503"/>
                  <a:pt x="1620" y="503"/>
                </a:cubicBezTo>
                <a:close/>
                <a:moveTo>
                  <a:pt x="1620" y="421"/>
                </a:moveTo>
                <a:cubicBezTo>
                  <a:pt x="1633" y="421"/>
                  <a:pt x="1645" y="418"/>
                  <a:pt x="1657" y="413"/>
                </a:cubicBezTo>
                <a:cubicBezTo>
                  <a:pt x="1668" y="408"/>
                  <a:pt x="1678" y="402"/>
                  <a:pt x="1686" y="393"/>
                </a:cubicBezTo>
                <a:cubicBezTo>
                  <a:pt x="1694" y="385"/>
                  <a:pt x="1701" y="375"/>
                  <a:pt x="1706" y="364"/>
                </a:cubicBezTo>
                <a:cubicBezTo>
                  <a:pt x="1711" y="352"/>
                  <a:pt x="1713" y="340"/>
                  <a:pt x="1713" y="326"/>
                </a:cubicBezTo>
                <a:cubicBezTo>
                  <a:pt x="1713" y="313"/>
                  <a:pt x="1711" y="301"/>
                  <a:pt x="1706" y="289"/>
                </a:cubicBezTo>
                <a:cubicBezTo>
                  <a:pt x="1701" y="278"/>
                  <a:pt x="1694" y="268"/>
                  <a:pt x="1686" y="259"/>
                </a:cubicBezTo>
                <a:cubicBezTo>
                  <a:pt x="1678" y="251"/>
                  <a:pt x="1668" y="244"/>
                  <a:pt x="1657" y="239"/>
                </a:cubicBezTo>
                <a:cubicBezTo>
                  <a:pt x="1645" y="234"/>
                  <a:pt x="1633" y="232"/>
                  <a:pt x="1620" y="232"/>
                </a:cubicBezTo>
                <a:cubicBezTo>
                  <a:pt x="1607" y="232"/>
                  <a:pt x="1595" y="234"/>
                  <a:pt x="1584" y="239"/>
                </a:cubicBezTo>
                <a:cubicBezTo>
                  <a:pt x="1573" y="244"/>
                  <a:pt x="1563" y="251"/>
                  <a:pt x="1555" y="259"/>
                </a:cubicBezTo>
                <a:cubicBezTo>
                  <a:pt x="1546" y="268"/>
                  <a:pt x="1540" y="278"/>
                  <a:pt x="1535" y="289"/>
                </a:cubicBezTo>
                <a:cubicBezTo>
                  <a:pt x="1530" y="301"/>
                  <a:pt x="1528" y="313"/>
                  <a:pt x="1528" y="326"/>
                </a:cubicBezTo>
                <a:cubicBezTo>
                  <a:pt x="1528" y="340"/>
                  <a:pt x="1530" y="352"/>
                  <a:pt x="1535" y="364"/>
                </a:cubicBezTo>
                <a:cubicBezTo>
                  <a:pt x="1540" y="375"/>
                  <a:pt x="1546" y="385"/>
                  <a:pt x="1555" y="393"/>
                </a:cubicBezTo>
                <a:cubicBezTo>
                  <a:pt x="1563" y="402"/>
                  <a:pt x="1573" y="408"/>
                  <a:pt x="1584" y="413"/>
                </a:cubicBezTo>
                <a:cubicBezTo>
                  <a:pt x="1595" y="418"/>
                  <a:pt x="1607" y="421"/>
                  <a:pt x="1620" y="421"/>
                </a:cubicBezTo>
                <a:close/>
                <a:moveTo>
                  <a:pt x="0" y="158"/>
                </a:moveTo>
                <a:cubicBezTo>
                  <a:pt x="88" y="158"/>
                  <a:pt x="88" y="158"/>
                  <a:pt x="88" y="158"/>
                </a:cubicBezTo>
                <a:cubicBezTo>
                  <a:pt x="156" y="373"/>
                  <a:pt x="156" y="373"/>
                  <a:pt x="156" y="373"/>
                </a:cubicBezTo>
                <a:cubicBezTo>
                  <a:pt x="236" y="158"/>
                  <a:pt x="236" y="158"/>
                  <a:pt x="236" y="158"/>
                </a:cubicBezTo>
                <a:cubicBezTo>
                  <a:pt x="313" y="158"/>
                  <a:pt x="313" y="158"/>
                  <a:pt x="313" y="158"/>
                </a:cubicBezTo>
                <a:cubicBezTo>
                  <a:pt x="392" y="373"/>
                  <a:pt x="392" y="373"/>
                  <a:pt x="392" y="373"/>
                </a:cubicBezTo>
                <a:cubicBezTo>
                  <a:pt x="462" y="158"/>
                  <a:pt x="462" y="158"/>
                  <a:pt x="462" y="158"/>
                </a:cubicBezTo>
                <a:cubicBezTo>
                  <a:pt x="550" y="158"/>
                  <a:pt x="550" y="158"/>
                  <a:pt x="550" y="158"/>
                </a:cubicBezTo>
                <a:cubicBezTo>
                  <a:pt x="435" y="495"/>
                  <a:pt x="435" y="495"/>
                  <a:pt x="435" y="495"/>
                </a:cubicBezTo>
                <a:cubicBezTo>
                  <a:pt x="354" y="495"/>
                  <a:pt x="354" y="495"/>
                  <a:pt x="354" y="495"/>
                </a:cubicBezTo>
                <a:cubicBezTo>
                  <a:pt x="274" y="275"/>
                  <a:pt x="274" y="275"/>
                  <a:pt x="274" y="275"/>
                </a:cubicBezTo>
                <a:cubicBezTo>
                  <a:pt x="192" y="495"/>
                  <a:pt x="192" y="495"/>
                  <a:pt x="192" y="495"/>
                </a:cubicBezTo>
                <a:cubicBezTo>
                  <a:pt x="110" y="495"/>
                  <a:pt x="110" y="495"/>
                  <a:pt x="110" y="495"/>
                </a:cubicBezTo>
                <a:lnTo>
                  <a:pt x="0" y="15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GraphicMask_Wipro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>
          <a:xfrm>
            <a:off x="0" y="1356"/>
            <a:ext cx="12192000" cy="6855288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971550" y="2809240"/>
            <a:ext cx="6510528" cy="1926862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 kumimoji="0" lang="en-US" sz="4800" b="1" i="0" u="none" strike="noStrike" kern="120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Tenorite" pitchFamily="2" charset="0"/>
                <a:ea typeface="+mj-ea"/>
                <a:cs typeface="+mj-cs"/>
                <a:sym typeface="Tenorite Regular"/>
              </a:defRPr>
            </a:lvl1pPr>
          </a:lstStyle>
          <a:p>
            <a:r>
              <a:rPr lang="en-US"/>
              <a:t>Click to add title</a:t>
            </a:r>
            <a:endParaRPr lang="en-US"/>
          </a:p>
        </p:txBody>
      </p:sp>
      <p:sp>
        <p:nvSpPr>
          <p:cNvPr id="4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71550" y="5322874"/>
            <a:ext cx="6510528" cy="36799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1800" b="1" i="0" kern="1200" dirty="0">
                <a:solidFill>
                  <a:schemeClr val="bg1"/>
                </a:solidFill>
                <a:latin typeface="Tenorite" pitchFamily="2" charset="0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None/>
            </a:pPr>
            <a:r>
              <a:rPr lang="en-US"/>
              <a:t>Click to add subtitle</a:t>
            </a:r>
            <a:endParaRPr lang="en-US"/>
          </a:p>
        </p:txBody>
      </p:sp>
      <p:pic>
        <p:nvPicPr>
          <p:cNvPr id="12" name="Picture 2" descr="Our Bengaluru campus - Azim Premji University"/>
          <p:cNvPicPr preferRelativeResize="0">
            <a:picLocks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5886" y="6149528"/>
            <a:ext cx="1264414" cy="1264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WIPRO TECHNOLOGIES CHENNAI DEVELOPMENT CENTRE (CDC) 5 AND 6 * This Project  was done by the Partners when they were part of CRN - Trilogue Studio"/>
          <p:cNvPicPr preferRelativeResize="0">
            <a:picLocks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3251" y="1817933"/>
            <a:ext cx="2194560" cy="2194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 descr="Wipro Bangalore Office Photos"/>
          <p:cNvPicPr preferRelativeResize="0">
            <a:picLocks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4433" y="-369554"/>
            <a:ext cx="1610867" cy="1610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/>
          <p:cNvPicPr preferRelativeResize="0"/>
          <p:nvPr userDrawn="1"/>
        </p:nvPicPr>
        <p:blipFill>
          <a:blip r:embed="rId6"/>
          <a:srcRect l="7778" t="5283" r="19990" b="23807"/>
          <a:stretch>
            <a:fillRect/>
          </a:stretch>
        </p:blipFill>
        <p:spPr>
          <a:xfrm>
            <a:off x="8891434" y="4315750"/>
            <a:ext cx="2005166" cy="2005166"/>
          </a:xfrm>
          <a:custGeom>
            <a:avLst/>
            <a:gdLst>
              <a:gd name="connsiteX0" fmla="*/ 886460 w 1772920"/>
              <a:gd name="connsiteY0" fmla="*/ 0 h 1772920"/>
              <a:gd name="connsiteX1" fmla="*/ 1772920 w 1772920"/>
              <a:gd name="connsiteY1" fmla="*/ 886460 h 1772920"/>
              <a:gd name="connsiteX2" fmla="*/ 886460 w 1772920"/>
              <a:gd name="connsiteY2" fmla="*/ 1772920 h 1772920"/>
              <a:gd name="connsiteX3" fmla="*/ 0 w 1772920"/>
              <a:gd name="connsiteY3" fmla="*/ 886460 h 1772920"/>
              <a:gd name="connsiteX4" fmla="*/ 886460 w 1772920"/>
              <a:gd name="connsiteY4" fmla="*/ 0 h 1772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72920" h="1772920">
                <a:moveTo>
                  <a:pt x="886460" y="0"/>
                </a:moveTo>
                <a:cubicBezTo>
                  <a:pt x="1376038" y="0"/>
                  <a:pt x="1772920" y="396882"/>
                  <a:pt x="1772920" y="886460"/>
                </a:cubicBezTo>
                <a:cubicBezTo>
                  <a:pt x="1772920" y="1376038"/>
                  <a:pt x="1376038" y="1772920"/>
                  <a:pt x="886460" y="1772920"/>
                </a:cubicBezTo>
                <a:cubicBezTo>
                  <a:pt x="396882" y="1772920"/>
                  <a:pt x="0" y="1376038"/>
                  <a:pt x="0" y="886460"/>
                </a:cubicBezTo>
                <a:cubicBezTo>
                  <a:pt x="0" y="396882"/>
                  <a:pt x="396882" y="0"/>
                  <a:pt x="886460" y="0"/>
                </a:cubicBezTo>
                <a:close/>
              </a:path>
            </a:pathLst>
          </a:custGeom>
          <a:ln w="190500" cap="rnd">
            <a:noFill/>
            <a:prstDash val="solid"/>
          </a:ln>
          <a:effectLst/>
        </p:spPr>
      </p:pic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9275" y="365760"/>
            <a:ext cx="5901886" cy="685800"/>
          </a:xfrm>
        </p:spPr>
        <p:txBody>
          <a:bodyPr>
            <a:noAutofit/>
          </a:bodyPr>
          <a:lstStyle>
            <a:lvl1pPr>
              <a:defRPr sz="3200"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1pPr>
          </a:lstStyle>
          <a:p>
            <a:r>
              <a:rPr lang="en-US"/>
              <a:t>Click to add title</a:t>
            </a:r>
            <a:endParaRPr lang="en-US"/>
          </a:p>
        </p:txBody>
      </p:sp>
      <p:sp>
        <p:nvSpPr>
          <p:cNvPr id="5" name="Número de diapositiva"/>
          <p:cNvSpPr txBox="1"/>
          <p:nvPr userDrawn="1"/>
        </p:nvSpPr>
        <p:spPr>
          <a:xfrm>
            <a:off x="11455802" y="6530234"/>
            <a:ext cx="548640" cy="91440"/>
          </a:xfrm>
          <a:prstGeom prst="rect">
            <a:avLst/>
          </a:prstGeom>
        </p:spPr>
        <p:txBody>
          <a:bodyPr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7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enorite" pitchFamily="2" charset="0"/>
                <a:ea typeface="+mn-ea"/>
                <a:cs typeface="+mn-cs"/>
                <a:sym typeface="Tenorite Regular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9pPr>
          </a:lstStyle>
          <a:p>
            <a:fld id="{86CB4B4D-7CA3-9044-876B-883B54F8677D}" type="slidenum">
              <a:rPr lang="en-US" sz="1000" smtClean="0"/>
            </a:fld>
            <a:endParaRPr lang="en-US" sz="1000"/>
          </a:p>
        </p:txBody>
      </p:sp>
      <p:sp>
        <p:nvSpPr>
          <p:cNvPr id="7" name="Freeform 5"/>
          <p:cNvSpPr>
            <a:spLocks noEditPoints="1"/>
          </p:cNvSpPr>
          <p:nvPr userDrawn="1"/>
        </p:nvSpPr>
        <p:spPr bwMode="auto">
          <a:xfrm>
            <a:off x="10784911" y="6479382"/>
            <a:ext cx="468874" cy="173633"/>
          </a:xfrm>
          <a:custGeom>
            <a:avLst/>
            <a:gdLst>
              <a:gd name="T0" fmla="*/ 698 w 1799"/>
              <a:gd name="T1" fmla="*/ 158 h 664"/>
              <a:gd name="T2" fmla="*/ 610 w 1799"/>
              <a:gd name="T3" fmla="*/ 496 h 664"/>
              <a:gd name="T4" fmla="*/ 664 w 1799"/>
              <a:gd name="T5" fmla="*/ 7 h 664"/>
              <a:gd name="T6" fmla="*/ 638 w 1799"/>
              <a:gd name="T7" fmla="*/ 105 h 664"/>
              <a:gd name="T8" fmla="*/ 664 w 1799"/>
              <a:gd name="T9" fmla="*/ 7 h 664"/>
              <a:gd name="T10" fmla="*/ 907 w 1799"/>
              <a:gd name="T11" fmla="*/ 491 h 664"/>
              <a:gd name="T12" fmla="*/ 863 w 1799"/>
              <a:gd name="T13" fmla="*/ 664 h 664"/>
              <a:gd name="T14" fmla="*/ 777 w 1799"/>
              <a:gd name="T15" fmla="*/ 158 h 664"/>
              <a:gd name="T16" fmla="*/ 862 w 1799"/>
              <a:gd name="T17" fmla="*/ 205 h 664"/>
              <a:gd name="T18" fmla="*/ 969 w 1799"/>
              <a:gd name="T19" fmla="*/ 151 h 664"/>
              <a:gd name="T20" fmla="*/ 1082 w 1799"/>
              <a:gd name="T21" fmla="*/ 199 h 664"/>
              <a:gd name="T22" fmla="*/ 1131 w 1799"/>
              <a:gd name="T23" fmla="*/ 327 h 664"/>
              <a:gd name="T24" fmla="*/ 1081 w 1799"/>
              <a:gd name="T25" fmla="*/ 455 h 664"/>
              <a:gd name="T26" fmla="*/ 969 w 1799"/>
              <a:gd name="T27" fmla="*/ 503 h 664"/>
              <a:gd name="T28" fmla="*/ 988 w 1799"/>
              <a:gd name="T29" fmla="*/ 414 h 664"/>
              <a:gd name="T30" fmla="*/ 1038 w 1799"/>
              <a:gd name="T31" fmla="*/ 364 h 664"/>
              <a:gd name="T32" fmla="*/ 1038 w 1799"/>
              <a:gd name="T33" fmla="*/ 289 h 664"/>
              <a:gd name="T34" fmla="*/ 988 w 1799"/>
              <a:gd name="T35" fmla="*/ 239 h 664"/>
              <a:gd name="T36" fmla="*/ 915 w 1799"/>
              <a:gd name="T37" fmla="*/ 239 h 664"/>
              <a:gd name="T38" fmla="*/ 865 w 1799"/>
              <a:gd name="T39" fmla="*/ 289 h 664"/>
              <a:gd name="T40" fmla="*/ 865 w 1799"/>
              <a:gd name="T41" fmla="*/ 364 h 664"/>
              <a:gd name="T42" fmla="*/ 915 w 1799"/>
              <a:gd name="T43" fmla="*/ 414 h 664"/>
              <a:gd name="T44" fmla="*/ 1194 w 1799"/>
              <a:gd name="T45" fmla="*/ 158 h 664"/>
              <a:gd name="T46" fmla="*/ 1279 w 1799"/>
              <a:gd name="T47" fmla="*/ 210 h 664"/>
              <a:gd name="T48" fmla="*/ 1372 w 1799"/>
              <a:gd name="T49" fmla="*/ 152 h 664"/>
              <a:gd name="T50" fmla="*/ 1429 w 1799"/>
              <a:gd name="T51" fmla="*/ 165 h 664"/>
              <a:gd name="T52" fmla="*/ 1379 w 1799"/>
              <a:gd name="T53" fmla="*/ 242 h 664"/>
              <a:gd name="T54" fmla="*/ 1299 w 1799"/>
              <a:gd name="T55" fmla="*/ 257 h 664"/>
              <a:gd name="T56" fmla="*/ 1279 w 1799"/>
              <a:gd name="T57" fmla="*/ 496 h 664"/>
              <a:gd name="T58" fmla="*/ 1194 w 1799"/>
              <a:gd name="T59" fmla="*/ 158 h 664"/>
              <a:gd name="T60" fmla="*/ 1549 w 1799"/>
              <a:gd name="T61" fmla="*/ 489 h 664"/>
              <a:gd name="T62" fmla="*/ 1455 w 1799"/>
              <a:gd name="T63" fmla="*/ 395 h 664"/>
              <a:gd name="T64" fmla="*/ 1455 w 1799"/>
              <a:gd name="T65" fmla="*/ 258 h 664"/>
              <a:gd name="T66" fmla="*/ 1549 w 1799"/>
              <a:gd name="T67" fmla="*/ 165 h 664"/>
              <a:gd name="T68" fmla="*/ 1690 w 1799"/>
              <a:gd name="T69" fmla="*/ 165 h 664"/>
              <a:gd name="T70" fmla="*/ 1785 w 1799"/>
              <a:gd name="T71" fmla="*/ 258 h 664"/>
              <a:gd name="T72" fmla="*/ 1785 w 1799"/>
              <a:gd name="T73" fmla="*/ 395 h 664"/>
              <a:gd name="T74" fmla="*/ 1691 w 1799"/>
              <a:gd name="T75" fmla="*/ 489 h 664"/>
              <a:gd name="T76" fmla="*/ 1620 w 1799"/>
              <a:gd name="T77" fmla="*/ 421 h 664"/>
              <a:gd name="T78" fmla="*/ 1686 w 1799"/>
              <a:gd name="T79" fmla="*/ 393 h 664"/>
              <a:gd name="T80" fmla="*/ 1713 w 1799"/>
              <a:gd name="T81" fmla="*/ 326 h 664"/>
              <a:gd name="T82" fmla="*/ 1686 w 1799"/>
              <a:gd name="T83" fmla="*/ 259 h 664"/>
              <a:gd name="T84" fmla="*/ 1620 w 1799"/>
              <a:gd name="T85" fmla="*/ 232 h 664"/>
              <a:gd name="T86" fmla="*/ 1555 w 1799"/>
              <a:gd name="T87" fmla="*/ 259 h 664"/>
              <a:gd name="T88" fmla="*/ 1528 w 1799"/>
              <a:gd name="T89" fmla="*/ 326 h 664"/>
              <a:gd name="T90" fmla="*/ 1555 w 1799"/>
              <a:gd name="T91" fmla="*/ 393 h 664"/>
              <a:gd name="T92" fmla="*/ 1620 w 1799"/>
              <a:gd name="T93" fmla="*/ 421 h 664"/>
              <a:gd name="T94" fmla="*/ 88 w 1799"/>
              <a:gd name="T95" fmla="*/ 158 h 664"/>
              <a:gd name="T96" fmla="*/ 236 w 1799"/>
              <a:gd name="T97" fmla="*/ 158 h 664"/>
              <a:gd name="T98" fmla="*/ 392 w 1799"/>
              <a:gd name="T99" fmla="*/ 373 h 664"/>
              <a:gd name="T100" fmla="*/ 550 w 1799"/>
              <a:gd name="T101" fmla="*/ 158 h 664"/>
              <a:gd name="T102" fmla="*/ 354 w 1799"/>
              <a:gd name="T103" fmla="*/ 495 h 664"/>
              <a:gd name="T104" fmla="*/ 192 w 1799"/>
              <a:gd name="T105" fmla="*/ 495 h 664"/>
              <a:gd name="T106" fmla="*/ 0 w 1799"/>
              <a:gd name="T107" fmla="*/ 158 h 6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799" h="664">
                <a:moveTo>
                  <a:pt x="610" y="158"/>
                </a:moveTo>
                <a:cubicBezTo>
                  <a:pt x="698" y="158"/>
                  <a:pt x="698" y="158"/>
                  <a:pt x="698" y="158"/>
                </a:cubicBezTo>
                <a:cubicBezTo>
                  <a:pt x="698" y="496"/>
                  <a:pt x="698" y="496"/>
                  <a:pt x="698" y="496"/>
                </a:cubicBezTo>
                <a:cubicBezTo>
                  <a:pt x="610" y="496"/>
                  <a:pt x="610" y="496"/>
                  <a:pt x="610" y="496"/>
                </a:cubicBezTo>
                <a:lnTo>
                  <a:pt x="610" y="158"/>
                </a:lnTo>
                <a:close/>
                <a:moveTo>
                  <a:pt x="664" y="7"/>
                </a:moveTo>
                <a:cubicBezTo>
                  <a:pt x="637" y="0"/>
                  <a:pt x="609" y="16"/>
                  <a:pt x="602" y="43"/>
                </a:cubicBezTo>
                <a:cubicBezTo>
                  <a:pt x="595" y="70"/>
                  <a:pt x="611" y="98"/>
                  <a:pt x="638" y="105"/>
                </a:cubicBezTo>
                <a:cubicBezTo>
                  <a:pt x="665" y="112"/>
                  <a:pt x="693" y="96"/>
                  <a:pt x="700" y="69"/>
                </a:cubicBezTo>
                <a:cubicBezTo>
                  <a:pt x="707" y="42"/>
                  <a:pt x="691" y="14"/>
                  <a:pt x="664" y="7"/>
                </a:cubicBezTo>
                <a:close/>
                <a:moveTo>
                  <a:pt x="969" y="503"/>
                </a:moveTo>
                <a:cubicBezTo>
                  <a:pt x="946" y="503"/>
                  <a:pt x="926" y="499"/>
                  <a:pt x="907" y="491"/>
                </a:cubicBezTo>
                <a:cubicBezTo>
                  <a:pt x="889" y="482"/>
                  <a:pt x="874" y="470"/>
                  <a:pt x="863" y="455"/>
                </a:cubicBezTo>
                <a:cubicBezTo>
                  <a:pt x="863" y="664"/>
                  <a:pt x="863" y="664"/>
                  <a:pt x="863" y="664"/>
                </a:cubicBezTo>
                <a:cubicBezTo>
                  <a:pt x="777" y="664"/>
                  <a:pt x="777" y="664"/>
                  <a:pt x="777" y="664"/>
                </a:cubicBezTo>
                <a:cubicBezTo>
                  <a:pt x="777" y="158"/>
                  <a:pt x="777" y="158"/>
                  <a:pt x="777" y="158"/>
                </a:cubicBezTo>
                <a:cubicBezTo>
                  <a:pt x="862" y="158"/>
                  <a:pt x="862" y="158"/>
                  <a:pt x="862" y="158"/>
                </a:cubicBezTo>
                <a:cubicBezTo>
                  <a:pt x="862" y="205"/>
                  <a:pt x="862" y="205"/>
                  <a:pt x="862" y="205"/>
                </a:cubicBezTo>
                <a:cubicBezTo>
                  <a:pt x="874" y="188"/>
                  <a:pt x="888" y="175"/>
                  <a:pt x="907" y="166"/>
                </a:cubicBezTo>
                <a:cubicBezTo>
                  <a:pt x="925" y="156"/>
                  <a:pt x="946" y="151"/>
                  <a:pt x="969" y="151"/>
                </a:cubicBezTo>
                <a:cubicBezTo>
                  <a:pt x="990" y="151"/>
                  <a:pt x="1010" y="155"/>
                  <a:pt x="1030" y="163"/>
                </a:cubicBezTo>
                <a:cubicBezTo>
                  <a:pt x="1050" y="172"/>
                  <a:pt x="1067" y="183"/>
                  <a:pt x="1082" y="199"/>
                </a:cubicBezTo>
                <a:cubicBezTo>
                  <a:pt x="1097" y="214"/>
                  <a:pt x="1109" y="233"/>
                  <a:pt x="1118" y="254"/>
                </a:cubicBezTo>
                <a:cubicBezTo>
                  <a:pt x="1127" y="276"/>
                  <a:pt x="1131" y="300"/>
                  <a:pt x="1131" y="327"/>
                </a:cubicBezTo>
                <a:cubicBezTo>
                  <a:pt x="1131" y="354"/>
                  <a:pt x="1127" y="378"/>
                  <a:pt x="1118" y="400"/>
                </a:cubicBezTo>
                <a:cubicBezTo>
                  <a:pt x="1108" y="421"/>
                  <a:pt x="1096" y="440"/>
                  <a:pt x="1081" y="455"/>
                </a:cubicBezTo>
                <a:cubicBezTo>
                  <a:pt x="1066" y="471"/>
                  <a:pt x="1049" y="482"/>
                  <a:pt x="1030" y="491"/>
                </a:cubicBezTo>
                <a:cubicBezTo>
                  <a:pt x="1010" y="499"/>
                  <a:pt x="990" y="503"/>
                  <a:pt x="969" y="503"/>
                </a:cubicBezTo>
                <a:close/>
                <a:moveTo>
                  <a:pt x="952" y="421"/>
                </a:moveTo>
                <a:cubicBezTo>
                  <a:pt x="965" y="421"/>
                  <a:pt x="977" y="419"/>
                  <a:pt x="988" y="414"/>
                </a:cubicBezTo>
                <a:cubicBezTo>
                  <a:pt x="999" y="409"/>
                  <a:pt x="1009" y="402"/>
                  <a:pt x="1018" y="394"/>
                </a:cubicBezTo>
                <a:cubicBezTo>
                  <a:pt x="1026" y="385"/>
                  <a:pt x="1033" y="375"/>
                  <a:pt x="1038" y="364"/>
                </a:cubicBezTo>
                <a:cubicBezTo>
                  <a:pt x="1043" y="352"/>
                  <a:pt x="1045" y="340"/>
                  <a:pt x="1045" y="326"/>
                </a:cubicBezTo>
                <a:cubicBezTo>
                  <a:pt x="1045" y="313"/>
                  <a:pt x="1043" y="301"/>
                  <a:pt x="1038" y="289"/>
                </a:cubicBezTo>
                <a:cubicBezTo>
                  <a:pt x="1033" y="278"/>
                  <a:pt x="1026" y="268"/>
                  <a:pt x="1018" y="259"/>
                </a:cubicBezTo>
                <a:cubicBezTo>
                  <a:pt x="1009" y="251"/>
                  <a:pt x="999" y="244"/>
                  <a:pt x="988" y="239"/>
                </a:cubicBezTo>
                <a:cubicBezTo>
                  <a:pt x="977" y="234"/>
                  <a:pt x="965" y="231"/>
                  <a:pt x="952" y="231"/>
                </a:cubicBezTo>
                <a:cubicBezTo>
                  <a:pt x="938" y="231"/>
                  <a:pt x="926" y="234"/>
                  <a:pt x="915" y="239"/>
                </a:cubicBezTo>
                <a:cubicBezTo>
                  <a:pt x="903" y="244"/>
                  <a:pt x="893" y="251"/>
                  <a:pt x="885" y="259"/>
                </a:cubicBezTo>
                <a:cubicBezTo>
                  <a:pt x="877" y="268"/>
                  <a:pt x="870" y="278"/>
                  <a:pt x="865" y="289"/>
                </a:cubicBezTo>
                <a:cubicBezTo>
                  <a:pt x="860" y="301"/>
                  <a:pt x="858" y="313"/>
                  <a:pt x="858" y="326"/>
                </a:cubicBezTo>
                <a:cubicBezTo>
                  <a:pt x="858" y="340"/>
                  <a:pt x="860" y="352"/>
                  <a:pt x="865" y="364"/>
                </a:cubicBezTo>
                <a:cubicBezTo>
                  <a:pt x="870" y="375"/>
                  <a:pt x="877" y="385"/>
                  <a:pt x="885" y="394"/>
                </a:cubicBezTo>
                <a:cubicBezTo>
                  <a:pt x="893" y="402"/>
                  <a:pt x="903" y="409"/>
                  <a:pt x="915" y="414"/>
                </a:cubicBezTo>
                <a:cubicBezTo>
                  <a:pt x="926" y="419"/>
                  <a:pt x="938" y="421"/>
                  <a:pt x="952" y="421"/>
                </a:cubicBezTo>
                <a:close/>
                <a:moveTo>
                  <a:pt x="1194" y="158"/>
                </a:moveTo>
                <a:cubicBezTo>
                  <a:pt x="1279" y="158"/>
                  <a:pt x="1279" y="158"/>
                  <a:pt x="1279" y="158"/>
                </a:cubicBezTo>
                <a:cubicBezTo>
                  <a:pt x="1279" y="210"/>
                  <a:pt x="1279" y="210"/>
                  <a:pt x="1279" y="210"/>
                </a:cubicBezTo>
                <a:cubicBezTo>
                  <a:pt x="1287" y="190"/>
                  <a:pt x="1299" y="175"/>
                  <a:pt x="1315" y="166"/>
                </a:cubicBezTo>
                <a:cubicBezTo>
                  <a:pt x="1331" y="157"/>
                  <a:pt x="1350" y="152"/>
                  <a:pt x="1372" y="152"/>
                </a:cubicBezTo>
                <a:cubicBezTo>
                  <a:pt x="1383" y="152"/>
                  <a:pt x="1394" y="153"/>
                  <a:pt x="1403" y="156"/>
                </a:cubicBezTo>
                <a:cubicBezTo>
                  <a:pt x="1413" y="158"/>
                  <a:pt x="1422" y="161"/>
                  <a:pt x="1429" y="165"/>
                </a:cubicBezTo>
                <a:cubicBezTo>
                  <a:pt x="1397" y="250"/>
                  <a:pt x="1397" y="250"/>
                  <a:pt x="1397" y="250"/>
                </a:cubicBezTo>
                <a:cubicBezTo>
                  <a:pt x="1393" y="247"/>
                  <a:pt x="1387" y="244"/>
                  <a:pt x="1379" y="242"/>
                </a:cubicBezTo>
                <a:cubicBezTo>
                  <a:pt x="1371" y="239"/>
                  <a:pt x="1362" y="238"/>
                  <a:pt x="1352" y="238"/>
                </a:cubicBezTo>
                <a:cubicBezTo>
                  <a:pt x="1330" y="238"/>
                  <a:pt x="1313" y="244"/>
                  <a:pt x="1299" y="257"/>
                </a:cubicBezTo>
                <a:cubicBezTo>
                  <a:pt x="1286" y="269"/>
                  <a:pt x="1279" y="289"/>
                  <a:pt x="1279" y="318"/>
                </a:cubicBezTo>
                <a:cubicBezTo>
                  <a:pt x="1279" y="496"/>
                  <a:pt x="1279" y="496"/>
                  <a:pt x="1279" y="496"/>
                </a:cubicBezTo>
                <a:cubicBezTo>
                  <a:pt x="1194" y="496"/>
                  <a:pt x="1194" y="496"/>
                  <a:pt x="1194" y="496"/>
                </a:cubicBezTo>
                <a:lnTo>
                  <a:pt x="1194" y="158"/>
                </a:lnTo>
                <a:close/>
                <a:moveTo>
                  <a:pt x="1620" y="503"/>
                </a:moveTo>
                <a:cubicBezTo>
                  <a:pt x="1594" y="503"/>
                  <a:pt x="1571" y="498"/>
                  <a:pt x="1549" y="489"/>
                </a:cubicBezTo>
                <a:cubicBezTo>
                  <a:pt x="1527" y="480"/>
                  <a:pt x="1508" y="467"/>
                  <a:pt x="1492" y="451"/>
                </a:cubicBezTo>
                <a:cubicBezTo>
                  <a:pt x="1476" y="435"/>
                  <a:pt x="1464" y="416"/>
                  <a:pt x="1455" y="395"/>
                </a:cubicBezTo>
                <a:cubicBezTo>
                  <a:pt x="1446" y="374"/>
                  <a:pt x="1441" y="351"/>
                  <a:pt x="1441" y="327"/>
                </a:cubicBezTo>
                <a:cubicBezTo>
                  <a:pt x="1441" y="303"/>
                  <a:pt x="1446" y="280"/>
                  <a:pt x="1455" y="258"/>
                </a:cubicBezTo>
                <a:cubicBezTo>
                  <a:pt x="1464" y="237"/>
                  <a:pt x="1476" y="218"/>
                  <a:pt x="1492" y="202"/>
                </a:cubicBezTo>
                <a:cubicBezTo>
                  <a:pt x="1508" y="187"/>
                  <a:pt x="1527" y="174"/>
                  <a:pt x="1549" y="165"/>
                </a:cubicBezTo>
                <a:cubicBezTo>
                  <a:pt x="1571" y="156"/>
                  <a:pt x="1594" y="151"/>
                  <a:pt x="1620" y="151"/>
                </a:cubicBezTo>
                <a:cubicBezTo>
                  <a:pt x="1645" y="151"/>
                  <a:pt x="1668" y="156"/>
                  <a:pt x="1690" y="165"/>
                </a:cubicBezTo>
                <a:cubicBezTo>
                  <a:pt x="1712" y="174"/>
                  <a:pt x="1731" y="187"/>
                  <a:pt x="1747" y="202"/>
                </a:cubicBezTo>
                <a:cubicBezTo>
                  <a:pt x="1763" y="218"/>
                  <a:pt x="1776" y="237"/>
                  <a:pt x="1785" y="258"/>
                </a:cubicBezTo>
                <a:cubicBezTo>
                  <a:pt x="1794" y="280"/>
                  <a:pt x="1799" y="303"/>
                  <a:pt x="1799" y="327"/>
                </a:cubicBezTo>
                <a:cubicBezTo>
                  <a:pt x="1799" y="351"/>
                  <a:pt x="1794" y="374"/>
                  <a:pt x="1785" y="395"/>
                </a:cubicBezTo>
                <a:cubicBezTo>
                  <a:pt x="1776" y="416"/>
                  <a:pt x="1763" y="435"/>
                  <a:pt x="1747" y="451"/>
                </a:cubicBezTo>
                <a:cubicBezTo>
                  <a:pt x="1731" y="467"/>
                  <a:pt x="1713" y="480"/>
                  <a:pt x="1691" y="489"/>
                </a:cubicBezTo>
                <a:cubicBezTo>
                  <a:pt x="1669" y="498"/>
                  <a:pt x="1645" y="503"/>
                  <a:pt x="1620" y="503"/>
                </a:cubicBezTo>
                <a:close/>
                <a:moveTo>
                  <a:pt x="1620" y="421"/>
                </a:moveTo>
                <a:cubicBezTo>
                  <a:pt x="1633" y="421"/>
                  <a:pt x="1645" y="418"/>
                  <a:pt x="1657" y="413"/>
                </a:cubicBezTo>
                <a:cubicBezTo>
                  <a:pt x="1668" y="408"/>
                  <a:pt x="1678" y="402"/>
                  <a:pt x="1686" y="393"/>
                </a:cubicBezTo>
                <a:cubicBezTo>
                  <a:pt x="1694" y="385"/>
                  <a:pt x="1701" y="375"/>
                  <a:pt x="1706" y="364"/>
                </a:cubicBezTo>
                <a:cubicBezTo>
                  <a:pt x="1711" y="352"/>
                  <a:pt x="1713" y="340"/>
                  <a:pt x="1713" y="326"/>
                </a:cubicBezTo>
                <a:cubicBezTo>
                  <a:pt x="1713" y="313"/>
                  <a:pt x="1711" y="301"/>
                  <a:pt x="1706" y="289"/>
                </a:cubicBezTo>
                <a:cubicBezTo>
                  <a:pt x="1701" y="278"/>
                  <a:pt x="1694" y="268"/>
                  <a:pt x="1686" y="259"/>
                </a:cubicBezTo>
                <a:cubicBezTo>
                  <a:pt x="1678" y="251"/>
                  <a:pt x="1668" y="244"/>
                  <a:pt x="1657" y="239"/>
                </a:cubicBezTo>
                <a:cubicBezTo>
                  <a:pt x="1645" y="234"/>
                  <a:pt x="1633" y="232"/>
                  <a:pt x="1620" y="232"/>
                </a:cubicBezTo>
                <a:cubicBezTo>
                  <a:pt x="1607" y="232"/>
                  <a:pt x="1595" y="234"/>
                  <a:pt x="1584" y="239"/>
                </a:cubicBezTo>
                <a:cubicBezTo>
                  <a:pt x="1573" y="244"/>
                  <a:pt x="1563" y="251"/>
                  <a:pt x="1555" y="259"/>
                </a:cubicBezTo>
                <a:cubicBezTo>
                  <a:pt x="1546" y="268"/>
                  <a:pt x="1540" y="278"/>
                  <a:pt x="1535" y="289"/>
                </a:cubicBezTo>
                <a:cubicBezTo>
                  <a:pt x="1530" y="301"/>
                  <a:pt x="1528" y="313"/>
                  <a:pt x="1528" y="326"/>
                </a:cubicBezTo>
                <a:cubicBezTo>
                  <a:pt x="1528" y="340"/>
                  <a:pt x="1530" y="352"/>
                  <a:pt x="1535" y="364"/>
                </a:cubicBezTo>
                <a:cubicBezTo>
                  <a:pt x="1540" y="375"/>
                  <a:pt x="1546" y="385"/>
                  <a:pt x="1555" y="393"/>
                </a:cubicBezTo>
                <a:cubicBezTo>
                  <a:pt x="1563" y="402"/>
                  <a:pt x="1573" y="408"/>
                  <a:pt x="1584" y="413"/>
                </a:cubicBezTo>
                <a:cubicBezTo>
                  <a:pt x="1595" y="418"/>
                  <a:pt x="1607" y="421"/>
                  <a:pt x="1620" y="421"/>
                </a:cubicBezTo>
                <a:close/>
                <a:moveTo>
                  <a:pt x="0" y="158"/>
                </a:moveTo>
                <a:cubicBezTo>
                  <a:pt x="88" y="158"/>
                  <a:pt x="88" y="158"/>
                  <a:pt x="88" y="158"/>
                </a:cubicBezTo>
                <a:cubicBezTo>
                  <a:pt x="156" y="373"/>
                  <a:pt x="156" y="373"/>
                  <a:pt x="156" y="373"/>
                </a:cubicBezTo>
                <a:cubicBezTo>
                  <a:pt x="236" y="158"/>
                  <a:pt x="236" y="158"/>
                  <a:pt x="236" y="158"/>
                </a:cubicBezTo>
                <a:cubicBezTo>
                  <a:pt x="313" y="158"/>
                  <a:pt x="313" y="158"/>
                  <a:pt x="313" y="158"/>
                </a:cubicBezTo>
                <a:cubicBezTo>
                  <a:pt x="392" y="373"/>
                  <a:pt x="392" y="373"/>
                  <a:pt x="392" y="373"/>
                </a:cubicBezTo>
                <a:cubicBezTo>
                  <a:pt x="462" y="158"/>
                  <a:pt x="462" y="158"/>
                  <a:pt x="462" y="158"/>
                </a:cubicBezTo>
                <a:cubicBezTo>
                  <a:pt x="550" y="158"/>
                  <a:pt x="550" y="158"/>
                  <a:pt x="550" y="158"/>
                </a:cubicBezTo>
                <a:cubicBezTo>
                  <a:pt x="435" y="495"/>
                  <a:pt x="435" y="495"/>
                  <a:pt x="435" y="495"/>
                </a:cubicBezTo>
                <a:cubicBezTo>
                  <a:pt x="354" y="495"/>
                  <a:pt x="354" y="495"/>
                  <a:pt x="354" y="495"/>
                </a:cubicBezTo>
                <a:cubicBezTo>
                  <a:pt x="274" y="275"/>
                  <a:pt x="274" y="275"/>
                  <a:pt x="274" y="275"/>
                </a:cubicBezTo>
                <a:cubicBezTo>
                  <a:pt x="192" y="495"/>
                  <a:pt x="192" y="495"/>
                  <a:pt x="192" y="495"/>
                </a:cubicBezTo>
                <a:cubicBezTo>
                  <a:pt x="110" y="495"/>
                  <a:pt x="110" y="495"/>
                  <a:pt x="110" y="495"/>
                </a:cubicBezTo>
                <a:lnTo>
                  <a:pt x="0" y="15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4" name="Rectangle 3"/>
          <p:cNvSpPr/>
          <p:nvPr userDrawn="1"/>
        </p:nvSpPr>
        <p:spPr>
          <a:xfrm>
            <a:off x="111760" y="6530234"/>
            <a:ext cx="1229360" cy="2668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8" name="Imagen 26"/>
          <p:cNvPicPr>
            <a:picLocks noChangeAspect="1"/>
          </p:cNvPicPr>
          <p:nvPr userDrawn="1"/>
        </p:nvPicPr>
        <p:blipFill rotWithShape="1">
          <a:blip r:embed="rId2" cstate="email"/>
          <a:srcRect/>
          <a:stretch>
            <a:fillRect/>
          </a:stretch>
        </p:blipFill>
        <p:spPr>
          <a:xfrm>
            <a:off x="7178566" y="4340773"/>
            <a:ext cx="5013433" cy="2517227"/>
          </a:xfrm>
          <a:prstGeom prst="rect">
            <a:avLst/>
          </a:prstGeom>
        </p:spPr>
      </p:pic>
      <p:grpSp>
        <p:nvGrpSpPr>
          <p:cNvPr id="9" name="Group 8"/>
          <p:cNvGrpSpPr/>
          <p:nvPr userDrawn="1"/>
        </p:nvGrpSpPr>
        <p:grpSpPr>
          <a:xfrm>
            <a:off x="6451161" y="-2"/>
            <a:ext cx="5740839" cy="6866477"/>
            <a:chOff x="6451161" y="-2"/>
            <a:chExt cx="5740839" cy="6866477"/>
          </a:xfrm>
        </p:grpSpPr>
        <p:sp>
          <p:nvSpPr>
            <p:cNvPr id="10" name="Rectángulo 27"/>
            <p:cNvSpPr/>
            <p:nvPr userDrawn="1"/>
          </p:nvSpPr>
          <p:spPr>
            <a:xfrm>
              <a:off x="6653048" y="4340772"/>
              <a:ext cx="5538952" cy="2517228"/>
            </a:xfrm>
            <a:prstGeom prst="rect">
              <a:avLst/>
            </a:prstGeom>
            <a:solidFill>
              <a:schemeClr val="tx1">
                <a:alpha val="35737"/>
              </a:schemeClr>
            </a:soli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es-A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endParaRPr>
            </a:p>
          </p:txBody>
        </p:sp>
        <p:sp>
          <p:nvSpPr>
            <p:cNvPr id="11" name="Rounded Rectangle 1"/>
            <p:cNvSpPr/>
            <p:nvPr userDrawn="1"/>
          </p:nvSpPr>
          <p:spPr>
            <a:xfrm>
              <a:off x="9678860" y="2695081"/>
              <a:ext cx="2511204" cy="1592673"/>
            </a:xfrm>
            <a:prstGeom prst="roundRect">
              <a:avLst>
                <a:gd name="adj" fmla="val 0"/>
              </a:avLst>
            </a:prstGeom>
            <a:solidFill>
              <a:srgbClr val="262626"/>
            </a:solidFill>
            <a:ln w="12700">
              <a:miter lim="400000"/>
            </a:ln>
          </p:spPr>
          <p:txBody>
            <a:bodyPr lIns="27725" tIns="27725" rIns="27725" bIns="27725" anchor="ctr"/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 panose="020F0502020204030204"/>
                </a:defRPr>
              </a:pPr>
            </a:p>
          </p:txBody>
        </p:sp>
        <p:sp>
          <p:nvSpPr>
            <p:cNvPr id="12" name="Rounded Rectangle 9"/>
            <p:cNvSpPr/>
            <p:nvPr userDrawn="1"/>
          </p:nvSpPr>
          <p:spPr>
            <a:xfrm>
              <a:off x="7109754" y="1684"/>
              <a:ext cx="2510775" cy="4286070"/>
            </a:xfrm>
            <a:prstGeom prst="roundRect">
              <a:avLst>
                <a:gd name="adj" fmla="val 0"/>
              </a:avLst>
            </a:prstGeom>
            <a:solidFill>
              <a:srgbClr val="5F2281"/>
            </a:solidFill>
            <a:ln w="12700">
              <a:miter lim="400000"/>
            </a:ln>
          </p:spPr>
          <p:txBody>
            <a:bodyPr lIns="27725" tIns="27725" rIns="27725" bIns="27725" anchor="ctr"/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 panose="020F0502020204030204"/>
                </a:defRPr>
              </a:pPr>
            </a:p>
          </p:txBody>
        </p:sp>
        <p:pic>
          <p:nvPicPr>
            <p:cNvPr id="13" name="Picture 12"/>
            <p:cNvPicPr>
              <a:picLocks noChangeAspect="1"/>
            </p:cNvPicPr>
            <p:nvPr userDrawn="1"/>
          </p:nvPicPr>
          <p:blipFill>
            <a:blip r:embed="rId3" cstate="email"/>
            <a:stretch>
              <a:fillRect/>
            </a:stretch>
          </p:blipFill>
          <p:spPr>
            <a:xfrm>
              <a:off x="9686244" y="0"/>
              <a:ext cx="2503820" cy="2646061"/>
            </a:xfrm>
            <a:prstGeom prst="rect">
              <a:avLst/>
            </a:prstGeom>
          </p:spPr>
        </p:pic>
        <p:pic>
          <p:nvPicPr>
            <p:cNvPr id="14" name="Imagen 4" descr="Imagen 4"/>
            <p:cNvPicPr>
              <a:picLocks noChangeAspect="1"/>
            </p:cNvPicPr>
            <p:nvPr userDrawn="1"/>
          </p:nvPicPr>
          <p:blipFill>
            <a:blip r:embed="rId4" cstate="email"/>
            <a:stretch>
              <a:fillRect/>
            </a:stretch>
          </p:blipFill>
          <p:spPr>
            <a:xfrm rot="16200000">
              <a:off x="3561073" y="2890086"/>
              <a:ext cx="6866477" cy="1086301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</p:grp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9274" y="365760"/>
            <a:ext cx="11109325" cy="685800"/>
          </a:xfr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000" b="1" kern="1200" dirty="0">
                <a:solidFill>
                  <a:schemeClr val="tx1"/>
                </a:solidFill>
                <a:latin typeface="Tenorite" pitchFamily="2" charset="0"/>
                <a:ea typeface="+mj-ea"/>
                <a:cs typeface="Arial" panose="020B0604020202090204" pitchFamily="34" charset="0"/>
              </a:defRPr>
            </a:lvl1pPr>
          </a:lstStyle>
          <a:p>
            <a:r>
              <a:rPr lang="en-US"/>
              <a:t>Click to add title</a:t>
            </a:r>
            <a:endParaRPr lang="en-US"/>
          </a:p>
        </p:txBody>
      </p:sp>
      <p:sp>
        <p:nvSpPr>
          <p:cNvPr id="5" name="Número de diapositiva"/>
          <p:cNvSpPr txBox="1"/>
          <p:nvPr userDrawn="1"/>
        </p:nvSpPr>
        <p:spPr>
          <a:xfrm>
            <a:off x="11455802" y="6530234"/>
            <a:ext cx="548640" cy="91440"/>
          </a:xfrm>
          <a:prstGeom prst="rect">
            <a:avLst/>
          </a:prstGeom>
        </p:spPr>
        <p:txBody>
          <a:bodyPr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7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enorite" pitchFamily="2" charset="0"/>
                <a:ea typeface="+mn-ea"/>
                <a:cs typeface="+mn-cs"/>
                <a:sym typeface="Tenorite Regular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9pPr>
          </a:lstStyle>
          <a:p>
            <a:fld id="{86CB4B4D-7CA3-9044-876B-883B54F8677D}" type="slidenum">
              <a:rPr lang="en-US" sz="1000" smtClean="0"/>
            </a:fld>
            <a:endParaRPr lang="en-US" sz="1000"/>
          </a:p>
        </p:txBody>
      </p:sp>
      <p:sp>
        <p:nvSpPr>
          <p:cNvPr id="7" name="Freeform 5"/>
          <p:cNvSpPr>
            <a:spLocks noEditPoints="1"/>
          </p:cNvSpPr>
          <p:nvPr userDrawn="1"/>
        </p:nvSpPr>
        <p:spPr bwMode="auto">
          <a:xfrm>
            <a:off x="10784911" y="6479382"/>
            <a:ext cx="468874" cy="173633"/>
          </a:xfrm>
          <a:custGeom>
            <a:avLst/>
            <a:gdLst>
              <a:gd name="T0" fmla="*/ 698 w 1799"/>
              <a:gd name="T1" fmla="*/ 158 h 664"/>
              <a:gd name="T2" fmla="*/ 610 w 1799"/>
              <a:gd name="T3" fmla="*/ 496 h 664"/>
              <a:gd name="T4" fmla="*/ 664 w 1799"/>
              <a:gd name="T5" fmla="*/ 7 h 664"/>
              <a:gd name="T6" fmla="*/ 638 w 1799"/>
              <a:gd name="T7" fmla="*/ 105 h 664"/>
              <a:gd name="T8" fmla="*/ 664 w 1799"/>
              <a:gd name="T9" fmla="*/ 7 h 664"/>
              <a:gd name="T10" fmla="*/ 907 w 1799"/>
              <a:gd name="T11" fmla="*/ 491 h 664"/>
              <a:gd name="T12" fmla="*/ 863 w 1799"/>
              <a:gd name="T13" fmla="*/ 664 h 664"/>
              <a:gd name="T14" fmla="*/ 777 w 1799"/>
              <a:gd name="T15" fmla="*/ 158 h 664"/>
              <a:gd name="T16" fmla="*/ 862 w 1799"/>
              <a:gd name="T17" fmla="*/ 205 h 664"/>
              <a:gd name="T18" fmla="*/ 969 w 1799"/>
              <a:gd name="T19" fmla="*/ 151 h 664"/>
              <a:gd name="T20" fmla="*/ 1082 w 1799"/>
              <a:gd name="T21" fmla="*/ 199 h 664"/>
              <a:gd name="T22" fmla="*/ 1131 w 1799"/>
              <a:gd name="T23" fmla="*/ 327 h 664"/>
              <a:gd name="T24" fmla="*/ 1081 w 1799"/>
              <a:gd name="T25" fmla="*/ 455 h 664"/>
              <a:gd name="T26" fmla="*/ 969 w 1799"/>
              <a:gd name="T27" fmla="*/ 503 h 664"/>
              <a:gd name="T28" fmla="*/ 988 w 1799"/>
              <a:gd name="T29" fmla="*/ 414 h 664"/>
              <a:gd name="T30" fmla="*/ 1038 w 1799"/>
              <a:gd name="T31" fmla="*/ 364 h 664"/>
              <a:gd name="T32" fmla="*/ 1038 w 1799"/>
              <a:gd name="T33" fmla="*/ 289 h 664"/>
              <a:gd name="T34" fmla="*/ 988 w 1799"/>
              <a:gd name="T35" fmla="*/ 239 h 664"/>
              <a:gd name="T36" fmla="*/ 915 w 1799"/>
              <a:gd name="T37" fmla="*/ 239 h 664"/>
              <a:gd name="T38" fmla="*/ 865 w 1799"/>
              <a:gd name="T39" fmla="*/ 289 h 664"/>
              <a:gd name="T40" fmla="*/ 865 w 1799"/>
              <a:gd name="T41" fmla="*/ 364 h 664"/>
              <a:gd name="T42" fmla="*/ 915 w 1799"/>
              <a:gd name="T43" fmla="*/ 414 h 664"/>
              <a:gd name="T44" fmla="*/ 1194 w 1799"/>
              <a:gd name="T45" fmla="*/ 158 h 664"/>
              <a:gd name="T46" fmla="*/ 1279 w 1799"/>
              <a:gd name="T47" fmla="*/ 210 h 664"/>
              <a:gd name="T48" fmla="*/ 1372 w 1799"/>
              <a:gd name="T49" fmla="*/ 152 h 664"/>
              <a:gd name="T50" fmla="*/ 1429 w 1799"/>
              <a:gd name="T51" fmla="*/ 165 h 664"/>
              <a:gd name="T52" fmla="*/ 1379 w 1799"/>
              <a:gd name="T53" fmla="*/ 242 h 664"/>
              <a:gd name="T54" fmla="*/ 1299 w 1799"/>
              <a:gd name="T55" fmla="*/ 257 h 664"/>
              <a:gd name="T56" fmla="*/ 1279 w 1799"/>
              <a:gd name="T57" fmla="*/ 496 h 664"/>
              <a:gd name="T58" fmla="*/ 1194 w 1799"/>
              <a:gd name="T59" fmla="*/ 158 h 664"/>
              <a:gd name="T60" fmla="*/ 1549 w 1799"/>
              <a:gd name="T61" fmla="*/ 489 h 664"/>
              <a:gd name="T62" fmla="*/ 1455 w 1799"/>
              <a:gd name="T63" fmla="*/ 395 h 664"/>
              <a:gd name="T64" fmla="*/ 1455 w 1799"/>
              <a:gd name="T65" fmla="*/ 258 h 664"/>
              <a:gd name="T66" fmla="*/ 1549 w 1799"/>
              <a:gd name="T67" fmla="*/ 165 h 664"/>
              <a:gd name="T68" fmla="*/ 1690 w 1799"/>
              <a:gd name="T69" fmla="*/ 165 h 664"/>
              <a:gd name="T70" fmla="*/ 1785 w 1799"/>
              <a:gd name="T71" fmla="*/ 258 h 664"/>
              <a:gd name="T72" fmla="*/ 1785 w 1799"/>
              <a:gd name="T73" fmla="*/ 395 h 664"/>
              <a:gd name="T74" fmla="*/ 1691 w 1799"/>
              <a:gd name="T75" fmla="*/ 489 h 664"/>
              <a:gd name="T76" fmla="*/ 1620 w 1799"/>
              <a:gd name="T77" fmla="*/ 421 h 664"/>
              <a:gd name="T78" fmla="*/ 1686 w 1799"/>
              <a:gd name="T79" fmla="*/ 393 h 664"/>
              <a:gd name="T80" fmla="*/ 1713 w 1799"/>
              <a:gd name="T81" fmla="*/ 326 h 664"/>
              <a:gd name="T82" fmla="*/ 1686 w 1799"/>
              <a:gd name="T83" fmla="*/ 259 h 664"/>
              <a:gd name="T84" fmla="*/ 1620 w 1799"/>
              <a:gd name="T85" fmla="*/ 232 h 664"/>
              <a:gd name="T86" fmla="*/ 1555 w 1799"/>
              <a:gd name="T87" fmla="*/ 259 h 664"/>
              <a:gd name="T88" fmla="*/ 1528 w 1799"/>
              <a:gd name="T89" fmla="*/ 326 h 664"/>
              <a:gd name="T90" fmla="*/ 1555 w 1799"/>
              <a:gd name="T91" fmla="*/ 393 h 664"/>
              <a:gd name="T92" fmla="*/ 1620 w 1799"/>
              <a:gd name="T93" fmla="*/ 421 h 664"/>
              <a:gd name="T94" fmla="*/ 88 w 1799"/>
              <a:gd name="T95" fmla="*/ 158 h 664"/>
              <a:gd name="T96" fmla="*/ 236 w 1799"/>
              <a:gd name="T97" fmla="*/ 158 h 664"/>
              <a:gd name="T98" fmla="*/ 392 w 1799"/>
              <a:gd name="T99" fmla="*/ 373 h 664"/>
              <a:gd name="T100" fmla="*/ 550 w 1799"/>
              <a:gd name="T101" fmla="*/ 158 h 664"/>
              <a:gd name="T102" fmla="*/ 354 w 1799"/>
              <a:gd name="T103" fmla="*/ 495 h 664"/>
              <a:gd name="T104" fmla="*/ 192 w 1799"/>
              <a:gd name="T105" fmla="*/ 495 h 664"/>
              <a:gd name="T106" fmla="*/ 0 w 1799"/>
              <a:gd name="T107" fmla="*/ 158 h 6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799" h="664">
                <a:moveTo>
                  <a:pt x="610" y="158"/>
                </a:moveTo>
                <a:cubicBezTo>
                  <a:pt x="698" y="158"/>
                  <a:pt x="698" y="158"/>
                  <a:pt x="698" y="158"/>
                </a:cubicBezTo>
                <a:cubicBezTo>
                  <a:pt x="698" y="496"/>
                  <a:pt x="698" y="496"/>
                  <a:pt x="698" y="496"/>
                </a:cubicBezTo>
                <a:cubicBezTo>
                  <a:pt x="610" y="496"/>
                  <a:pt x="610" y="496"/>
                  <a:pt x="610" y="496"/>
                </a:cubicBezTo>
                <a:lnTo>
                  <a:pt x="610" y="158"/>
                </a:lnTo>
                <a:close/>
                <a:moveTo>
                  <a:pt x="664" y="7"/>
                </a:moveTo>
                <a:cubicBezTo>
                  <a:pt x="637" y="0"/>
                  <a:pt x="609" y="16"/>
                  <a:pt x="602" y="43"/>
                </a:cubicBezTo>
                <a:cubicBezTo>
                  <a:pt x="595" y="70"/>
                  <a:pt x="611" y="98"/>
                  <a:pt x="638" y="105"/>
                </a:cubicBezTo>
                <a:cubicBezTo>
                  <a:pt x="665" y="112"/>
                  <a:pt x="693" y="96"/>
                  <a:pt x="700" y="69"/>
                </a:cubicBezTo>
                <a:cubicBezTo>
                  <a:pt x="707" y="42"/>
                  <a:pt x="691" y="14"/>
                  <a:pt x="664" y="7"/>
                </a:cubicBezTo>
                <a:close/>
                <a:moveTo>
                  <a:pt x="969" y="503"/>
                </a:moveTo>
                <a:cubicBezTo>
                  <a:pt x="946" y="503"/>
                  <a:pt x="926" y="499"/>
                  <a:pt x="907" y="491"/>
                </a:cubicBezTo>
                <a:cubicBezTo>
                  <a:pt x="889" y="482"/>
                  <a:pt x="874" y="470"/>
                  <a:pt x="863" y="455"/>
                </a:cubicBezTo>
                <a:cubicBezTo>
                  <a:pt x="863" y="664"/>
                  <a:pt x="863" y="664"/>
                  <a:pt x="863" y="664"/>
                </a:cubicBezTo>
                <a:cubicBezTo>
                  <a:pt x="777" y="664"/>
                  <a:pt x="777" y="664"/>
                  <a:pt x="777" y="664"/>
                </a:cubicBezTo>
                <a:cubicBezTo>
                  <a:pt x="777" y="158"/>
                  <a:pt x="777" y="158"/>
                  <a:pt x="777" y="158"/>
                </a:cubicBezTo>
                <a:cubicBezTo>
                  <a:pt x="862" y="158"/>
                  <a:pt x="862" y="158"/>
                  <a:pt x="862" y="158"/>
                </a:cubicBezTo>
                <a:cubicBezTo>
                  <a:pt x="862" y="205"/>
                  <a:pt x="862" y="205"/>
                  <a:pt x="862" y="205"/>
                </a:cubicBezTo>
                <a:cubicBezTo>
                  <a:pt x="874" y="188"/>
                  <a:pt x="888" y="175"/>
                  <a:pt x="907" y="166"/>
                </a:cubicBezTo>
                <a:cubicBezTo>
                  <a:pt x="925" y="156"/>
                  <a:pt x="946" y="151"/>
                  <a:pt x="969" y="151"/>
                </a:cubicBezTo>
                <a:cubicBezTo>
                  <a:pt x="990" y="151"/>
                  <a:pt x="1010" y="155"/>
                  <a:pt x="1030" y="163"/>
                </a:cubicBezTo>
                <a:cubicBezTo>
                  <a:pt x="1050" y="172"/>
                  <a:pt x="1067" y="183"/>
                  <a:pt x="1082" y="199"/>
                </a:cubicBezTo>
                <a:cubicBezTo>
                  <a:pt x="1097" y="214"/>
                  <a:pt x="1109" y="233"/>
                  <a:pt x="1118" y="254"/>
                </a:cubicBezTo>
                <a:cubicBezTo>
                  <a:pt x="1127" y="276"/>
                  <a:pt x="1131" y="300"/>
                  <a:pt x="1131" y="327"/>
                </a:cubicBezTo>
                <a:cubicBezTo>
                  <a:pt x="1131" y="354"/>
                  <a:pt x="1127" y="378"/>
                  <a:pt x="1118" y="400"/>
                </a:cubicBezTo>
                <a:cubicBezTo>
                  <a:pt x="1108" y="421"/>
                  <a:pt x="1096" y="440"/>
                  <a:pt x="1081" y="455"/>
                </a:cubicBezTo>
                <a:cubicBezTo>
                  <a:pt x="1066" y="471"/>
                  <a:pt x="1049" y="482"/>
                  <a:pt x="1030" y="491"/>
                </a:cubicBezTo>
                <a:cubicBezTo>
                  <a:pt x="1010" y="499"/>
                  <a:pt x="990" y="503"/>
                  <a:pt x="969" y="503"/>
                </a:cubicBezTo>
                <a:close/>
                <a:moveTo>
                  <a:pt x="952" y="421"/>
                </a:moveTo>
                <a:cubicBezTo>
                  <a:pt x="965" y="421"/>
                  <a:pt x="977" y="419"/>
                  <a:pt x="988" y="414"/>
                </a:cubicBezTo>
                <a:cubicBezTo>
                  <a:pt x="999" y="409"/>
                  <a:pt x="1009" y="402"/>
                  <a:pt x="1018" y="394"/>
                </a:cubicBezTo>
                <a:cubicBezTo>
                  <a:pt x="1026" y="385"/>
                  <a:pt x="1033" y="375"/>
                  <a:pt x="1038" y="364"/>
                </a:cubicBezTo>
                <a:cubicBezTo>
                  <a:pt x="1043" y="352"/>
                  <a:pt x="1045" y="340"/>
                  <a:pt x="1045" y="326"/>
                </a:cubicBezTo>
                <a:cubicBezTo>
                  <a:pt x="1045" y="313"/>
                  <a:pt x="1043" y="301"/>
                  <a:pt x="1038" y="289"/>
                </a:cubicBezTo>
                <a:cubicBezTo>
                  <a:pt x="1033" y="278"/>
                  <a:pt x="1026" y="268"/>
                  <a:pt x="1018" y="259"/>
                </a:cubicBezTo>
                <a:cubicBezTo>
                  <a:pt x="1009" y="251"/>
                  <a:pt x="999" y="244"/>
                  <a:pt x="988" y="239"/>
                </a:cubicBezTo>
                <a:cubicBezTo>
                  <a:pt x="977" y="234"/>
                  <a:pt x="965" y="231"/>
                  <a:pt x="952" y="231"/>
                </a:cubicBezTo>
                <a:cubicBezTo>
                  <a:pt x="938" y="231"/>
                  <a:pt x="926" y="234"/>
                  <a:pt x="915" y="239"/>
                </a:cubicBezTo>
                <a:cubicBezTo>
                  <a:pt x="903" y="244"/>
                  <a:pt x="893" y="251"/>
                  <a:pt x="885" y="259"/>
                </a:cubicBezTo>
                <a:cubicBezTo>
                  <a:pt x="877" y="268"/>
                  <a:pt x="870" y="278"/>
                  <a:pt x="865" y="289"/>
                </a:cubicBezTo>
                <a:cubicBezTo>
                  <a:pt x="860" y="301"/>
                  <a:pt x="858" y="313"/>
                  <a:pt x="858" y="326"/>
                </a:cubicBezTo>
                <a:cubicBezTo>
                  <a:pt x="858" y="340"/>
                  <a:pt x="860" y="352"/>
                  <a:pt x="865" y="364"/>
                </a:cubicBezTo>
                <a:cubicBezTo>
                  <a:pt x="870" y="375"/>
                  <a:pt x="877" y="385"/>
                  <a:pt x="885" y="394"/>
                </a:cubicBezTo>
                <a:cubicBezTo>
                  <a:pt x="893" y="402"/>
                  <a:pt x="903" y="409"/>
                  <a:pt x="915" y="414"/>
                </a:cubicBezTo>
                <a:cubicBezTo>
                  <a:pt x="926" y="419"/>
                  <a:pt x="938" y="421"/>
                  <a:pt x="952" y="421"/>
                </a:cubicBezTo>
                <a:close/>
                <a:moveTo>
                  <a:pt x="1194" y="158"/>
                </a:moveTo>
                <a:cubicBezTo>
                  <a:pt x="1279" y="158"/>
                  <a:pt x="1279" y="158"/>
                  <a:pt x="1279" y="158"/>
                </a:cubicBezTo>
                <a:cubicBezTo>
                  <a:pt x="1279" y="210"/>
                  <a:pt x="1279" y="210"/>
                  <a:pt x="1279" y="210"/>
                </a:cubicBezTo>
                <a:cubicBezTo>
                  <a:pt x="1287" y="190"/>
                  <a:pt x="1299" y="175"/>
                  <a:pt x="1315" y="166"/>
                </a:cubicBezTo>
                <a:cubicBezTo>
                  <a:pt x="1331" y="157"/>
                  <a:pt x="1350" y="152"/>
                  <a:pt x="1372" y="152"/>
                </a:cubicBezTo>
                <a:cubicBezTo>
                  <a:pt x="1383" y="152"/>
                  <a:pt x="1394" y="153"/>
                  <a:pt x="1403" y="156"/>
                </a:cubicBezTo>
                <a:cubicBezTo>
                  <a:pt x="1413" y="158"/>
                  <a:pt x="1422" y="161"/>
                  <a:pt x="1429" y="165"/>
                </a:cubicBezTo>
                <a:cubicBezTo>
                  <a:pt x="1397" y="250"/>
                  <a:pt x="1397" y="250"/>
                  <a:pt x="1397" y="250"/>
                </a:cubicBezTo>
                <a:cubicBezTo>
                  <a:pt x="1393" y="247"/>
                  <a:pt x="1387" y="244"/>
                  <a:pt x="1379" y="242"/>
                </a:cubicBezTo>
                <a:cubicBezTo>
                  <a:pt x="1371" y="239"/>
                  <a:pt x="1362" y="238"/>
                  <a:pt x="1352" y="238"/>
                </a:cubicBezTo>
                <a:cubicBezTo>
                  <a:pt x="1330" y="238"/>
                  <a:pt x="1313" y="244"/>
                  <a:pt x="1299" y="257"/>
                </a:cubicBezTo>
                <a:cubicBezTo>
                  <a:pt x="1286" y="269"/>
                  <a:pt x="1279" y="289"/>
                  <a:pt x="1279" y="318"/>
                </a:cubicBezTo>
                <a:cubicBezTo>
                  <a:pt x="1279" y="496"/>
                  <a:pt x="1279" y="496"/>
                  <a:pt x="1279" y="496"/>
                </a:cubicBezTo>
                <a:cubicBezTo>
                  <a:pt x="1194" y="496"/>
                  <a:pt x="1194" y="496"/>
                  <a:pt x="1194" y="496"/>
                </a:cubicBezTo>
                <a:lnTo>
                  <a:pt x="1194" y="158"/>
                </a:lnTo>
                <a:close/>
                <a:moveTo>
                  <a:pt x="1620" y="503"/>
                </a:moveTo>
                <a:cubicBezTo>
                  <a:pt x="1594" y="503"/>
                  <a:pt x="1571" y="498"/>
                  <a:pt x="1549" y="489"/>
                </a:cubicBezTo>
                <a:cubicBezTo>
                  <a:pt x="1527" y="480"/>
                  <a:pt x="1508" y="467"/>
                  <a:pt x="1492" y="451"/>
                </a:cubicBezTo>
                <a:cubicBezTo>
                  <a:pt x="1476" y="435"/>
                  <a:pt x="1464" y="416"/>
                  <a:pt x="1455" y="395"/>
                </a:cubicBezTo>
                <a:cubicBezTo>
                  <a:pt x="1446" y="374"/>
                  <a:pt x="1441" y="351"/>
                  <a:pt x="1441" y="327"/>
                </a:cubicBezTo>
                <a:cubicBezTo>
                  <a:pt x="1441" y="303"/>
                  <a:pt x="1446" y="280"/>
                  <a:pt x="1455" y="258"/>
                </a:cubicBezTo>
                <a:cubicBezTo>
                  <a:pt x="1464" y="237"/>
                  <a:pt x="1476" y="218"/>
                  <a:pt x="1492" y="202"/>
                </a:cubicBezTo>
                <a:cubicBezTo>
                  <a:pt x="1508" y="187"/>
                  <a:pt x="1527" y="174"/>
                  <a:pt x="1549" y="165"/>
                </a:cubicBezTo>
                <a:cubicBezTo>
                  <a:pt x="1571" y="156"/>
                  <a:pt x="1594" y="151"/>
                  <a:pt x="1620" y="151"/>
                </a:cubicBezTo>
                <a:cubicBezTo>
                  <a:pt x="1645" y="151"/>
                  <a:pt x="1668" y="156"/>
                  <a:pt x="1690" y="165"/>
                </a:cubicBezTo>
                <a:cubicBezTo>
                  <a:pt x="1712" y="174"/>
                  <a:pt x="1731" y="187"/>
                  <a:pt x="1747" y="202"/>
                </a:cubicBezTo>
                <a:cubicBezTo>
                  <a:pt x="1763" y="218"/>
                  <a:pt x="1776" y="237"/>
                  <a:pt x="1785" y="258"/>
                </a:cubicBezTo>
                <a:cubicBezTo>
                  <a:pt x="1794" y="280"/>
                  <a:pt x="1799" y="303"/>
                  <a:pt x="1799" y="327"/>
                </a:cubicBezTo>
                <a:cubicBezTo>
                  <a:pt x="1799" y="351"/>
                  <a:pt x="1794" y="374"/>
                  <a:pt x="1785" y="395"/>
                </a:cubicBezTo>
                <a:cubicBezTo>
                  <a:pt x="1776" y="416"/>
                  <a:pt x="1763" y="435"/>
                  <a:pt x="1747" y="451"/>
                </a:cubicBezTo>
                <a:cubicBezTo>
                  <a:pt x="1731" y="467"/>
                  <a:pt x="1713" y="480"/>
                  <a:pt x="1691" y="489"/>
                </a:cubicBezTo>
                <a:cubicBezTo>
                  <a:pt x="1669" y="498"/>
                  <a:pt x="1645" y="503"/>
                  <a:pt x="1620" y="503"/>
                </a:cubicBezTo>
                <a:close/>
                <a:moveTo>
                  <a:pt x="1620" y="421"/>
                </a:moveTo>
                <a:cubicBezTo>
                  <a:pt x="1633" y="421"/>
                  <a:pt x="1645" y="418"/>
                  <a:pt x="1657" y="413"/>
                </a:cubicBezTo>
                <a:cubicBezTo>
                  <a:pt x="1668" y="408"/>
                  <a:pt x="1678" y="402"/>
                  <a:pt x="1686" y="393"/>
                </a:cubicBezTo>
                <a:cubicBezTo>
                  <a:pt x="1694" y="385"/>
                  <a:pt x="1701" y="375"/>
                  <a:pt x="1706" y="364"/>
                </a:cubicBezTo>
                <a:cubicBezTo>
                  <a:pt x="1711" y="352"/>
                  <a:pt x="1713" y="340"/>
                  <a:pt x="1713" y="326"/>
                </a:cubicBezTo>
                <a:cubicBezTo>
                  <a:pt x="1713" y="313"/>
                  <a:pt x="1711" y="301"/>
                  <a:pt x="1706" y="289"/>
                </a:cubicBezTo>
                <a:cubicBezTo>
                  <a:pt x="1701" y="278"/>
                  <a:pt x="1694" y="268"/>
                  <a:pt x="1686" y="259"/>
                </a:cubicBezTo>
                <a:cubicBezTo>
                  <a:pt x="1678" y="251"/>
                  <a:pt x="1668" y="244"/>
                  <a:pt x="1657" y="239"/>
                </a:cubicBezTo>
                <a:cubicBezTo>
                  <a:pt x="1645" y="234"/>
                  <a:pt x="1633" y="232"/>
                  <a:pt x="1620" y="232"/>
                </a:cubicBezTo>
                <a:cubicBezTo>
                  <a:pt x="1607" y="232"/>
                  <a:pt x="1595" y="234"/>
                  <a:pt x="1584" y="239"/>
                </a:cubicBezTo>
                <a:cubicBezTo>
                  <a:pt x="1573" y="244"/>
                  <a:pt x="1563" y="251"/>
                  <a:pt x="1555" y="259"/>
                </a:cubicBezTo>
                <a:cubicBezTo>
                  <a:pt x="1546" y="268"/>
                  <a:pt x="1540" y="278"/>
                  <a:pt x="1535" y="289"/>
                </a:cubicBezTo>
                <a:cubicBezTo>
                  <a:pt x="1530" y="301"/>
                  <a:pt x="1528" y="313"/>
                  <a:pt x="1528" y="326"/>
                </a:cubicBezTo>
                <a:cubicBezTo>
                  <a:pt x="1528" y="340"/>
                  <a:pt x="1530" y="352"/>
                  <a:pt x="1535" y="364"/>
                </a:cubicBezTo>
                <a:cubicBezTo>
                  <a:pt x="1540" y="375"/>
                  <a:pt x="1546" y="385"/>
                  <a:pt x="1555" y="393"/>
                </a:cubicBezTo>
                <a:cubicBezTo>
                  <a:pt x="1563" y="402"/>
                  <a:pt x="1573" y="408"/>
                  <a:pt x="1584" y="413"/>
                </a:cubicBezTo>
                <a:cubicBezTo>
                  <a:pt x="1595" y="418"/>
                  <a:pt x="1607" y="421"/>
                  <a:pt x="1620" y="421"/>
                </a:cubicBezTo>
                <a:close/>
                <a:moveTo>
                  <a:pt x="0" y="158"/>
                </a:moveTo>
                <a:cubicBezTo>
                  <a:pt x="88" y="158"/>
                  <a:pt x="88" y="158"/>
                  <a:pt x="88" y="158"/>
                </a:cubicBezTo>
                <a:cubicBezTo>
                  <a:pt x="156" y="373"/>
                  <a:pt x="156" y="373"/>
                  <a:pt x="156" y="373"/>
                </a:cubicBezTo>
                <a:cubicBezTo>
                  <a:pt x="236" y="158"/>
                  <a:pt x="236" y="158"/>
                  <a:pt x="236" y="158"/>
                </a:cubicBezTo>
                <a:cubicBezTo>
                  <a:pt x="313" y="158"/>
                  <a:pt x="313" y="158"/>
                  <a:pt x="313" y="158"/>
                </a:cubicBezTo>
                <a:cubicBezTo>
                  <a:pt x="392" y="373"/>
                  <a:pt x="392" y="373"/>
                  <a:pt x="392" y="373"/>
                </a:cubicBezTo>
                <a:cubicBezTo>
                  <a:pt x="462" y="158"/>
                  <a:pt x="462" y="158"/>
                  <a:pt x="462" y="158"/>
                </a:cubicBezTo>
                <a:cubicBezTo>
                  <a:pt x="550" y="158"/>
                  <a:pt x="550" y="158"/>
                  <a:pt x="550" y="158"/>
                </a:cubicBezTo>
                <a:cubicBezTo>
                  <a:pt x="435" y="495"/>
                  <a:pt x="435" y="495"/>
                  <a:pt x="435" y="495"/>
                </a:cubicBezTo>
                <a:cubicBezTo>
                  <a:pt x="354" y="495"/>
                  <a:pt x="354" y="495"/>
                  <a:pt x="354" y="495"/>
                </a:cubicBezTo>
                <a:cubicBezTo>
                  <a:pt x="274" y="275"/>
                  <a:pt x="274" y="275"/>
                  <a:pt x="274" y="275"/>
                </a:cubicBezTo>
                <a:cubicBezTo>
                  <a:pt x="192" y="495"/>
                  <a:pt x="192" y="495"/>
                  <a:pt x="192" y="495"/>
                </a:cubicBezTo>
                <a:cubicBezTo>
                  <a:pt x="110" y="495"/>
                  <a:pt x="110" y="495"/>
                  <a:pt x="110" y="495"/>
                </a:cubicBezTo>
                <a:lnTo>
                  <a:pt x="0" y="15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4" name="Rectangle 3"/>
          <p:cNvSpPr/>
          <p:nvPr userDrawn="1"/>
        </p:nvSpPr>
        <p:spPr>
          <a:xfrm>
            <a:off x="111760" y="6530234"/>
            <a:ext cx="1229360" cy="2668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6" name="Group 5"/>
          <p:cNvGrpSpPr/>
          <p:nvPr userDrawn="1"/>
        </p:nvGrpSpPr>
        <p:grpSpPr>
          <a:xfrm flipV="1">
            <a:off x="0" y="4933507"/>
            <a:ext cx="12192000" cy="1943046"/>
            <a:chOff x="0" y="-1"/>
            <a:chExt cx="12192000" cy="2558554"/>
          </a:xfrm>
        </p:grpSpPr>
        <p:sp>
          <p:nvSpPr>
            <p:cNvPr id="8" name="Rectangle 7"/>
            <p:cNvSpPr/>
            <p:nvPr userDrawn="1"/>
          </p:nvSpPr>
          <p:spPr>
            <a:xfrm>
              <a:off x="0" y="-1"/>
              <a:ext cx="12192000" cy="1885950"/>
            </a:xfrm>
            <a:prstGeom prst="rect">
              <a:avLst/>
            </a:prstGeom>
            <a:solidFill>
              <a:srgbClr val="059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9" name="Imagen 8" descr="Imagen 8"/>
            <p:cNvPicPr>
              <a:picLocks noChangeAspect="1"/>
            </p:cNvPicPr>
            <p:nvPr userDrawn="1"/>
          </p:nvPicPr>
          <p:blipFill>
            <a:blip r:embed="rId2" cstate="email"/>
            <a:stretch>
              <a:fillRect/>
            </a:stretch>
          </p:blipFill>
          <p:spPr>
            <a:xfrm rot="10800000">
              <a:off x="0" y="1062715"/>
              <a:ext cx="12192000" cy="1495838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</p:grpSp>
      <p:sp>
        <p:nvSpPr>
          <p:cNvPr id="10" name="Número de diapositiva"/>
          <p:cNvSpPr txBox="1"/>
          <p:nvPr userDrawn="1"/>
        </p:nvSpPr>
        <p:spPr>
          <a:xfrm>
            <a:off x="11608202" y="6682634"/>
            <a:ext cx="548640" cy="91440"/>
          </a:xfrm>
          <a:prstGeom prst="rect">
            <a:avLst/>
          </a:prstGeom>
        </p:spPr>
        <p:txBody>
          <a:bodyPr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7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enorite" pitchFamily="2" charset="0"/>
                <a:ea typeface="+mn-ea"/>
                <a:cs typeface="+mn-cs"/>
                <a:sym typeface="Tenorite Regular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9pPr>
          </a:lstStyle>
          <a:p>
            <a:fld id="{86CB4B4D-7CA3-9044-876B-883B54F8677D}" type="slidenum">
              <a:rPr lang="en-US" sz="1000" smtClean="0">
                <a:solidFill>
                  <a:schemeClr val="bg1"/>
                </a:solidFill>
              </a:rPr>
            </a:fld>
            <a:endParaRPr lang="en-US" sz="1000">
              <a:solidFill>
                <a:schemeClr val="bg1"/>
              </a:solidFill>
            </a:endParaRPr>
          </a:p>
        </p:txBody>
      </p:sp>
      <p:sp>
        <p:nvSpPr>
          <p:cNvPr id="11" name="Freeform 5"/>
          <p:cNvSpPr>
            <a:spLocks noEditPoints="1"/>
          </p:cNvSpPr>
          <p:nvPr userDrawn="1"/>
        </p:nvSpPr>
        <p:spPr bwMode="auto">
          <a:xfrm>
            <a:off x="10937311" y="6631782"/>
            <a:ext cx="468874" cy="173633"/>
          </a:xfrm>
          <a:custGeom>
            <a:avLst/>
            <a:gdLst>
              <a:gd name="T0" fmla="*/ 698 w 1799"/>
              <a:gd name="T1" fmla="*/ 158 h 664"/>
              <a:gd name="T2" fmla="*/ 610 w 1799"/>
              <a:gd name="T3" fmla="*/ 496 h 664"/>
              <a:gd name="T4" fmla="*/ 664 w 1799"/>
              <a:gd name="T5" fmla="*/ 7 h 664"/>
              <a:gd name="T6" fmla="*/ 638 w 1799"/>
              <a:gd name="T7" fmla="*/ 105 h 664"/>
              <a:gd name="T8" fmla="*/ 664 w 1799"/>
              <a:gd name="T9" fmla="*/ 7 h 664"/>
              <a:gd name="T10" fmla="*/ 907 w 1799"/>
              <a:gd name="T11" fmla="*/ 491 h 664"/>
              <a:gd name="T12" fmla="*/ 863 w 1799"/>
              <a:gd name="T13" fmla="*/ 664 h 664"/>
              <a:gd name="T14" fmla="*/ 777 w 1799"/>
              <a:gd name="T15" fmla="*/ 158 h 664"/>
              <a:gd name="T16" fmla="*/ 862 w 1799"/>
              <a:gd name="T17" fmla="*/ 205 h 664"/>
              <a:gd name="T18" fmla="*/ 969 w 1799"/>
              <a:gd name="T19" fmla="*/ 151 h 664"/>
              <a:gd name="T20" fmla="*/ 1082 w 1799"/>
              <a:gd name="T21" fmla="*/ 199 h 664"/>
              <a:gd name="T22" fmla="*/ 1131 w 1799"/>
              <a:gd name="T23" fmla="*/ 327 h 664"/>
              <a:gd name="T24" fmla="*/ 1081 w 1799"/>
              <a:gd name="T25" fmla="*/ 455 h 664"/>
              <a:gd name="T26" fmla="*/ 969 w 1799"/>
              <a:gd name="T27" fmla="*/ 503 h 664"/>
              <a:gd name="T28" fmla="*/ 988 w 1799"/>
              <a:gd name="T29" fmla="*/ 414 h 664"/>
              <a:gd name="T30" fmla="*/ 1038 w 1799"/>
              <a:gd name="T31" fmla="*/ 364 h 664"/>
              <a:gd name="T32" fmla="*/ 1038 w 1799"/>
              <a:gd name="T33" fmla="*/ 289 h 664"/>
              <a:gd name="T34" fmla="*/ 988 w 1799"/>
              <a:gd name="T35" fmla="*/ 239 h 664"/>
              <a:gd name="T36" fmla="*/ 915 w 1799"/>
              <a:gd name="T37" fmla="*/ 239 h 664"/>
              <a:gd name="T38" fmla="*/ 865 w 1799"/>
              <a:gd name="T39" fmla="*/ 289 h 664"/>
              <a:gd name="T40" fmla="*/ 865 w 1799"/>
              <a:gd name="T41" fmla="*/ 364 h 664"/>
              <a:gd name="T42" fmla="*/ 915 w 1799"/>
              <a:gd name="T43" fmla="*/ 414 h 664"/>
              <a:gd name="T44" fmla="*/ 1194 w 1799"/>
              <a:gd name="T45" fmla="*/ 158 h 664"/>
              <a:gd name="T46" fmla="*/ 1279 w 1799"/>
              <a:gd name="T47" fmla="*/ 210 h 664"/>
              <a:gd name="T48" fmla="*/ 1372 w 1799"/>
              <a:gd name="T49" fmla="*/ 152 h 664"/>
              <a:gd name="T50" fmla="*/ 1429 w 1799"/>
              <a:gd name="T51" fmla="*/ 165 h 664"/>
              <a:gd name="T52" fmla="*/ 1379 w 1799"/>
              <a:gd name="T53" fmla="*/ 242 h 664"/>
              <a:gd name="T54" fmla="*/ 1299 w 1799"/>
              <a:gd name="T55" fmla="*/ 257 h 664"/>
              <a:gd name="T56" fmla="*/ 1279 w 1799"/>
              <a:gd name="T57" fmla="*/ 496 h 664"/>
              <a:gd name="T58" fmla="*/ 1194 w 1799"/>
              <a:gd name="T59" fmla="*/ 158 h 664"/>
              <a:gd name="T60" fmla="*/ 1549 w 1799"/>
              <a:gd name="T61" fmla="*/ 489 h 664"/>
              <a:gd name="T62" fmla="*/ 1455 w 1799"/>
              <a:gd name="T63" fmla="*/ 395 h 664"/>
              <a:gd name="T64" fmla="*/ 1455 w 1799"/>
              <a:gd name="T65" fmla="*/ 258 h 664"/>
              <a:gd name="T66" fmla="*/ 1549 w 1799"/>
              <a:gd name="T67" fmla="*/ 165 h 664"/>
              <a:gd name="T68" fmla="*/ 1690 w 1799"/>
              <a:gd name="T69" fmla="*/ 165 h 664"/>
              <a:gd name="T70" fmla="*/ 1785 w 1799"/>
              <a:gd name="T71" fmla="*/ 258 h 664"/>
              <a:gd name="T72" fmla="*/ 1785 w 1799"/>
              <a:gd name="T73" fmla="*/ 395 h 664"/>
              <a:gd name="T74" fmla="*/ 1691 w 1799"/>
              <a:gd name="T75" fmla="*/ 489 h 664"/>
              <a:gd name="T76" fmla="*/ 1620 w 1799"/>
              <a:gd name="T77" fmla="*/ 421 h 664"/>
              <a:gd name="T78" fmla="*/ 1686 w 1799"/>
              <a:gd name="T79" fmla="*/ 393 h 664"/>
              <a:gd name="T80" fmla="*/ 1713 w 1799"/>
              <a:gd name="T81" fmla="*/ 326 h 664"/>
              <a:gd name="T82" fmla="*/ 1686 w 1799"/>
              <a:gd name="T83" fmla="*/ 259 h 664"/>
              <a:gd name="T84" fmla="*/ 1620 w 1799"/>
              <a:gd name="T85" fmla="*/ 232 h 664"/>
              <a:gd name="T86" fmla="*/ 1555 w 1799"/>
              <a:gd name="T87" fmla="*/ 259 h 664"/>
              <a:gd name="T88" fmla="*/ 1528 w 1799"/>
              <a:gd name="T89" fmla="*/ 326 h 664"/>
              <a:gd name="T90" fmla="*/ 1555 w 1799"/>
              <a:gd name="T91" fmla="*/ 393 h 664"/>
              <a:gd name="T92" fmla="*/ 1620 w 1799"/>
              <a:gd name="T93" fmla="*/ 421 h 664"/>
              <a:gd name="T94" fmla="*/ 88 w 1799"/>
              <a:gd name="T95" fmla="*/ 158 h 664"/>
              <a:gd name="T96" fmla="*/ 236 w 1799"/>
              <a:gd name="T97" fmla="*/ 158 h 664"/>
              <a:gd name="T98" fmla="*/ 392 w 1799"/>
              <a:gd name="T99" fmla="*/ 373 h 664"/>
              <a:gd name="T100" fmla="*/ 550 w 1799"/>
              <a:gd name="T101" fmla="*/ 158 h 664"/>
              <a:gd name="T102" fmla="*/ 354 w 1799"/>
              <a:gd name="T103" fmla="*/ 495 h 664"/>
              <a:gd name="T104" fmla="*/ 192 w 1799"/>
              <a:gd name="T105" fmla="*/ 495 h 664"/>
              <a:gd name="T106" fmla="*/ 0 w 1799"/>
              <a:gd name="T107" fmla="*/ 158 h 6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799" h="664">
                <a:moveTo>
                  <a:pt x="610" y="158"/>
                </a:moveTo>
                <a:cubicBezTo>
                  <a:pt x="698" y="158"/>
                  <a:pt x="698" y="158"/>
                  <a:pt x="698" y="158"/>
                </a:cubicBezTo>
                <a:cubicBezTo>
                  <a:pt x="698" y="496"/>
                  <a:pt x="698" y="496"/>
                  <a:pt x="698" y="496"/>
                </a:cubicBezTo>
                <a:cubicBezTo>
                  <a:pt x="610" y="496"/>
                  <a:pt x="610" y="496"/>
                  <a:pt x="610" y="496"/>
                </a:cubicBezTo>
                <a:lnTo>
                  <a:pt x="610" y="158"/>
                </a:lnTo>
                <a:close/>
                <a:moveTo>
                  <a:pt x="664" y="7"/>
                </a:moveTo>
                <a:cubicBezTo>
                  <a:pt x="637" y="0"/>
                  <a:pt x="609" y="16"/>
                  <a:pt x="602" y="43"/>
                </a:cubicBezTo>
                <a:cubicBezTo>
                  <a:pt x="595" y="70"/>
                  <a:pt x="611" y="98"/>
                  <a:pt x="638" y="105"/>
                </a:cubicBezTo>
                <a:cubicBezTo>
                  <a:pt x="665" y="112"/>
                  <a:pt x="693" y="96"/>
                  <a:pt x="700" y="69"/>
                </a:cubicBezTo>
                <a:cubicBezTo>
                  <a:pt x="707" y="42"/>
                  <a:pt x="691" y="14"/>
                  <a:pt x="664" y="7"/>
                </a:cubicBezTo>
                <a:close/>
                <a:moveTo>
                  <a:pt x="969" y="503"/>
                </a:moveTo>
                <a:cubicBezTo>
                  <a:pt x="946" y="503"/>
                  <a:pt x="926" y="499"/>
                  <a:pt x="907" y="491"/>
                </a:cubicBezTo>
                <a:cubicBezTo>
                  <a:pt x="889" y="482"/>
                  <a:pt x="874" y="470"/>
                  <a:pt x="863" y="455"/>
                </a:cubicBezTo>
                <a:cubicBezTo>
                  <a:pt x="863" y="664"/>
                  <a:pt x="863" y="664"/>
                  <a:pt x="863" y="664"/>
                </a:cubicBezTo>
                <a:cubicBezTo>
                  <a:pt x="777" y="664"/>
                  <a:pt x="777" y="664"/>
                  <a:pt x="777" y="664"/>
                </a:cubicBezTo>
                <a:cubicBezTo>
                  <a:pt x="777" y="158"/>
                  <a:pt x="777" y="158"/>
                  <a:pt x="777" y="158"/>
                </a:cubicBezTo>
                <a:cubicBezTo>
                  <a:pt x="862" y="158"/>
                  <a:pt x="862" y="158"/>
                  <a:pt x="862" y="158"/>
                </a:cubicBezTo>
                <a:cubicBezTo>
                  <a:pt x="862" y="205"/>
                  <a:pt x="862" y="205"/>
                  <a:pt x="862" y="205"/>
                </a:cubicBezTo>
                <a:cubicBezTo>
                  <a:pt x="874" y="188"/>
                  <a:pt x="888" y="175"/>
                  <a:pt x="907" y="166"/>
                </a:cubicBezTo>
                <a:cubicBezTo>
                  <a:pt x="925" y="156"/>
                  <a:pt x="946" y="151"/>
                  <a:pt x="969" y="151"/>
                </a:cubicBezTo>
                <a:cubicBezTo>
                  <a:pt x="990" y="151"/>
                  <a:pt x="1010" y="155"/>
                  <a:pt x="1030" y="163"/>
                </a:cubicBezTo>
                <a:cubicBezTo>
                  <a:pt x="1050" y="172"/>
                  <a:pt x="1067" y="183"/>
                  <a:pt x="1082" y="199"/>
                </a:cubicBezTo>
                <a:cubicBezTo>
                  <a:pt x="1097" y="214"/>
                  <a:pt x="1109" y="233"/>
                  <a:pt x="1118" y="254"/>
                </a:cubicBezTo>
                <a:cubicBezTo>
                  <a:pt x="1127" y="276"/>
                  <a:pt x="1131" y="300"/>
                  <a:pt x="1131" y="327"/>
                </a:cubicBezTo>
                <a:cubicBezTo>
                  <a:pt x="1131" y="354"/>
                  <a:pt x="1127" y="378"/>
                  <a:pt x="1118" y="400"/>
                </a:cubicBezTo>
                <a:cubicBezTo>
                  <a:pt x="1108" y="421"/>
                  <a:pt x="1096" y="440"/>
                  <a:pt x="1081" y="455"/>
                </a:cubicBezTo>
                <a:cubicBezTo>
                  <a:pt x="1066" y="471"/>
                  <a:pt x="1049" y="482"/>
                  <a:pt x="1030" y="491"/>
                </a:cubicBezTo>
                <a:cubicBezTo>
                  <a:pt x="1010" y="499"/>
                  <a:pt x="990" y="503"/>
                  <a:pt x="969" y="503"/>
                </a:cubicBezTo>
                <a:close/>
                <a:moveTo>
                  <a:pt x="952" y="421"/>
                </a:moveTo>
                <a:cubicBezTo>
                  <a:pt x="965" y="421"/>
                  <a:pt x="977" y="419"/>
                  <a:pt x="988" y="414"/>
                </a:cubicBezTo>
                <a:cubicBezTo>
                  <a:pt x="999" y="409"/>
                  <a:pt x="1009" y="402"/>
                  <a:pt x="1018" y="394"/>
                </a:cubicBezTo>
                <a:cubicBezTo>
                  <a:pt x="1026" y="385"/>
                  <a:pt x="1033" y="375"/>
                  <a:pt x="1038" y="364"/>
                </a:cubicBezTo>
                <a:cubicBezTo>
                  <a:pt x="1043" y="352"/>
                  <a:pt x="1045" y="340"/>
                  <a:pt x="1045" y="326"/>
                </a:cubicBezTo>
                <a:cubicBezTo>
                  <a:pt x="1045" y="313"/>
                  <a:pt x="1043" y="301"/>
                  <a:pt x="1038" y="289"/>
                </a:cubicBezTo>
                <a:cubicBezTo>
                  <a:pt x="1033" y="278"/>
                  <a:pt x="1026" y="268"/>
                  <a:pt x="1018" y="259"/>
                </a:cubicBezTo>
                <a:cubicBezTo>
                  <a:pt x="1009" y="251"/>
                  <a:pt x="999" y="244"/>
                  <a:pt x="988" y="239"/>
                </a:cubicBezTo>
                <a:cubicBezTo>
                  <a:pt x="977" y="234"/>
                  <a:pt x="965" y="231"/>
                  <a:pt x="952" y="231"/>
                </a:cubicBezTo>
                <a:cubicBezTo>
                  <a:pt x="938" y="231"/>
                  <a:pt x="926" y="234"/>
                  <a:pt x="915" y="239"/>
                </a:cubicBezTo>
                <a:cubicBezTo>
                  <a:pt x="903" y="244"/>
                  <a:pt x="893" y="251"/>
                  <a:pt x="885" y="259"/>
                </a:cubicBezTo>
                <a:cubicBezTo>
                  <a:pt x="877" y="268"/>
                  <a:pt x="870" y="278"/>
                  <a:pt x="865" y="289"/>
                </a:cubicBezTo>
                <a:cubicBezTo>
                  <a:pt x="860" y="301"/>
                  <a:pt x="858" y="313"/>
                  <a:pt x="858" y="326"/>
                </a:cubicBezTo>
                <a:cubicBezTo>
                  <a:pt x="858" y="340"/>
                  <a:pt x="860" y="352"/>
                  <a:pt x="865" y="364"/>
                </a:cubicBezTo>
                <a:cubicBezTo>
                  <a:pt x="870" y="375"/>
                  <a:pt x="877" y="385"/>
                  <a:pt x="885" y="394"/>
                </a:cubicBezTo>
                <a:cubicBezTo>
                  <a:pt x="893" y="402"/>
                  <a:pt x="903" y="409"/>
                  <a:pt x="915" y="414"/>
                </a:cubicBezTo>
                <a:cubicBezTo>
                  <a:pt x="926" y="419"/>
                  <a:pt x="938" y="421"/>
                  <a:pt x="952" y="421"/>
                </a:cubicBezTo>
                <a:close/>
                <a:moveTo>
                  <a:pt x="1194" y="158"/>
                </a:moveTo>
                <a:cubicBezTo>
                  <a:pt x="1279" y="158"/>
                  <a:pt x="1279" y="158"/>
                  <a:pt x="1279" y="158"/>
                </a:cubicBezTo>
                <a:cubicBezTo>
                  <a:pt x="1279" y="210"/>
                  <a:pt x="1279" y="210"/>
                  <a:pt x="1279" y="210"/>
                </a:cubicBezTo>
                <a:cubicBezTo>
                  <a:pt x="1287" y="190"/>
                  <a:pt x="1299" y="175"/>
                  <a:pt x="1315" y="166"/>
                </a:cubicBezTo>
                <a:cubicBezTo>
                  <a:pt x="1331" y="157"/>
                  <a:pt x="1350" y="152"/>
                  <a:pt x="1372" y="152"/>
                </a:cubicBezTo>
                <a:cubicBezTo>
                  <a:pt x="1383" y="152"/>
                  <a:pt x="1394" y="153"/>
                  <a:pt x="1403" y="156"/>
                </a:cubicBezTo>
                <a:cubicBezTo>
                  <a:pt x="1413" y="158"/>
                  <a:pt x="1422" y="161"/>
                  <a:pt x="1429" y="165"/>
                </a:cubicBezTo>
                <a:cubicBezTo>
                  <a:pt x="1397" y="250"/>
                  <a:pt x="1397" y="250"/>
                  <a:pt x="1397" y="250"/>
                </a:cubicBezTo>
                <a:cubicBezTo>
                  <a:pt x="1393" y="247"/>
                  <a:pt x="1387" y="244"/>
                  <a:pt x="1379" y="242"/>
                </a:cubicBezTo>
                <a:cubicBezTo>
                  <a:pt x="1371" y="239"/>
                  <a:pt x="1362" y="238"/>
                  <a:pt x="1352" y="238"/>
                </a:cubicBezTo>
                <a:cubicBezTo>
                  <a:pt x="1330" y="238"/>
                  <a:pt x="1313" y="244"/>
                  <a:pt x="1299" y="257"/>
                </a:cubicBezTo>
                <a:cubicBezTo>
                  <a:pt x="1286" y="269"/>
                  <a:pt x="1279" y="289"/>
                  <a:pt x="1279" y="318"/>
                </a:cubicBezTo>
                <a:cubicBezTo>
                  <a:pt x="1279" y="496"/>
                  <a:pt x="1279" y="496"/>
                  <a:pt x="1279" y="496"/>
                </a:cubicBezTo>
                <a:cubicBezTo>
                  <a:pt x="1194" y="496"/>
                  <a:pt x="1194" y="496"/>
                  <a:pt x="1194" y="496"/>
                </a:cubicBezTo>
                <a:lnTo>
                  <a:pt x="1194" y="158"/>
                </a:lnTo>
                <a:close/>
                <a:moveTo>
                  <a:pt x="1620" y="503"/>
                </a:moveTo>
                <a:cubicBezTo>
                  <a:pt x="1594" y="503"/>
                  <a:pt x="1571" y="498"/>
                  <a:pt x="1549" y="489"/>
                </a:cubicBezTo>
                <a:cubicBezTo>
                  <a:pt x="1527" y="480"/>
                  <a:pt x="1508" y="467"/>
                  <a:pt x="1492" y="451"/>
                </a:cubicBezTo>
                <a:cubicBezTo>
                  <a:pt x="1476" y="435"/>
                  <a:pt x="1464" y="416"/>
                  <a:pt x="1455" y="395"/>
                </a:cubicBezTo>
                <a:cubicBezTo>
                  <a:pt x="1446" y="374"/>
                  <a:pt x="1441" y="351"/>
                  <a:pt x="1441" y="327"/>
                </a:cubicBezTo>
                <a:cubicBezTo>
                  <a:pt x="1441" y="303"/>
                  <a:pt x="1446" y="280"/>
                  <a:pt x="1455" y="258"/>
                </a:cubicBezTo>
                <a:cubicBezTo>
                  <a:pt x="1464" y="237"/>
                  <a:pt x="1476" y="218"/>
                  <a:pt x="1492" y="202"/>
                </a:cubicBezTo>
                <a:cubicBezTo>
                  <a:pt x="1508" y="187"/>
                  <a:pt x="1527" y="174"/>
                  <a:pt x="1549" y="165"/>
                </a:cubicBezTo>
                <a:cubicBezTo>
                  <a:pt x="1571" y="156"/>
                  <a:pt x="1594" y="151"/>
                  <a:pt x="1620" y="151"/>
                </a:cubicBezTo>
                <a:cubicBezTo>
                  <a:pt x="1645" y="151"/>
                  <a:pt x="1668" y="156"/>
                  <a:pt x="1690" y="165"/>
                </a:cubicBezTo>
                <a:cubicBezTo>
                  <a:pt x="1712" y="174"/>
                  <a:pt x="1731" y="187"/>
                  <a:pt x="1747" y="202"/>
                </a:cubicBezTo>
                <a:cubicBezTo>
                  <a:pt x="1763" y="218"/>
                  <a:pt x="1776" y="237"/>
                  <a:pt x="1785" y="258"/>
                </a:cubicBezTo>
                <a:cubicBezTo>
                  <a:pt x="1794" y="280"/>
                  <a:pt x="1799" y="303"/>
                  <a:pt x="1799" y="327"/>
                </a:cubicBezTo>
                <a:cubicBezTo>
                  <a:pt x="1799" y="351"/>
                  <a:pt x="1794" y="374"/>
                  <a:pt x="1785" y="395"/>
                </a:cubicBezTo>
                <a:cubicBezTo>
                  <a:pt x="1776" y="416"/>
                  <a:pt x="1763" y="435"/>
                  <a:pt x="1747" y="451"/>
                </a:cubicBezTo>
                <a:cubicBezTo>
                  <a:pt x="1731" y="467"/>
                  <a:pt x="1713" y="480"/>
                  <a:pt x="1691" y="489"/>
                </a:cubicBezTo>
                <a:cubicBezTo>
                  <a:pt x="1669" y="498"/>
                  <a:pt x="1645" y="503"/>
                  <a:pt x="1620" y="503"/>
                </a:cubicBezTo>
                <a:close/>
                <a:moveTo>
                  <a:pt x="1620" y="421"/>
                </a:moveTo>
                <a:cubicBezTo>
                  <a:pt x="1633" y="421"/>
                  <a:pt x="1645" y="418"/>
                  <a:pt x="1657" y="413"/>
                </a:cubicBezTo>
                <a:cubicBezTo>
                  <a:pt x="1668" y="408"/>
                  <a:pt x="1678" y="402"/>
                  <a:pt x="1686" y="393"/>
                </a:cubicBezTo>
                <a:cubicBezTo>
                  <a:pt x="1694" y="385"/>
                  <a:pt x="1701" y="375"/>
                  <a:pt x="1706" y="364"/>
                </a:cubicBezTo>
                <a:cubicBezTo>
                  <a:pt x="1711" y="352"/>
                  <a:pt x="1713" y="340"/>
                  <a:pt x="1713" y="326"/>
                </a:cubicBezTo>
                <a:cubicBezTo>
                  <a:pt x="1713" y="313"/>
                  <a:pt x="1711" y="301"/>
                  <a:pt x="1706" y="289"/>
                </a:cubicBezTo>
                <a:cubicBezTo>
                  <a:pt x="1701" y="278"/>
                  <a:pt x="1694" y="268"/>
                  <a:pt x="1686" y="259"/>
                </a:cubicBezTo>
                <a:cubicBezTo>
                  <a:pt x="1678" y="251"/>
                  <a:pt x="1668" y="244"/>
                  <a:pt x="1657" y="239"/>
                </a:cubicBezTo>
                <a:cubicBezTo>
                  <a:pt x="1645" y="234"/>
                  <a:pt x="1633" y="232"/>
                  <a:pt x="1620" y="232"/>
                </a:cubicBezTo>
                <a:cubicBezTo>
                  <a:pt x="1607" y="232"/>
                  <a:pt x="1595" y="234"/>
                  <a:pt x="1584" y="239"/>
                </a:cubicBezTo>
                <a:cubicBezTo>
                  <a:pt x="1573" y="244"/>
                  <a:pt x="1563" y="251"/>
                  <a:pt x="1555" y="259"/>
                </a:cubicBezTo>
                <a:cubicBezTo>
                  <a:pt x="1546" y="268"/>
                  <a:pt x="1540" y="278"/>
                  <a:pt x="1535" y="289"/>
                </a:cubicBezTo>
                <a:cubicBezTo>
                  <a:pt x="1530" y="301"/>
                  <a:pt x="1528" y="313"/>
                  <a:pt x="1528" y="326"/>
                </a:cubicBezTo>
                <a:cubicBezTo>
                  <a:pt x="1528" y="340"/>
                  <a:pt x="1530" y="352"/>
                  <a:pt x="1535" y="364"/>
                </a:cubicBezTo>
                <a:cubicBezTo>
                  <a:pt x="1540" y="375"/>
                  <a:pt x="1546" y="385"/>
                  <a:pt x="1555" y="393"/>
                </a:cubicBezTo>
                <a:cubicBezTo>
                  <a:pt x="1563" y="402"/>
                  <a:pt x="1573" y="408"/>
                  <a:pt x="1584" y="413"/>
                </a:cubicBezTo>
                <a:cubicBezTo>
                  <a:pt x="1595" y="418"/>
                  <a:pt x="1607" y="421"/>
                  <a:pt x="1620" y="421"/>
                </a:cubicBezTo>
                <a:close/>
                <a:moveTo>
                  <a:pt x="0" y="158"/>
                </a:moveTo>
                <a:cubicBezTo>
                  <a:pt x="88" y="158"/>
                  <a:pt x="88" y="158"/>
                  <a:pt x="88" y="158"/>
                </a:cubicBezTo>
                <a:cubicBezTo>
                  <a:pt x="156" y="373"/>
                  <a:pt x="156" y="373"/>
                  <a:pt x="156" y="373"/>
                </a:cubicBezTo>
                <a:cubicBezTo>
                  <a:pt x="236" y="158"/>
                  <a:pt x="236" y="158"/>
                  <a:pt x="236" y="158"/>
                </a:cubicBezTo>
                <a:cubicBezTo>
                  <a:pt x="313" y="158"/>
                  <a:pt x="313" y="158"/>
                  <a:pt x="313" y="158"/>
                </a:cubicBezTo>
                <a:cubicBezTo>
                  <a:pt x="392" y="373"/>
                  <a:pt x="392" y="373"/>
                  <a:pt x="392" y="373"/>
                </a:cubicBezTo>
                <a:cubicBezTo>
                  <a:pt x="462" y="158"/>
                  <a:pt x="462" y="158"/>
                  <a:pt x="462" y="158"/>
                </a:cubicBezTo>
                <a:cubicBezTo>
                  <a:pt x="550" y="158"/>
                  <a:pt x="550" y="158"/>
                  <a:pt x="550" y="158"/>
                </a:cubicBezTo>
                <a:cubicBezTo>
                  <a:pt x="435" y="495"/>
                  <a:pt x="435" y="495"/>
                  <a:pt x="435" y="495"/>
                </a:cubicBezTo>
                <a:cubicBezTo>
                  <a:pt x="354" y="495"/>
                  <a:pt x="354" y="495"/>
                  <a:pt x="354" y="495"/>
                </a:cubicBezTo>
                <a:cubicBezTo>
                  <a:pt x="274" y="275"/>
                  <a:pt x="274" y="275"/>
                  <a:pt x="274" y="275"/>
                </a:cubicBezTo>
                <a:cubicBezTo>
                  <a:pt x="192" y="495"/>
                  <a:pt x="192" y="495"/>
                  <a:pt x="192" y="495"/>
                </a:cubicBezTo>
                <a:cubicBezTo>
                  <a:pt x="110" y="495"/>
                  <a:pt x="110" y="495"/>
                  <a:pt x="110" y="495"/>
                </a:cubicBezTo>
                <a:lnTo>
                  <a:pt x="0" y="15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chemeClr val="bg1"/>
              </a:solidFill>
            </a:endParaRPr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_Turquoi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 userDrawn="1"/>
        </p:nvPicPr>
        <p:blipFill>
          <a:blip r:embed="rId2" cstate="email"/>
          <a:srcRect/>
          <a:stretch>
            <a:fillRect/>
          </a:stretch>
        </p:blipFill>
        <p:spPr>
          <a:xfrm>
            <a:off x="741" y="447"/>
            <a:ext cx="12190519" cy="6857167"/>
          </a:xfrm>
          <a:prstGeom prst="rect">
            <a:avLst/>
          </a:prstGeom>
          <a:ln>
            <a:noFill/>
          </a:ln>
        </p:spPr>
      </p:pic>
      <p:cxnSp>
        <p:nvCxnSpPr>
          <p:cNvPr id="9" name="Straight Connector 9"/>
          <p:cNvCxnSpPr/>
          <p:nvPr userDrawn="1"/>
        </p:nvCxnSpPr>
        <p:spPr>
          <a:xfrm>
            <a:off x="1011491" y="-7916"/>
            <a:ext cx="0" cy="2394044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2"/>
          <p:cNvSpPr>
            <a:spLocks noGrp="1"/>
          </p:cNvSpPr>
          <p:nvPr>
            <p:ph type="body" idx="51" hasCustomPrompt="1"/>
          </p:nvPr>
        </p:nvSpPr>
        <p:spPr>
          <a:xfrm rot="16200000">
            <a:off x="-231785" y="1232469"/>
            <a:ext cx="1974955" cy="33236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600">
                <a:solidFill>
                  <a:schemeClr val="bg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200148" y="1447800"/>
            <a:ext cx="6326803" cy="938328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defRPr sz="4000" b="1">
                <a:solidFill>
                  <a:schemeClr val="bg1"/>
                </a:solidFill>
                <a:latin typeface="Tenorite" pitchFamily="2" charset="0"/>
              </a:defRPr>
            </a:lvl1pPr>
          </a:lstStyle>
          <a:p>
            <a:r>
              <a:rPr lang="en-US"/>
              <a:t>Click to add </a:t>
            </a:r>
            <a:br>
              <a:rPr lang="en-US"/>
            </a:br>
            <a:r>
              <a:rPr lang="en-US"/>
              <a:t>section title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 cstate="email"/>
          <a:srcRect/>
          <a:stretch>
            <a:fillRect/>
          </a:stretch>
        </p:blipFill>
        <p:spPr>
          <a:xfrm>
            <a:off x="10947539" y="6212624"/>
            <a:ext cx="960550" cy="48027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6" name="Text Placeholder 7"/>
          <p:cNvSpPr>
            <a:spLocks noGrp="1"/>
          </p:cNvSpPr>
          <p:nvPr>
            <p:ph type="body" sz="quarter" idx="52" hasCustomPrompt="1"/>
          </p:nvPr>
        </p:nvSpPr>
        <p:spPr>
          <a:xfrm>
            <a:off x="7035800" y="2626112"/>
            <a:ext cx="4622800" cy="3074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900" b="0" spc="-300">
                <a:solidFill>
                  <a:schemeClr val="bg1"/>
                </a:solidFill>
                <a:latin typeface="Tenorite" pitchFamily="2" charset="0"/>
              </a:defRPr>
            </a:lvl1pPr>
          </a:lstStyle>
          <a:p>
            <a:pPr lvl="0"/>
            <a:r>
              <a:rPr lang="en-US"/>
              <a:t>##.</a:t>
            </a:r>
            <a:endParaRPr lang="en-US"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vider_Turquoi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0519" cy="685716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ivider_Turquoi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0519" cy="6857167"/>
          </a:xfrm>
          <a:prstGeom prst="rect">
            <a:avLst/>
          </a:prstGeom>
        </p:spPr>
      </p:pic>
      <p:cxnSp>
        <p:nvCxnSpPr>
          <p:cNvPr id="9" name="Straight Connector 9"/>
          <p:cNvCxnSpPr/>
          <p:nvPr userDrawn="1"/>
        </p:nvCxnSpPr>
        <p:spPr>
          <a:xfrm>
            <a:off x="1011491" y="-7916"/>
            <a:ext cx="0" cy="2394044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2"/>
          <p:cNvSpPr>
            <a:spLocks noGrp="1"/>
          </p:cNvSpPr>
          <p:nvPr>
            <p:ph type="body" idx="51" hasCustomPrompt="1"/>
          </p:nvPr>
        </p:nvSpPr>
        <p:spPr>
          <a:xfrm rot="16200000">
            <a:off x="-399271" y="1064982"/>
            <a:ext cx="2309927" cy="332361"/>
          </a:xfrm>
          <a:prstGeom prst="rect">
            <a:avLst/>
          </a:prstGeo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  <a:latin typeface="Tenorite" pitchFamily="2" charset="0"/>
                <a:cs typeface="Arial" panose="020B060402020209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200149" y="411171"/>
            <a:ext cx="6254750" cy="1974957"/>
          </a:xfrm>
          <a:prstGeom prst="rect">
            <a:avLst/>
          </a:prstGeom>
        </p:spPr>
        <p:txBody>
          <a:bodyPr anchor="b"/>
          <a:lstStyle>
            <a:lvl1pPr>
              <a:lnSpc>
                <a:spcPct val="100000"/>
              </a:lnSpc>
              <a:defRPr sz="4400" b="1">
                <a:solidFill>
                  <a:schemeClr val="bg1"/>
                </a:solidFill>
                <a:latin typeface="Tenorite" pitchFamily="2" charset="0"/>
                <a:cs typeface="Arial" panose="020B0604020202090204" pitchFamily="34" charset="0"/>
              </a:defRPr>
            </a:lvl1pPr>
          </a:lstStyle>
          <a:p>
            <a:r>
              <a:rPr lang="en-US"/>
              <a:t>Click to add </a:t>
            </a:r>
            <a:br>
              <a:rPr lang="en-US"/>
            </a:br>
            <a:r>
              <a:rPr lang="en-US"/>
              <a:t>section title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 cstate="email"/>
          <a:srcRect/>
          <a:stretch>
            <a:fillRect/>
          </a:stretch>
        </p:blipFill>
        <p:spPr>
          <a:xfrm>
            <a:off x="10947539" y="6212624"/>
            <a:ext cx="960550" cy="48027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6" name="Text Placeholder 7"/>
          <p:cNvSpPr>
            <a:spLocks noGrp="1"/>
          </p:cNvSpPr>
          <p:nvPr>
            <p:ph type="body" sz="quarter" idx="52" hasCustomPrompt="1"/>
          </p:nvPr>
        </p:nvSpPr>
        <p:spPr>
          <a:xfrm>
            <a:off x="7035800" y="2626111"/>
            <a:ext cx="4622800" cy="381596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3600" b="0" spc="-300">
                <a:solidFill>
                  <a:schemeClr val="bg1"/>
                </a:solidFill>
                <a:latin typeface="Tenorite" pitchFamily="2" charset="0"/>
                <a:cs typeface="Arial" panose="020B0604020202090204" pitchFamily="34" charset="0"/>
              </a:defRPr>
            </a:lvl1pPr>
          </a:lstStyle>
          <a:p>
            <a:pPr lvl="0"/>
            <a:r>
              <a:rPr lang="en-US"/>
              <a:t>##.</a:t>
            </a:r>
            <a:endParaRPr lang="en-US"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vider_Turquoi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41" y="447"/>
            <a:ext cx="12190519" cy="6857166"/>
          </a:xfrm>
          <a:prstGeom prst="rect">
            <a:avLst/>
          </a:prstGeom>
        </p:spPr>
      </p:pic>
      <p:cxnSp>
        <p:nvCxnSpPr>
          <p:cNvPr id="9" name="Straight Connector 9"/>
          <p:cNvCxnSpPr/>
          <p:nvPr userDrawn="1"/>
        </p:nvCxnSpPr>
        <p:spPr>
          <a:xfrm>
            <a:off x="1011491" y="-7916"/>
            <a:ext cx="0" cy="2394044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2"/>
          <p:cNvSpPr>
            <a:spLocks noGrp="1"/>
          </p:cNvSpPr>
          <p:nvPr>
            <p:ph type="body" idx="51" hasCustomPrompt="1"/>
          </p:nvPr>
        </p:nvSpPr>
        <p:spPr>
          <a:xfrm rot="16200000">
            <a:off x="-399271" y="1064982"/>
            <a:ext cx="2309927" cy="332361"/>
          </a:xfrm>
          <a:prstGeom prst="rect">
            <a:avLst/>
          </a:prstGeo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200149" y="411171"/>
            <a:ext cx="6254750" cy="1974957"/>
          </a:xfrm>
          <a:prstGeom prst="rect">
            <a:avLst/>
          </a:prstGeom>
        </p:spPr>
        <p:txBody>
          <a:bodyPr anchor="b"/>
          <a:lstStyle>
            <a:lvl1pPr>
              <a:lnSpc>
                <a:spcPct val="110000"/>
              </a:lnSpc>
              <a:defRPr sz="2600" b="1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1pPr>
          </a:lstStyle>
          <a:p>
            <a:r>
              <a:rPr lang="en-US"/>
              <a:t>Click to add </a:t>
            </a:r>
            <a:br>
              <a:rPr lang="en-US"/>
            </a:br>
            <a:r>
              <a:rPr lang="en-US"/>
              <a:t>section title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 cstate="email"/>
          <a:srcRect/>
          <a:stretch>
            <a:fillRect/>
          </a:stretch>
        </p:blipFill>
        <p:spPr>
          <a:xfrm>
            <a:off x="10947539" y="6212624"/>
            <a:ext cx="960550" cy="48027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6" name="Text Placeholder 7"/>
          <p:cNvSpPr>
            <a:spLocks noGrp="1"/>
          </p:cNvSpPr>
          <p:nvPr>
            <p:ph type="body" sz="quarter" idx="52" hasCustomPrompt="1"/>
          </p:nvPr>
        </p:nvSpPr>
        <p:spPr>
          <a:xfrm>
            <a:off x="7035800" y="2626112"/>
            <a:ext cx="4622800" cy="3074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7400" b="0" spc="-30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1pPr>
          </a:lstStyle>
          <a:p>
            <a:pPr lvl="0"/>
            <a:r>
              <a:rPr lang="en-US"/>
              <a:t>##.</a:t>
            </a:r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9275" y="365760"/>
            <a:ext cx="11109325" cy="685800"/>
          </a:xfrm>
        </p:spPr>
        <p:txBody>
          <a:bodyPr>
            <a:noAutofit/>
          </a:bodyPr>
          <a:lstStyle>
            <a:lvl1pPr>
              <a:defRPr sz="3000">
                <a:latin typeface="Tenorite" pitchFamily="2" charset="0"/>
                <a:cs typeface="Arial" panose="020B0604020202090204" pitchFamily="34" charset="0"/>
              </a:defRPr>
            </a:lvl1pPr>
          </a:lstStyle>
          <a:p>
            <a:r>
              <a:rPr lang="en-US"/>
              <a:t>Click to add title</a:t>
            </a:r>
            <a:endParaRPr lang="en-US"/>
          </a:p>
        </p:txBody>
      </p:sp>
      <p:sp>
        <p:nvSpPr>
          <p:cNvPr id="5" name="Número de diapositiva"/>
          <p:cNvSpPr txBox="1"/>
          <p:nvPr userDrawn="1"/>
        </p:nvSpPr>
        <p:spPr>
          <a:xfrm>
            <a:off x="11455803" y="6530235"/>
            <a:ext cx="548640" cy="91440"/>
          </a:xfrm>
          <a:prstGeom prst="rect">
            <a:avLst/>
          </a:prstGeom>
        </p:spPr>
        <p:txBody>
          <a:bodyPr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7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enorite" pitchFamily="2" charset="0"/>
                <a:ea typeface="+mn-ea"/>
                <a:cs typeface="+mn-cs"/>
                <a:sym typeface="Tenorite Regular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9pPr>
          </a:lstStyle>
          <a:p>
            <a:fld id="{86CB4B4D-7CA3-9044-876B-883B54F8677D}" type="slidenum">
              <a:rPr lang="en-US" sz="1000" smtClean="0"/>
            </a:fld>
            <a:endParaRPr lang="en-US" sz="1000"/>
          </a:p>
        </p:txBody>
      </p:sp>
      <p:sp>
        <p:nvSpPr>
          <p:cNvPr id="7" name="Freeform 5"/>
          <p:cNvSpPr>
            <a:spLocks noEditPoints="1"/>
          </p:cNvSpPr>
          <p:nvPr userDrawn="1"/>
        </p:nvSpPr>
        <p:spPr bwMode="auto">
          <a:xfrm>
            <a:off x="10784911" y="6479385"/>
            <a:ext cx="468875" cy="173633"/>
          </a:xfrm>
          <a:custGeom>
            <a:avLst/>
            <a:gdLst>
              <a:gd name="T0" fmla="*/ 698 w 1799"/>
              <a:gd name="T1" fmla="*/ 158 h 664"/>
              <a:gd name="T2" fmla="*/ 610 w 1799"/>
              <a:gd name="T3" fmla="*/ 496 h 664"/>
              <a:gd name="T4" fmla="*/ 664 w 1799"/>
              <a:gd name="T5" fmla="*/ 7 h 664"/>
              <a:gd name="T6" fmla="*/ 638 w 1799"/>
              <a:gd name="T7" fmla="*/ 105 h 664"/>
              <a:gd name="T8" fmla="*/ 664 w 1799"/>
              <a:gd name="T9" fmla="*/ 7 h 664"/>
              <a:gd name="T10" fmla="*/ 907 w 1799"/>
              <a:gd name="T11" fmla="*/ 491 h 664"/>
              <a:gd name="T12" fmla="*/ 863 w 1799"/>
              <a:gd name="T13" fmla="*/ 664 h 664"/>
              <a:gd name="T14" fmla="*/ 777 w 1799"/>
              <a:gd name="T15" fmla="*/ 158 h 664"/>
              <a:gd name="T16" fmla="*/ 862 w 1799"/>
              <a:gd name="T17" fmla="*/ 205 h 664"/>
              <a:gd name="T18" fmla="*/ 969 w 1799"/>
              <a:gd name="T19" fmla="*/ 151 h 664"/>
              <a:gd name="T20" fmla="*/ 1082 w 1799"/>
              <a:gd name="T21" fmla="*/ 199 h 664"/>
              <a:gd name="T22" fmla="*/ 1131 w 1799"/>
              <a:gd name="T23" fmla="*/ 327 h 664"/>
              <a:gd name="T24" fmla="*/ 1081 w 1799"/>
              <a:gd name="T25" fmla="*/ 455 h 664"/>
              <a:gd name="T26" fmla="*/ 969 w 1799"/>
              <a:gd name="T27" fmla="*/ 503 h 664"/>
              <a:gd name="T28" fmla="*/ 988 w 1799"/>
              <a:gd name="T29" fmla="*/ 414 h 664"/>
              <a:gd name="T30" fmla="*/ 1038 w 1799"/>
              <a:gd name="T31" fmla="*/ 364 h 664"/>
              <a:gd name="T32" fmla="*/ 1038 w 1799"/>
              <a:gd name="T33" fmla="*/ 289 h 664"/>
              <a:gd name="T34" fmla="*/ 988 w 1799"/>
              <a:gd name="T35" fmla="*/ 239 h 664"/>
              <a:gd name="T36" fmla="*/ 915 w 1799"/>
              <a:gd name="T37" fmla="*/ 239 h 664"/>
              <a:gd name="T38" fmla="*/ 865 w 1799"/>
              <a:gd name="T39" fmla="*/ 289 h 664"/>
              <a:gd name="T40" fmla="*/ 865 w 1799"/>
              <a:gd name="T41" fmla="*/ 364 h 664"/>
              <a:gd name="T42" fmla="*/ 915 w 1799"/>
              <a:gd name="T43" fmla="*/ 414 h 664"/>
              <a:gd name="T44" fmla="*/ 1194 w 1799"/>
              <a:gd name="T45" fmla="*/ 158 h 664"/>
              <a:gd name="T46" fmla="*/ 1279 w 1799"/>
              <a:gd name="T47" fmla="*/ 210 h 664"/>
              <a:gd name="T48" fmla="*/ 1372 w 1799"/>
              <a:gd name="T49" fmla="*/ 152 h 664"/>
              <a:gd name="T50" fmla="*/ 1429 w 1799"/>
              <a:gd name="T51" fmla="*/ 165 h 664"/>
              <a:gd name="T52" fmla="*/ 1379 w 1799"/>
              <a:gd name="T53" fmla="*/ 242 h 664"/>
              <a:gd name="T54" fmla="*/ 1299 w 1799"/>
              <a:gd name="T55" fmla="*/ 257 h 664"/>
              <a:gd name="T56" fmla="*/ 1279 w 1799"/>
              <a:gd name="T57" fmla="*/ 496 h 664"/>
              <a:gd name="T58" fmla="*/ 1194 w 1799"/>
              <a:gd name="T59" fmla="*/ 158 h 664"/>
              <a:gd name="T60" fmla="*/ 1549 w 1799"/>
              <a:gd name="T61" fmla="*/ 489 h 664"/>
              <a:gd name="T62" fmla="*/ 1455 w 1799"/>
              <a:gd name="T63" fmla="*/ 395 h 664"/>
              <a:gd name="T64" fmla="*/ 1455 w 1799"/>
              <a:gd name="T65" fmla="*/ 258 h 664"/>
              <a:gd name="T66" fmla="*/ 1549 w 1799"/>
              <a:gd name="T67" fmla="*/ 165 h 664"/>
              <a:gd name="T68" fmla="*/ 1690 w 1799"/>
              <a:gd name="T69" fmla="*/ 165 h 664"/>
              <a:gd name="T70" fmla="*/ 1785 w 1799"/>
              <a:gd name="T71" fmla="*/ 258 h 664"/>
              <a:gd name="T72" fmla="*/ 1785 w 1799"/>
              <a:gd name="T73" fmla="*/ 395 h 664"/>
              <a:gd name="T74" fmla="*/ 1691 w 1799"/>
              <a:gd name="T75" fmla="*/ 489 h 664"/>
              <a:gd name="T76" fmla="*/ 1620 w 1799"/>
              <a:gd name="T77" fmla="*/ 421 h 664"/>
              <a:gd name="T78" fmla="*/ 1686 w 1799"/>
              <a:gd name="T79" fmla="*/ 393 h 664"/>
              <a:gd name="T80" fmla="*/ 1713 w 1799"/>
              <a:gd name="T81" fmla="*/ 326 h 664"/>
              <a:gd name="T82" fmla="*/ 1686 w 1799"/>
              <a:gd name="T83" fmla="*/ 259 h 664"/>
              <a:gd name="T84" fmla="*/ 1620 w 1799"/>
              <a:gd name="T85" fmla="*/ 232 h 664"/>
              <a:gd name="T86" fmla="*/ 1555 w 1799"/>
              <a:gd name="T87" fmla="*/ 259 h 664"/>
              <a:gd name="T88" fmla="*/ 1528 w 1799"/>
              <a:gd name="T89" fmla="*/ 326 h 664"/>
              <a:gd name="T90" fmla="*/ 1555 w 1799"/>
              <a:gd name="T91" fmla="*/ 393 h 664"/>
              <a:gd name="T92" fmla="*/ 1620 w 1799"/>
              <a:gd name="T93" fmla="*/ 421 h 664"/>
              <a:gd name="T94" fmla="*/ 88 w 1799"/>
              <a:gd name="T95" fmla="*/ 158 h 664"/>
              <a:gd name="T96" fmla="*/ 236 w 1799"/>
              <a:gd name="T97" fmla="*/ 158 h 664"/>
              <a:gd name="T98" fmla="*/ 392 w 1799"/>
              <a:gd name="T99" fmla="*/ 373 h 664"/>
              <a:gd name="T100" fmla="*/ 550 w 1799"/>
              <a:gd name="T101" fmla="*/ 158 h 664"/>
              <a:gd name="T102" fmla="*/ 354 w 1799"/>
              <a:gd name="T103" fmla="*/ 495 h 664"/>
              <a:gd name="T104" fmla="*/ 192 w 1799"/>
              <a:gd name="T105" fmla="*/ 495 h 664"/>
              <a:gd name="T106" fmla="*/ 0 w 1799"/>
              <a:gd name="T107" fmla="*/ 158 h 6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799" h="664">
                <a:moveTo>
                  <a:pt x="610" y="158"/>
                </a:moveTo>
                <a:cubicBezTo>
                  <a:pt x="698" y="158"/>
                  <a:pt x="698" y="158"/>
                  <a:pt x="698" y="158"/>
                </a:cubicBezTo>
                <a:cubicBezTo>
                  <a:pt x="698" y="496"/>
                  <a:pt x="698" y="496"/>
                  <a:pt x="698" y="496"/>
                </a:cubicBezTo>
                <a:cubicBezTo>
                  <a:pt x="610" y="496"/>
                  <a:pt x="610" y="496"/>
                  <a:pt x="610" y="496"/>
                </a:cubicBezTo>
                <a:lnTo>
                  <a:pt x="610" y="158"/>
                </a:lnTo>
                <a:close/>
                <a:moveTo>
                  <a:pt x="664" y="7"/>
                </a:moveTo>
                <a:cubicBezTo>
                  <a:pt x="637" y="0"/>
                  <a:pt x="609" y="16"/>
                  <a:pt x="602" y="43"/>
                </a:cubicBezTo>
                <a:cubicBezTo>
                  <a:pt x="595" y="70"/>
                  <a:pt x="611" y="98"/>
                  <a:pt x="638" y="105"/>
                </a:cubicBezTo>
                <a:cubicBezTo>
                  <a:pt x="665" y="112"/>
                  <a:pt x="693" y="96"/>
                  <a:pt x="700" y="69"/>
                </a:cubicBezTo>
                <a:cubicBezTo>
                  <a:pt x="707" y="42"/>
                  <a:pt x="691" y="14"/>
                  <a:pt x="664" y="7"/>
                </a:cubicBezTo>
                <a:close/>
                <a:moveTo>
                  <a:pt x="969" y="503"/>
                </a:moveTo>
                <a:cubicBezTo>
                  <a:pt x="946" y="503"/>
                  <a:pt x="926" y="499"/>
                  <a:pt x="907" y="491"/>
                </a:cubicBezTo>
                <a:cubicBezTo>
                  <a:pt x="889" y="482"/>
                  <a:pt x="874" y="470"/>
                  <a:pt x="863" y="455"/>
                </a:cubicBezTo>
                <a:cubicBezTo>
                  <a:pt x="863" y="664"/>
                  <a:pt x="863" y="664"/>
                  <a:pt x="863" y="664"/>
                </a:cubicBezTo>
                <a:cubicBezTo>
                  <a:pt x="777" y="664"/>
                  <a:pt x="777" y="664"/>
                  <a:pt x="777" y="664"/>
                </a:cubicBezTo>
                <a:cubicBezTo>
                  <a:pt x="777" y="158"/>
                  <a:pt x="777" y="158"/>
                  <a:pt x="777" y="158"/>
                </a:cubicBezTo>
                <a:cubicBezTo>
                  <a:pt x="862" y="158"/>
                  <a:pt x="862" y="158"/>
                  <a:pt x="862" y="158"/>
                </a:cubicBezTo>
                <a:cubicBezTo>
                  <a:pt x="862" y="205"/>
                  <a:pt x="862" y="205"/>
                  <a:pt x="862" y="205"/>
                </a:cubicBezTo>
                <a:cubicBezTo>
                  <a:pt x="874" y="188"/>
                  <a:pt x="888" y="175"/>
                  <a:pt x="907" y="166"/>
                </a:cubicBezTo>
                <a:cubicBezTo>
                  <a:pt x="925" y="156"/>
                  <a:pt x="946" y="151"/>
                  <a:pt x="969" y="151"/>
                </a:cubicBezTo>
                <a:cubicBezTo>
                  <a:pt x="990" y="151"/>
                  <a:pt x="1010" y="155"/>
                  <a:pt x="1030" y="163"/>
                </a:cubicBezTo>
                <a:cubicBezTo>
                  <a:pt x="1050" y="172"/>
                  <a:pt x="1067" y="183"/>
                  <a:pt x="1082" y="199"/>
                </a:cubicBezTo>
                <a:cubicBezTo>
                  <a:pt x="1097" y="214"/>
                  <a:pt x="1109" y="233"/>
                  <a:pt x="1118" y="254"/>
                </a:cubicBezTo>
                <a:cubicBezTo>
                  <a:pt x="1127" y="276"/>
                  <a:pt x="1131" y="300"/>
                  <a:pt x="1131" y="327"/>
                </a:cubicBezTo>
                <a:cubicBezTo>
                  <a:pt x="1131" y="354"/>
                  <a:pt x="1127" y="378"/>
                  <a:pt x="1118" y="400"/>
                </a:cubicBezTo>
                <a:cubicBezTo>
                  <a:pt x="1108" y="421"/>
                  <a:pt x="1096" y="440"/>
                  <a:pt x="1081" y="455"/>
                </a:cubicBezTo>
                <a:cubicBezTo>
                  <a:pt x="1066" y="471"/>
                  <a:pt x="1049" y="482"/>
                  <a:pt x="1030" y="491"/>
                </a:cubicBezTo>
                <a:cubicBezTo>
                  <a:pt x="1010" y="499"/>
                  <a:pt x="990" y="503"/>
                  <a:pt x="969" y="503"/>
                </a:cubicBezTo>
                <a:close/>
                <a:moveTo>
                  <a:pt x="952" y="421"/>
                </a:moveTo>
                <a:cubicBezTo>
                  <a:pt x="965" y="421"/>
                  <a:pt x="977" y="419"/>
                  <a:pt x="988" y="414"/>
                </a:cubicBezTo>
                <a:cubicBezTo>
                  <a:pt x="999" y="409"/>
                  <a:pt x="1009" y="402"/>
                  <a:pt x="1018" y="394"/>
                </a:cubicBezTo>
                <a:cubicBezTo>
                  <a:pt x="1026" y="385"/>
                  <a:pt x="1033" y="375"/>
                  <a:pt x="1038" y="364"/>
                </a:cubicBezTo>
                <a:cubicBezTo>
                  <a:pt x="1043" y="352"/>
                  <a:pt x="1045" y="340"/>
                  <a:pt x="1045" y="326"/>
                </a:cubicBezTo>
                <a:cubicBezTo>
                  <a:pt x="1045" y="313"/>
                  <a:pt x="1043" y="301"/>
                  <a:pt x="1038" y="289"/>
                </a:cubicBezTo>
                <a:cubicBezTo>
                  <a:pt x="1033" y="278"/>
                  <a:pt x="1026" y="268"/>
                  <a:pt x="1018" y="259"/>
                </a:cubicBezTo>
                <a:cubicBezTo>
                  <a:pt x="1009" y="251"/>
                  <a:pt x="999" y="244"/>
                  <a:pt x="988" y="239"/>
                </a:cubicBezTo>
                <a:cubicBezTo>
                  <a:pt x="977" y="234"/>
                  <a:pt x="965" y="231"/>
                  <a:pt x="952" y="231"/>
                </a:cubicBezTo>
                <a:cubicBezTo>
                  <a:pt x="938" y="231"/>
                  <a:pt x="926" y="234"/>
                  <a:pt x="915" y="239"/>
                </a:cubicBezTo>
                <a:cubicBezTo>
                  <a:pt x="903" y="244"/>
                  <a:pt x="893" y="251"/>
                  <a:pt x="885" y="259"/>
                </a:cubicBezTo>
                <a:cubicBezTo>
                  <a:pt x="877" y="268"/>
                  <a:pt x="870" y="278"/>
                  <a:pt x="865" y="289"/>
                </a:cubicBezTo>
                <a:cubicBezTo>
                  <a:pt x="860" y="301"/>
                  <a:pt x="858" y="313"/>
                  <a:pt x="858" y="326"/>
                </a:cubicBezTo>
                <a:cubicBezTo>
                  <a:pt x="858" y="340"/>
                  <a:pt x="860" y="352"/>
                  <a:pt x="865" y="364"/>
                </a:cubicBezTo>
                <a:cubicBezTo>
                  <a:pt x="870" y="375"/>
                  <a:pt x="877" y="385"/>
                  <a:pt x="885" y="394"/>
                </a:cubicBezTo>
                <a:cubicBezTo>
                  <a:pt x="893" y="402"/>
                  <a:pt x="903" y="409"/>
                  <a:pt x="915" y="414"/>
                </a:cubicBezTo>
                <a:cubicBezTo>
                  <a:pt x="926" y="419"/>
                  <a:pt x="938" y="421"/>
                  <a:pt x="952" y="421"/>
                </a:cubicBezTo>
                <a:close/>
                <a:moveTo>
                  <a:pt x="1194" y="158"/>
                </a:moveTo>
                <a:cubicBezTo>
                  <a:pt x="1279" y="158"/>
                  <a:pt x="1279" y="158"/>
                  <a:pt x="1279" y="158"/>
                </a:cubicBezTo>
                <a:cubicBezTo>
                  <a:pt x="1279" y="210"/>
                  <a:pt x="1279" y="210"/>
                  <a:pt x="1279" y="210"/>
                </a:cubicBezTo>
                <a:cubicBezTo>
                  <a:pt x="1287" y="190"/>
                  <a:pt x="1299" y="175"/>
                  <a:pt x="1315" y="166"/>
                </a:cubicBezTo>
                <a:cubicBezTo>
                  <a:pt x="1331" y="157"/>
                  <a:pt x="1350" y="152"/>
                  <a:pt x="1372" y="152"/>
                </a:cubicBezTo>
                <a:cubicBezTo>
                  <a:pt x="1383" y="152"/>
                  <a:pt x="1394" y="153"/>
                  <a:pt x="1403" y="156"/>
                </a:cubicBezTo>
                <a:cubicBezTo>
                  <a:pt x="1413" y="158"/>
                  <a:pt x="1422" y="161"/>
                  <a:pt x="1429" y="165"/>
                </a:cubicBezTo>
                <a:cubicBezTo>
                  <a:pt x="1397" y="250"/>
                  <a:pt x="1397" y="250"/>
                  <a:pt x="1397" y="250"/>
                </a:cubicBezTo>
                <a:cubicBezTo>
                  <a:pt x="1393" y="247"/>
                  <a:pt x="1387" y="244"/>
                  <a:pt x="1379" y="242"/>
                </a:cubicBezTo>
                <a:cubicBezTo>
                  <a:pt x="1371" y="239"/>
                  <a:pt x="1362" y="238"/>
                  <a:pt x="1352" y="238"/>
                </a:cubicBezTo>
                <a:cubicBezTo>
                  <a:pt x="1330" y="238"/>
                  <a:pt x="1313" y="244"/>
                  <a:pt x="1299" y="257"/>
                </a:cubicBezTo>
                <a:cubicBezTo>
                  <a:pt x="1286" y="269"/>
                  <a:pt x="1279" y="289"/>
                  <a:pt x="1279" y="318"/>
                </a:cubicBezTo>
                <a:cubicBezTo>
                  <a:pt x="1279" y="496"/>
                  <a:pt x="1279" y="496"/>
                  <a:pt x="1279" y="496"/>
                </a:cubicBezTo>
                <a:cubicBezTo>
                  <a:pt x="1194" y="496"/>
                  <a:pt x="1194" y="496"/>
                  <a:pt x="1194" y="496"/>
                </a:cubicBezTo>
                <a:lnTo>
                  <a:pt x="1194" y="158"/>
                </a:lnTo>
                <a:close/>
                <a:moveTo>
                  <a:pt x="1620" y="503"/>
                </a:moveTo>
                <a:cubicBezTo>
                  <a:pt x="1594" y="503"/>
                  <a:pt x="1571" y="498"/>
                  <a:pt x="1549" y="489"/>
                </a:cubicBezTo>
                <a:cubicBezTo>
                  <a:pt x="1527" y="480"/>
                  <a:pt x="1508" y="467"/>
                  <a:pt x="1492" y="451"/>
                </a:cubicBezTo>
                <a:cubicBezTo>
                  <a:pt x="1476" y="435"/>
                  <a:pt x="1464" y="416"/>
                  <a:pt x="1455" y="395"/>
                </a:cubicBezTo>
                <a:cubicBezTo>
                  <a:pt x="1446" y="374"/>
                  <a:pt x="1441" y="351"/>
                  <a:pt x="1441" y="327"/>
                </a:cubicBezTo>
                <a:cubicBezTo>
                  <a:pt x="1441" y="303"/>
                  <a:pt x="1446" y="280"/>
                  <a:pt x="1455" y="258"/>
                </a:cubicBezTo>
                <a:cubicBezTo>
                  <a:pt x="1464" y="237"/>
                  <a:pt x="1476" y="218"/>
                  <a:pt x="1492" y="202"/>
                </a:cubicBezTo>
                <a:cubicBezTo>
                  <a:pt x="1508" y="187"/>
                  <a:pt x="1527" y="174"/>
                  <a:pt x="1549" y="165"/>
                </a:cubicBezTo>
                <a:cubicBezTo>
                  <a:pt x="1571" y="156"/>
                  <a:pt x="1594" y="151"/>
                  <a:pt x="1620" y="151"/>
                </a:cubicBezTo>
                <a:cubicBezTo>
                  <a:pt x="1645" y="151"/>
                  <a:pt x="1668" y="156"/>
                  <a:pt x="1690" y="165"/>
                </a:cubicBezTo>
                <a:cubicBezTo>
                  <a:pt x="1712" y="174"/>
                  <a:pt x="1731" y="187"/>
                  <a:pt x="1747" y="202"/>
                </a:cubicBezTo>
                <a:cubicBezTo>
                  <a:pt x="1763" y="218"/>
                  <a:pt x="1776" y="237"/>
                  <a:pt x="1785" y="258"/>
                </a:cubicBezTo>
                <a:cubicBezTo>
                  <a:pt x="1794" y="280"/>
                  <a:pt x="1799" y="303"/>
                  <a:pt x="1799" y="327"/>
                </a:cubicBezTo>
                <a:cubicBezTo>
                  <a:pt x="1799" y="351"/>
                  <a:pt x="1794" y="374"/>
                  <a:pt x="1785" y="395"/>
                </a:cubicBezTo>
                <a:cubicBezTo>
                  <a:pt x="1776" y="416"/>
                  <a:pt x="1763" y="435"/>
                  <a:pt x="1747" y="451"/>
                </a:cubicBezTo>
                <a:cubicBezTo>
                  <a:pt x="1731" y="467"/>
                  <a:pt x="1713" y="480"/>
                  <a:pt x="1691" y="489"/>
                </a:cubicBezTo>
                <a:cubicBezTo>
                  <a:pt x="1669" y="498"/>
                  <a:pt x="1645" y="503"/>
                  <a:pt x="1620" y="503"/>
                </a:cubicBezTo>
                <a:close/>
                <a:moveTo>
                  <a:pt x="1620" y="421"/>
                </a:moveTo>
                <a:cubicBezTo>
                  <a:pt x="1633" y="421"/>
                  <a:pt x="1645" y="418"/>
                  <a:pt x="1657" y="413"/>
                </a:cubicBezTo>
                <a:cubicBezTo>
                  <a:pt x="1668" y="408"/>
                  <a:pt x="1678" y="402"/>
                  <a:pt x="1686" y="393"/>
                </a:cubicBezTo>
                <a:cubicBezTo>
                  <a:pt x="1694" y="385"/>
                  <a:pt x="1701" y="375"/>
                  <a:pt x="1706" y="364"/>
                </a:cubicBezTo>
                <a:cubicBezTo>
                  <a:pt x="1711" y="352"/>
                  <a:pt x="1713" y="340"/>
                  <a:pt x="1713" y="326"/>
                </a:cubicBezTo>
                <a:cubicBezTo>
                  <a:pt x="1713" y="313"/>
                  <a:pt x="1711" y="301"/>
                  <a:pt x="1706" y="289"/>
                </a:cubicBezTo>
                <a:cubicBezTo>
                  <a:pt x="1701" y="278"/>
                  <a:pt x="1694" y="268"/>
                  <a:pt x="1686" y="259"/>
                </a:cubicBezTo>
                <a:cubicBezTo>
                  <a:pt x="1678" y="251"/>
                  <a:pt x="1668" y="244"/>
                  <a:pt x="1657" y="239"/>
                </a:cubicBezTo>
                <a:cubicBezTo>
                  <a:pt x="1645" y="234"/>
                  <a:pt x="1633" y="232"/>
                  <a:pt x="1620" y="232"/>
                </a:cubicBezTo>
                <a:cubicBezTo>
                  <a:pt x="1607" y="232"/>
                  <a:pt x="1595" y="234"/>
                  <a:pt x="1584" y="239"/>
                </a:cubicBezTo>
                <a:cubicBezTo>
                  <a:pt x="1573" y="244"/>
                  <a:pt x="1563" y="251"/>
                  <a:pt x="1555" y="259"/>
                </a:cubicBezTo>
                <a:cubicBezTo>
                  <a:pt x="1546" y="268"/>
                  <a:pt x="1540" y="278"/>
                  <a:pt x="1535" y="289"/>
                </a:cubicBezTo>
                <a:cubicBezTo>
                  <a:pt x="1530" y="301"/>
                  <a:pt x="1528" y="313"/>
                  <a:pt x="1528" y="326"/>
                </a:cubicBezTo>
                <a:cubicBezTo>
                  <a:pt x="1528" y="340"/>
                  <a:pt x="1530" y="352"/>
                  <a:pt x="1535" y="364"/>
                </a:cubicBezTo>
                <a:cubicBezTo>
                  <a:pt x="1540" y="375"/>
                  <a:pt x="1546" y="385"/>
                  <a:pt x="1555" y="393"/>
                </a:cubicBezTo>
                <a:cubicBezTo>
                  <a:pt x="1563" y="402"/>
                  <a:pt x="1573" y="408"/>
                  <a:pt x="1584" y="413"/>
                </a:cubicBezTo>
                <a:cubicBezTo>
                  <a:pt x="1595" y="418"/>
                  <a:pt x="1607" y="421"/>
                  <a:pt x="1620" y="421"/>
                </a:cubicBezTo>
                <a:close/>
                <a:moveTo>
                  <a:pt x="0" y="158"/>
                </a:moveTo>
                <a:cubicBezTo>
                  <a:pt x="88" y="158"/>
                  <a:pt x="88" y="158"/>
                  <a:pt x="88" y="158"/>
                </a:cubicBezTo>
                <a:cubicBezTo>
                  <a:pt x="156" y="373"/>
                  <a:pt x="156" y="373"/>
                  <a:pt x="156" y="373"/>
                </a:cubicBezTo>
                <a:cubicBezTo>
                  <a:pt x="236" y="158"/>
                  <a:pt x="236" y="158"/>
                  <a:pt x="236" y="158"/>
                </a:cubicBezTo>
                <a:cubicBezTo>
                  <a:pt x="313" y="158"/>
                  <a:pt x="313" y="158"/>
                  <a:pt x="313" y="158"/>
                </a:cubicBezTo>
                <a:cubicBezTo>
                  <a:pt x="392" y="373"/>
                  <a:pt x="392" y="373"/>
                  <a:pt x="392" y="373"/>
                </a:cubicBezTo>
                <a:cubicBezTo>
                  <a:pt x="462" y="158"/>
                  <a:pt x="462" y="158"/>
                  <a:pt x="462" y="158"/>
                </a:cubicBezTo>
                <a:cubicBezTo>
                  <a:pt x="550" y="158"/>
                  <a:pt x="550" y="158"/>
                  <a:pt x="550" y="158"/>
                </a:cubicBezTo>
                <a:cubicBezTo>
                  <a:pt x="435" y="495"/>
                  <a:pt x="435" y="495"/>
                  <a:pt x="435" y="495"/>
                </a:cubicBezTo>
                <a:cubicBezTo>
                  <a:pt x="354" y="495"/>
                  <a:pt x="354" y="495"/>
                  <a:pt x="354" y="495"/>
                </a:cubicBezTo>
                <a:cubicBezTo>
                  <a:pt x="274" y="275"/>
                  <a:pt x="274" y="275"/>
                  <a:pt x="274" y="275"/>
                </a:cubicBezTo>
                <a:cubicBezTo>
                  <a:pt x="192" y="495"/>
                  <a:pt x="192" y="495"/>
                  <a:pt x="192" y="495"/>
                </a:cubicBezTo>
                <a:cubicBezTo>
                  <a:pt x="110" y="495"/>
                  <a:pt x="110" y="495"/>
                  <a:pt x="110" y="495"/>
                </a:cubicBezTo>
                <a:lnTo>
                  <a:pt x="0" y="15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16" tIns="45708" rIns="91416" bIns="45708" numCol="1" anchor="t" anchorCtr="0" compatLnSpc="1"/>
          <a:lstStyle/>
          <a:p>
            <a:endParaRPr lang="en-US" sz="1800"/>
          </a:p>
        </p:txBody>
      </p:sp>
      <p:sp>
        <p:nvSpPr>
          <p:cNvPr id="4" name="Rectangle 3"/>
          <p:cNvSpPr/>
          <p:nvPr userDrawn="1"/>
        </p:nvSpPr>
        <p:spPr>
          <a:xfrm>
            <a:off x="111760" y="6530234"/>
            <a:ext cx="1229360" cy="2668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800"/>
          </a:p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Número de diapositiva"/>
          <p:cNvSpPr txBox="1"/>
          <p:nvPr userDrawn="1"/>
        </p:nvSpPr>
        <p:spPr>
          <a:xfrm>
            <a:off x="11455802" y="6530234"/>
            <a:ext cx="548640" cy="91440"/>
          </a:xfrm>
          <a:prstGeom prst="rect">
            <a:avLst/>
          </a:prstGeom>
        </p:spPr>
        <p:txBody>
          <a:bodyPr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7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enorite" pitchFamily="2" charset="0"/>
                <a:ea typeface="+mn-ea"/>
                <a:cs typeface="+mn-cs"/>
                <a:sym typeface="Tenorite Regular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9pPr>
          </a:lstStyle>
          <a:p>
            <a:fld id="{86CB4B4D-7CA3-9044-876B-883B54F8677D}" type="slidenum">
              <a:rPr lang="en-US" sz="1000" smtClean="0"/>
            </a:fld>
            <a:endParaRPr lang="en-US" sz="1000"/>
          </a:p>
        </p:txBody>
      </p:sp>
      <p:sp>
        <p:nvSpPr>
          <p:cNvPr id="7" name="Freeform 5"/>
          <p:cNvSpPr>
            <a:spLocks noEditPoints="1"/>
          </p:cNvSpPr>
          <p:nvPr userDrawn="1"/>
        </p:nvSpPr>
        <p:spPr bwMode="auto">
          <a:xfrm>
            <a:off x="10784911" y="6479382"/>
            <a:ext cx="468874" cy="173633"/>
          </a:xfrm>
          <a:custGeom>
            <a:avLst/>
            <a:gdLst>
              <a:gd name="T0" fmla="*/ 698 w 1799"/>
              <a:gd name="T1" fmla="*/ 158 h 664"/>
              <a:gd name="T2" fmla="*/ 610 w 1799"/>
              <a:gd name="T3" fmla="*/ 496 h 664"/>
              <a:gd name="T4" fmla="*/ 664 w 1799"/>
              <a:gd name="T5" fmla="*/ 7 h 664"/>
              <a:gd name="T6" fmla="*/ 638 w 1799"/>
              <a:gd name="T7" fmla="*/ 105 h 664"/>
              <a:gd name="T8" fmla="*/ 664 w 1799"/>
              <a:gd name="T9" fmla="*/ 7 h 664"/>
              <a:gd name="T10" fmla="*/ 907 w 1799"/>
              <a:gd name="T11" fmla="*/ 491 h 664"/>
              <a:gd name="T12" fmla="*/ 863 w 1799"/>
              <a:gd name="T13" fmla="*/ 664 h 664"/>
              <a:gd name="T14" fmla="*/ 777 w 1799"/>
              <a:gd name="T15" fmla="*/ 158 h 664"/>
              <a:gd name="T16" fmla="*/ 862 w 1799"/>
              <a:gd name="T17" fmla="*/ 205 h 664"/>
              <a:gd name="T18" fmla="*/ 969 w 1799"/>
              <a:gd name="T19" fmla="*/ 151 h 664"/>
              <a:gd name="T20" fmla="*/ 1082 w 1799"/>
              <a:gd name="T21" fmla="*/ 199 h 664"/>
              <a:gd name="T22" fmla="*/ 1131 w 1799"/>
              <a:gd name="T23" fmla="*/ 327 h 664"/>
              <a:gd name="T24" fmla="*/ 1081 w 1799"/>
              <a:gd name="T25" fmla="*/ 455 h 664"/>
              <a:gd name="T26" fmla="*/ 969 w 1799"/>
              <a:gd name="T27" fmla="*/ 503 h 664"/>
              <a:gd name="T28" fmla="*/ 988 w 1799"/>
              <a:gd name="T29" fmla="*/ 414 h 664"/>
              <a:gd name="T30" fmla="*/ 1038 w 1799"/>
              <a:gd name="T31" fmla="*/ 364 h 664"/>
              <a:gd name="T32" fmla="*/ 1038 w 1799"/>
              <a:gd name="T33" fmla="*/ 289 h 664"/>
              <a:gd name="T34" fmla="*/ 988 w 1799"/>
              <a:gd name="T35" fmla="*/ 239 h 664"/>
              <a:gd name="T36" fmla="*/ 915 w 1799"/>
              <a:gd name="T37" fmla="*/ 239 h 664"/>
              <a:gd name="T38" fmla="*/ 865 w 1799"/>
              <a:gd name="T39" fmla="*/ 289 h 664"/>
              <a:gd name="T40" fmla="*/ 865 w 1799"/>
              <a:gd name="T41" fmla="*/ 364 h 664"/>
              <a:gd name="T42" fmla="*/ 915 w 1799"/>
              <a:gd name="T43" fmla="*/ 414 h 664"/>
              <a:gd name="T44" fmla="*/ 1194 w 1799"/>
              <a:gd name="T45" fmla="*/ 158 h 664"/>
              <a:gd name="T46" fmla="*/ 1279 w 1799"/>
              <a:gd name="T47" fmla="*/ 210 h 664"/>
              <a:gd name="T48" fmla="*/ 1372 w 1799"/>
              <a:gd name="T49" fmla="*/ 152 h 664"/>
              <a:gd name="T50" fmla="*/ 1429 w 1799"/>
              <a:gd name="T51" fmla="*/ 165 h 664"/>
              <a:gd name="T52" fmla="*/ 1379 w 1799"/>
              <a:gd name="T53" fmla="*/ 242 h 664"/>
              <a:gd name="T54" fmla="*/ 1299 w 1799"/>
              <a:gd name="T55" fmla="*/ 257 h 664"/>
              <a:gd name="T56" fmla="*/ 1279 w 1799"/>
              <a:gd name="T57" fmla="*/ 496 h 664"/>
              <a:gd name="T58" fmla="*/ 1194 w 1799"/>
              <a:gd name="T59" fmla="*/ 158 h 664"/>
              <a:gd name="T60" fmla="*/ 1549 w 1799"/>
              <a:gd name="T61" fmla="*/ 489 h 664"/>
              <a:gd name="T62" fmla="*/ 1455 w 1799"/>
              <a:gd name="T63" fmla="*/ 395 h 664"/>
              <a:gd name="T64" fmla="*/ 1455 w 1799"/>
              <a:gd name="T65" fmla="*/ 258 h 664"/>
              <a:gd name="T66" fmla="*/ 1549 w 1799"/>
              <a:gd name="T67" fmla="*/ 165 h 664"/>
              <a:gd name="T68" fmla="*/ 1690 w 1799"/>
              <a:gd name="T69" fmla="*/ 165 h 664"/>
              <a:gd name="T70" fmla="*/ 1785 w 1799"/>
              <a:gd name="T71" fmla="*/ 258 h 664"/>
              <a:gd name="T72" fmla="*/ 1785 w 1799"/>
              <a:gd name="T73" fmla="*/ 395 h 664"/>
              <a:gd name="T74" fmla="*/ 1691 w 1799"/>
              <a:gd name="T75" fmla="*/ 489 h 664"/>
              <a:gd name="T76" fmla="*/ 1620 w 1799"/>
              <a:gd name="T77" fmla="*/ 421 h 664"/>
              <a:gd name="T78" fmla="*/ 1686 w 1799"/>
              <a:gd name="T79" fmla="*/ 393 h 664"/>
              <a:gd name="T80" fmla="*/ 1713 w 1799"/>
              <a:gd name="T81" fmla="*/ 326 h 664"/>
              <a:gd name="T82" fmla="*/ 1686 w 1799"/>
              <a:gd name="T83" fmla="*/ 259 h 664"/>
              <a:gd name="T84" fmla="*/ 1620 w 1799"/>
              <a:gd name="T85" fmla="*/ 232 h 664"/>
              <a:gd name="T86" fmla="*/ 1555 w 1799"/>
              <a:gd name="T87" fmla="*/ 259 h 664"/>
              <a:gd name="T88" fmla="*/ 1528 w 1799"/>
              <a:gd name="T89" fmla="*/ 326 h 664"/>
              <a:gd name="T90" fmla="*/ 1555 w 1799"/>
              <a:gd name="T91" fmla="*/ 393 h 664"/>
              <a:gd name="T92" fmla="*/ 1620 w 1799"/>
              <a:gd name="T93" fmla="*/ 421 h 664"/>
              <a:gd name="T94" fmla="*/ 88 w 1799"/>
              <a:gd name="T95" fmla="*/ 158 h 664"/>
              <a:gd name="T96" fmla="*/ 236 w 1799"/>
              <a:gd name="T97" fmla="*/ 158 h 664"/>
              <a:gd name="T98" fmla="*/ 392 w 1799"/>
              <a:gd name="T99" fmla="*/ 373 h 664"/>
              <a:gd name="T100" fmla="*/ 550 w 1799"/>
              <a:gd name="T101" fmla="*/ 158 h 664"/>
              <a:gd name="T102" fmla="*/ 354 w 1799"/>
              <a:gd name="T103" fmla="*/ 495 h 664"/>
              <a:gd name="T104" fmla="*/ 192 w 1799"/>
              <a:gd name="T105" fmla="*/ 495 h 664"/>
              <a:gd name="T106" fmla="*/ 0 w 1799"/>
              <a:gd name="T107" fmla="*/ 158 h 6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799" h="664">
                <a:moveTo>
                  <a:pt x="610" y="158"/>
                </a:moveTo>
                <a:cubicBezTo>
                  <a:pt x="698" y="158"/>
                  <a:pt x="698" y="158"/>
                  <a:pt x="698" y="158"/>
                </a:cubicBezTo>
                <a:cubicBezTo>
                  <a:pt x="698" y="496"/>
                  <a:pt x="698" y="496"/>
                  <a:pt x="698" y="496"/>
                </a:cubicBezTo>
                <a:cubicBezTo>
                  <a:pt x="610" y="496"/>
                  <a:pt x="610" y="496"/>
                  <a:pt x="610" y="496"/>
                </a:cubicBezTo>
                <a:lnTo>
                  <a:pt x="610" y="158"/>
                </a:lnTo>
                <a:close/>
                <a:moveTo>
                  <a:pt x="664" y="7"/>
                </a:moveTo>
                <a:cubicBezTo>
                  <a:pt x="637" y="0"/>
                  <a:pt x="609" y="16"/>
                  <a:pt x="602" y="43"/>
                </a:cubicBezTo>
                <a:cubicBezTo>
                  <a:pt x="595" y="70"/>
                  <a:pt x="611" y="98"/>
                  <a:pt x="638" y="105"/>
                </a:cubicBezTo>
                <a:cubicBezTo>
                  <a:pt x="665" y="112"/>
                  <a:pt x="693" y="96"/>
                  <a:pt x="700" y="69"/>
                </a:cubicBezTo>
                <a:cubicBezTo>
                  <a:pt x="707" y="42"/>
                  <a:pt x="691" y="14"/>
                  <a:pt x="664" y="7"/>
                </a:cubicBezTo>
                <a:close/>
                <a:moveTo>
                  <a:pt x="969" y="503"/>
                </a:moveTo>
                <a:cubicBezTo>
                  <a:pt x="946" y="503"/>
                  <a:pt x="926" y="499"/>
                  <a:pt x="907" y="491"/>
                </a:cubicBezTo>
                <a:cubicBezTo>
                  <a:pt x="889" y="482"/>
                  <a:pt x="874" y="470"/>
                  <a:pt x="863" y="455"/>
                </a:cubicBezTo>
                <a:cubicBezTo>
                  <a:pt x="863" y="664"/>
                  <a:pt x="863" y="664"/>
                  <a:pt x="863" y="664"/>
                </a:cubicBezTo>
                <a:cubicBezTo>
                  <a:pt x="777" y="664"/>
                  <a:pt x="777" y="664"/>
                  <a:pt x="777" y="664"/>
                </a:cubicBezTo>
                <a:cubicBezTo>
                  <a:pt x="777" y="158"/>
                  <a:pt x="777" y="158"/>
                  <a:pt x="777" y="158"/>
                </a:cubicBezTo>
                <a:cubicBezTo>
                  <a:pt x="862" y="158"/>
                  <a:pt x="862" y="158"/>
                  <a:pt x="862" y="158"/>
                </a:cubicBezTo>
                <a:cubicBezTo>
                  <a:pt x="862" y="205"/>
                  <a:pt x="862" y="205"/>
                  <a:pt x="862" y="205"/>
                </a:cubicBezTo>
                <a:cubicBezTo>
                  <a:pt x="874" y="188"/>
                  <a:pt x="888" y="175"/>
                  <a:pt x="907" y="166"/>
                </a:cubicBezTo>
                <a:cubicBezTo>
                  <a:pt x="925" y="156"/>
                  <a:pt x="946" y="151"/>
                  <a:pt x="969" y="151"/>
                </a:cubicBezTo>
                <a:cubicBezTo>
                  <a:pt x="990" y="151"/>
                  <a:pt x="1010" y="155"/>
                  <a:pt x="1030" y="163"/>
                </a:cubicBezTo>
                <a:cubicBezTo>
                  <a:pt x="1050" y="172"/>
                  <a:pt x="1067" y="183"/>
                  <a:pt x="1082" y="199"/>
                </a:cubicBezTo>
                <a:cubicBezTo>
                  <a:pt x="1097" y="214"/>
                  <a:pt x="1109" y="233"/>
                  <a:pt x="1118" y="254"/>
                </a:cubicBezTo>
                <a:cubicBezTo>
                  <a:pt x="1127" y="276"/>
                  <a:pt x="1131" y="300"/>
                  <a:pt x="1131" y="327"/>
                </a:cubicBezTo>
                <a:cubicBezTo>
                  <a:pt x="1131" y="354"/>
                  <a:pt x="1127" y="378"/>
                  <a:pt x="1118" y="400"/>
                </a:cubicBezTo>
                <a:cubicBezTo>
                  <a:pt x="1108" y="421"/>
                  <a:pt x="1096" y="440"/>
                  <a:pt x="1081" y="455"/>
                </a:cubicBezTo>
                <a:cubicBezTo>
                  <a:pt x="1066" y="471"/>
                  <a:pt x="1049" y="482"/>
                  <a:pt x="1030" y="491"/>
                </a:cubicBezTo>
                <a:cubicBezTo>
                  <a:pt x="1010" y="499"/>
                  <a:pt x="990" y="503"/>
                  <a:pt x="969" y="503"/>
                </a:cubicBezTo>
                <a:close/>
                <a:moveTo>
                  <a:pt x="952" y="421"/>
                </a:moveTo>
                <a:cubicBezTo>
                  <a:pt x="965" y="421"/>
                  <a:pt x="977" y="419"/>
                  <a:pt x="988" y="414"/>
                </a:cubicBezTo>
                <a:cubicBezTo>
                  <a:pt x="999" y="409"/>
                  <a:pt x="1009" y="402"/>
                  <a:pt x="1018" y="394"/>
                </a:cubicBezTo>
                <a:cubicBezTo>
                  <a:pt x="1026" y="385"/>
                  <a:pt x="1033" y="375"/>
                  <a:pt x="1038" y="364"/>
                </a:cubicBezTo>
                <a:cubicBezTo>
                  <a:pt x="1043" y="352"/>
                  <a:pt x="1045" y="340"/>
                  <a:pt x="1045" y="326"/>
                </a:cubicBezTo>
                <a:cubicBezTo>
                  <a:pt x="1045" y="313"/>
                  <a:pt x="1043" y="301"/>
                  <a:pt x="1038" y="289"/>
                </a:cubicBezTo>
                <a:cubicBezTo>
                  <a:pt x="1033" y="278"/>
                  <a:pt x="1026" y="268"/>
                  <a:pt x="1018" y="259"/>
                </a:cubicBezTo>
                <a:cubicBezTo>
                  <a:pt x="1009" y="251"/>
                  <a:pt x="999" y="244"/>
                  <a:pt x="988" y="239"/>
                </a:cubicBezTo>
                <a:cubicBezTo>
                  <a:pt x="977" y="234"/>
                  <a:pt x="965" y="231"/>
                  <a:pt x="952" y="231"/>
                </a:cubicBezTo>
                <a:cubicBezTo>
                  <a:pt x="938" y="231"/>
                  <a:pt x="926" y="234"/>
                  <a:pt x="915" y="239"/>
                </a:cubicBezTo>
                <a:cubicBezTo>
                  <a:pt x="903" y="244"/>
                  <a:pt x="893" y="251"/>
                  <a:pt x="885" y="259"/>
                </a:cubicBezTo>
                <a:cubicBezTo>
                  <a:pt x="877" y="268"/>
                  <a:pt x="870" y="278"/>
                  <a:pt x="865" y="289"/>
                </a:cubicBezTo>
                <a:cubicBezTo>
                  <a:pt x="860" y="301"/>
                  <a:pt x="858" y="313"/>
                  <a:pt x="858" y="326"/>
                </a:cubicBezTo>
                <a:cubicBezTo>
                  <a:pt x="858" y="340"/>
                  <a:pt x="860" y="352"/>
                  <a:pt x="865" y="364"/>
                </a:cubicBezTo>
                <a:cubicBezTo>
                  <a:pt x="870" y="375"/>
                  <a:pt x="877" y="385"/>
                  <a:pt x="885" y="394"/>
                </a:cubicBezTo>
                <a:cubicBezTo>
                  <a:pt x="893" y="402"/>
                  <a:pt x="903" y="409"/>
                  <a:pt x="915" y="414"/>
                </a:cubicBezTo>
                <a:cubicBezTo>
                  <a:pt x="926" y="419"/>
                  <a:pt x="938" y="421"/>
                  <a:pt x="952" y="421"/>
                </a:cubicBezTo>
                <a:close/>
                <a:moveTo>
                  <a:pt x="1194" y="158"/>
                </a:moveTo>
                <a:cubicBezTo>
                  <a:pt x="1279" y="158"/>
                  <a:pt x="1279" y="158"/>
                  <a:pt x="1279" y="158"/>
                </a:cubicBezTo>
                <a:cubicBezTo>
                  <a:pt x="1279" y="210"/>
                  <a:pt x="1279" y="210"/>
                  <a:pt x="1279" y="210"/>
                </a:cubicBezTo>
                <a:cubicBezTo>
                  <a:pt x="1287" y="190"/>
                  <a:pt x="1299" y="175"/>
                  <a:pt x="1315" y="166"/>
                </a:cubicBezTo>
                <a:cubicBezTo>
                  <a:pt x="1331" y="157"/>
                  <a:pt x="1350" y="152"/>
                  <a:pt x="1372" y="152"/>
                </a:cubicBezTo>
                <a:cubicBezTo>
                  <a:pt x="1383" y="152"/>
                  <a:pt x="1394" y="153"/>
                  <a:pt x="1403" y="156"/>
                </a:cubicBezTo>
                <a:cubicBezTo>
                  <a:pt x="1413" y="158"/>
                  <a:pt x="1422" y="161"/>
                  <a:pt x="1429" y="165"/>
                </a:cubicBezTo>
                <a:cubicBezTo>
                  <a:pt x="1397" y="250"/>
                  <a:pt x="1397" y="250"/>
                  <a:pt x="1397" y="250"/>
                </a:cubicBezTo>
                <a:cubicBezTo>
                  <a:pt x="1393" y="247"/>
                  <a:pt x="1387" y="244"/>
                  <a:pt x="1379" y="242"/>
                </a:cubicBezTo>
                <a:cubicBezTo>
                  <a:pt x="1371" y="239"/>
                  <a:pt x="1362" y="238"/>
                  <a:pt x="1352" y="238"/>
                </a:cubicBezTo>
                <a:cubicBezTo>
                  <a:pt x="1330" y="238"/>
                  <a:pt x="1313" y="244"/>
                  <a:pt x="1299" y="257"/>
                </a:cubicBezTo>
                <a:cubicBezTo>
                  <a:pt x="1286" y="269"/>
                  <a:pt x="1279" y="289"/>
                  <a:pt x="1279" y="318"/>
                </a:cubicBezTo>
                <a:cubicBezTo>
                  <a:pt x="1279" y="496"/>
                  <a:pt x="1279" y="496"/>
                  <a:pt x="1279" y="496"/>
                </a:cubicBezTo>
                <a:cubicBezTo>
                  <a:pt x="1194" y="496"/>
                  <a:pt x="1194" y="496"/>
                  <a:pt x="1194" y="496"/>
                </a:cubicBezTo>
                <a:lnTo>
                  <a:pt x="1194" y="158"/>
                </a:lnTo>
                <a:close/>
                <a:moveTo>
                  <a:pt x="1620" y="503"/>
                </a:moveTo>
                <a:cubicBezTo>
                  <a:pt x="1594" y="503"/>
                  <a:pt x="1571" y="498"/>
                  <a:pt x="1549" y="489"/>
                </a:cubicBezTo>
                <a:cubicBezTo>
                  <a:pt x="1527" y="480"/>
                  <a:pt x="1508" y="467"/>
                  <a:pt x="1492" y="451"/>
                </a:cubicBezTo>
                <a:cubicBezTo>
                  <a:pt x="1476" y="435"/>
                  <a:pt x="1464" y="416"/>
                  <a:pt x="1455" y="395"/>
                </a:cubicBezTo>
                <a:cubicBezTo>
                  <a:pt x="1446" y="374"/>
                  <a:pt x="1441" y="351"/>
                  <a:pt x="1441" y="327"/>
                </a:cubicBezTo>
                <a:cubicBezTo>
                  <a:pt x="1441" y="303"/>
                  <a:pt x="1446" y="280"/>
                  <a:pt x="1455" y="258"/>
                </a:cubicBezTo>
                <a:cubicBezTo>
                  <a:pt x="1464" y="237"/>
                  <a:pt x="1476" y="218"/>
                  <a:pt x="1492" y="202"/>
                </a:cubicBezTo>
                <a:cubicBezTo>
                  <a:pt x="1508" y="187"/>
                  <a:pt x="1527" y="174"/>
                  <a:pt x="1549" y="165"/>
                </a:cubicBezTo>
                <a:cubicBezTo>
                  <a:pt x="1571" y="156"/>
                  <a:pt x="1594" y="151"/>
                  <a:pt x="1620" y="151"/>
                </a:cubicBezTo>
                <a:cubicBezTo>
                  <a:pt x="1645" y="151"/>
                  <a:pt x="1668" y="156"/>
                  <a:pt x="1690" y="165"/>
                </a:cubicBezTo>
                <a:cubicBezTo>
                  <a:pt x="1712" y="174"/>
                  <a:pt x="1731" y="187"/>
                  <a:pt x="1747" y="202"/>
                </a:cubicBezTo>
                <a:cubicBezTo>
                  <a:pt x="1763" y="218"/>
                  <a:pt x="1776" y="237"/>
                  <a:pt x="1785" y="258"/>
                </a:cubicBezTo>
                <a:cubicBezTo>
                  <a:pt x="1794" y="280"/>
                  <a:pt x="1799" y="303"/>
                  <a:pt x="1799" y="327"/>
                </a:cubicBezTo>
                <a:cubicBezTo>
                  <a:pt x="1799" y="351"/>
                  <a:pt x="1794" y="374"/>
                  <a:pt x="1785" y="395"/>
                </a:cubicBezTo>
                <a:cubicBezTo>
                  <a:pt x="1776" y="416"/>
                  <a:pt x="1763" y="435"/>
                  <a:pt x="1747" y="451"/>
                </a:cubicBezTo>
                <a:cubicBezTo>
                  <a:pt x="1731" y="467"/>
                  <a:pt x="1713" y="480"/>
                  <a:pt x="1691" y="489"/>
                </a:cubicBezTo>
                <a:cubicBezTo>
                  <a:pt x="1669" y="498"/>
                  <a:pt x="1645" y="503"/>
                  <a:pt x="1620" y="503"/>
                </a:cubicBezTo>
                <a:close/>
                <a:moveTo>
                  <a:pt x="1620" y="421"/>
                </a:moveTo>
                <a:cubicBezTo>
                  <a:pt x="1633" y="421"/>
                  <a:pt x="1645" y="418"/>
                  <a:pt x="1657" y="413"/>
                </a:cubicBezTo>
                <a:cubicBezTo>
                  <a:pt x="1668" y="408"/>
                  <a:pt x="1678" y="402"/>
                  <a:pt x="1686" y="393"/>
                </a:cubicBezTo>
                <a:cubicBezTo>
                  <a:pt x="1694" y="385"/>
                  <a:pt x="1701" y="375"/>
                  <a:pt x="1706" y="364"/>
                </a:cubicBezTo>
                <a:cubicBezTo>
                  <a:pt x="1711" y="352"/>
                  <a:pt x="1713" y="340"/>
                  <a:pt x="1713" y="326"/>
                </a:cubicBezTo>
                <a:cubicBezTo>
                  <a:pt x="1713" y="313"/>
                  <a:pt x="1711" y="301"/>
                  <a:pt x="1706" y="289"/>
                </a:cubicBezTo>
                <a:cubicBezTo>
                  <a:pt x="1701" y="278"/>
                  <a:pt x="1694" y="268"/>
                  <a:pt x="1686" y="259"/>
                </a:cubicBezTo>
                <a:cubicBezTo>
                  <a:pt x="1678" y="251"/>
                  <a:pt x="1668" y="244"/>
                  <a:pt x="1657" y="239"/>
                </a:cubicBezTo>
                <a:cubicBezTo>
                  <a:pt x="1645" y="234"/>
                  <a:pt x="1633" y="232"/>
                  <a:pt x="1620" y="232"/>
                </a:cubicBezTo>
                <a:cubicBezTo>
                  <a:pt x="1607" y="232"/>
                  <a:pt x="1595" y="234"/>
                  <a:pt x="1584" y="239"/>
                </a:cubicBezTo>
                <a:cubicBezTo>
                  <a:pt x="1573" y="244"/>
                  <a:pt x="1563" y="251"/>
                  <a:pt x="1555" y="259"/>
                </a:cubicBezTo>
                <a:cubicBezTo>
                  <a:pt x="1546" y="268"/>
                  <a:pt x="1540" y="278"/>
                  <a:pt x="1535" y="289"/>
                </a:cubicBezTo>
                <a:cubicBezTo>
                  <a:pt x="1530" y="301"/>
                  <a:pt x="1528" y="313"/>
                  <a:pt x="1528" y="326"/>
                </a:cubicBezTo>
                <a:cubicBezTo>
                  <a:pt x="1528" y="340"/>
                  <a:pt x="1530" y="352"/>
                  <a:pt x="1535" y="364"/>
                </a:cubicBezTo>
                <a:cubicBezTo>
                  <a:pt x="1540" y="375"/>
                  <a:pt x="1546" y="385"/>
                  <a:pt x="1555" y="393"/>
                </a:cubicBezTo>
                <a:cubicBezTo>
                  <a:pt x="1563" y="402"/>
                  <a:pt x="1573" y="408"/>
                  <a:pt x="1584" y="413"/>
                </a:cubicBezTo>
                <a:cubicBezTo>
                  <a:pt x="1595" y="418"/>
                  <a:pt x="1607" y="421"/>
                  <a:pt x="1620" y="421"/>
                </a:cubicBezTo>
                <a:close/>
                <a:moveTo>
                  <a:pt x="0" y="158"/>
                </a:moveTo>
                <a:cubicBezTo>
                  <a:pt x="88" y="158"/>
                  <a:pt x="88" y="158"/>
                  <a:pt x="88" y="158"/>
                </a:cubicBezTo>
                <a:cubicBezTo>
                  <a:pt x="156" y="373"/>
                  <a:pt x="156" y="373"/>
                  <a:pt x="156" y="373"/>
                </a:cubicBezTo>
                <a:cubicBezTo>
                  <a:pt x="236" y="158"/>
                  <a:pt x="236" y="158"/>
                  <a:pt x="236" y="158"/>
                </a:cubicBezTo>
                <a:cubicBezTo>
                  <a:pt x="313" y="158"/>
                  <a:pt x="313" y="158"/>
                  <a:pt x="313" y="158"/>
                </a:cubicBezTo>
                <a:cubicBezTo>
                  <a:pt x="392" y="373"/>
                  <a:pt x="392" y="373"/>
                  <a:pt x="392" y="373"/>
                </a:cubicBezTo>
                <a:cubicBezTo>
                  <a:pt x="462" y="158"/>
                  <a:pt x="462" y="158"/>
                  <a:pt x="462" y="158"/>
                </a:cubicBezTo>
                <a:cubicBezTo>
                  <a:pt x="550" y="158"/>
                  <a:pt x="550" y="158"/>
                  <a:pt x="550" y="158"/>
                </a:cubicBezTo>
                <a:cubicBezTo>
                  <a:pt x="435" y="495"/>
                  <a:pt x="435" y="495"/>
                  <a:pt x="435" y="495"/>
                </a:cubicBezTo>
                <a:cubicBezTo>
                  <a:pt x="354" y="495"/>
                  <a:pt x="354" y="495"/>
                  <a:pt x="354" y="495"/>
                </a:cubicBezTo>
                <a:cubicBezTo>
                  <a:pt x="274" y="275"/>
                  <a:pt x="274" y="275"/>
                  <a:pt x="274" y="275"/>
                </a:cubicBezTo>
                <a:cubicBezTo>
                  <a:pt x="192" y="495"/>
                  <a:pt x="192" y="495"/>
                  <a:pt x="192" y="495"/>
                </a:cubicBezTo>
                <a:cubicBezTo>
                  <a:pt x="110" y="495"/>
                  <a:pt x="110" y="495"/>
                  <a:pt x="110" y="495"/>
                </a:cubicBezTo>
                <a:lnTo>
                  <a:pt x="0" y="15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4" name="Rectangle 3"/>
          <p:cNvSpPr/>
          <p:nvPr userDrawn="1"/>
        </p:nvSpPr>
        <p:spPr>
          <a:xfrm>
            <a:off x="103050" y="6460770"/>
            <a:ext cx="3807099" cy="2668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Cover_Wipro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41" y="447"/>
            <a:ext cx="12190519" cy="6857166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971550" y="2809240"/>
            <a:ext cx="6506210" cy="201168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90000"/>
              </a:lnSpc>
              <a:spcAft>
                <a:spcPts val="1200"/>
              </a:spcAft>
              <a:defRPr sz="4800" b="1">
                <a:solidFill>
                  <a:schemeClr val="bg1"/>
                </a:solidFill>
                <a:latin typeface="Tenorite" pitchFamily="2" charset="0"/>
              </a:defRPr>
            </a:lvl1pPr>
          </a:lstStyle>
          <a:p>
            <a:r>
              <a:rPr lang="en-US"/>
              <a:t>Click to add title</a:t>
            </a:r>
            <a:endParaRPr lang="en-US"/>
          </a:p>
        </p:txBody>
      </p:sp>
      <p:sp>
        <p:nvSpPr>
          <p:cNvPr id="5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71550" y="5322874"/>
            <a:ext cx="6506210" cy="36799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800" b="1" i="0">
                <a:solidFill>
                  <a:schemeClr val="bg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subtitle</a:t>
            </a:r>
            <a:endParaRPr lang="en-US"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ottom_Arc">
    <p:bg>
      <p:bgPr>
        <a:solidFill>
          <a:srgbClr val="3418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Rectángulo 98"/>
          <p:cNvSpPr/>
          <p:nvPr userDrawn="1"/>
        </p:nvSpPr>
        <p:spPr>
          <a:xfrm>
            <a:off x="0" y="0"/>
            <a:ext cx="12192000" cy="4972051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97" name="Imagen 8" descr="Imagen 8"/>
          <p:cNvPicPr>
            <a:picLocks noChangeAspect="1"/>
          </p:cNvPicPr>
          <p:nvPr/>
        </p:nvPicPr>
        <p:blipFill>
          <a:blip r:embed="rId2" cstate="email"/>
          <a:stretch>
            <a:fillRect/>
          </a:stretch>
        </p:blipFill>
        <p:spPr>
          <a:xfrm>
            <a:off x="0" y="4559733"/>
            <a:ext cx="12192000" cy="149583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79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710768" y="717551"/>
            <a:ext cx="5504051" cy="606152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4000" b="1">
                <a:solidFill>
                  <a:schemeClr val="tx1"/>
                </a:solidFill>
                <a:latin typeface="Tenorite" pitchFamily="2" charset="0"/>
              </a:defRPr>
            </a:lvl1pPr>
          </a:lstStyle>
          <a:p>
            <a:r>
              <a:rPr lang="en-US"/>
              <a:t>Click to add title</a:t>
            </a:r>
            <a:endParaRPr lang="en-US"/>
          </a:p>
        </p:txBody>
      </p:sp>
      <p:sp>
        <p:nvSpPr>
          <p:cNvPr id="80" name="Text Placeholder 2"/>
          <p:cNvSpPr>
            <a:spLocks noGrp="1"/>
          </p:cNvSpPr>
          <p:nvPr userDrawn="1">
            <p:ph type="body" idx="35" hasCustomPrompt="1"/>
          </p:nvPr>
        </p:nvSpPr>
        <p:spPr>
          <a:xfrm>
            <a:off x="3728216" y="5962147"/>
            <a:ext cx="4709204" cy="43506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800">
                <a:solidFill>
                  <a:schemeClr val="bg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 cstate="email"/>
          <a:srcRect/>
          <a:stretch>
            <a:fillRect/>
          </a:stretch>
        </p:blipFill>
        <p:spPr>
          <a:xfrm>
            <a:off x="10701191" y="6407150"/>
            <a:ext cx="634999" cy="3175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11516763" y="6438479"/>
            <a:ext cx="402187" cy="226790"/>
          </a:xfrm>
          <a:prstGeom prst="rect">
            <a:avLst/>
          </a:prstGeom>
        </p:spPr>
        <p:txBody>
          <a:bodyPr/>
          <a:lstStyle>
            <a:lvl1pPr>
              <a:defRPr sz="700">
                <a:solidFill>
                  <a:schemeClr val="bg1"/>
                </a:solidFill>
                <a:latin typeface="Tenorite" pitchFamily="2" charset="0"/>
              </a:defRPr>
            </a:lvl1pPr>
          </a:lstStyle>
          <a:p>
            <a:fld id="{86CB4B4D-7CA3-9044-876B-883B54F8677D}" type="slidenum">
              <a:rPr lang="en-US" noProof="0" smtClean="0"/>
            </a:fld>
            <a:endParaRPr lang="en-US" noProof="0"/>
          </a:p>
        </p:txBody>
      </p:sp>
      <p:sp>
        <p:nvSpPr>
          <p:cNvPr id="28" name="Text Placeholder 2"/>
          <p:cNvSpPr>
            <a:spLocks noGrp="1"/>
          </p:cNvSpPr>
          <p:nvPr>
            <p:ph type="body" idx="50" hasCustomPrompt="1"/>
          </p:nvPr>
        </p:nvSpPr>
        <p:spPr>
          <a:xfrm>
            <a:off x="550462" y="2313800"/>
            <a:ext cx="1369778" cy="2182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rgbClr val="9A4CB9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29" name="Text Placeholder 2"/>
          <p:cNvSpPr>
            <a:spLocks noGrp="1"/>
          </p:cNvSpPr>
          <p:nvPr>
            <p:ph type="body" idx="51" hasCustomPrompt="1"/>
          </p:nvPr>
        </p:nvSpPr>
        <p:spPr>
          <a:xfrm>
            <a:off x="533837" y="2778712"/>
            <a:ext cx="1386403" cy="12787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tx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description</a:t>
            </a:r>
            <a:endParaRPr lang="en-US"/>
          </a:p>
        </p:txBody>
      </p:sp>
      <p:sp>
        <p:nvSpPr>
          <p:cNvPr id="30" name="Text Placeholder 2"/>
          <p:cNvSpPr>
            <a:spLocks noGrp="1"/>
          </p:cNvSpPr>
          <p:nvPr>
            <p:ph type="body" idx="63" hasCustomPrompt="1"/>
          </p:nvPr>
        </p:nvSpPr>
        <p:spPr>
          <a:xfrm>
            <a:off x="2433924" y="2313800"/>
            <a:ext cx="1369778" cy="2182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rgbClr val="9A4CB9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31" name="Text Placeholder 2"/>
          <p:cNvSpPr>
            <a:spLocks noGrp="1"/>
          </p:cNvSpPr>
          <p:nvPr>
            <p:ph type="body" idx="64" hasCustomPrompt="1"/>
          </p:nvPr>
        </p:nvSpPr>
        <p:spPr>
          <a:xfrm>
            <a:off x="2417299" y="2778712"/>
            <a:ext cx="1386403" cy="12787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tx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description</a:t>
            </a:r>
            <a:endParaRPr lang="en-US"/>
          </a:p>
        </p:txBody>
      </p:sp>
      <p:sp>
        <p:nvSpPr>
          <p:cNvPr id="32" name="Text Placeholder 2"/>
          <p:cNvSpPr>
            <a:spLocks noGrp="1"/>
          </p:cNvSpPr>
          <p:nvPr>
            <p:ph type="body" idx="66" hasCustomPrompt="1"/>
          </p:nvPr>
        </p:nvSpPr>
        <p:spPr>
          <a:xfrm>
            <a:off x="4505530" y="2313800"/>
            <a:ext cx="1369778" cy="2182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rgbClr val="9A4CB9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33" name="Text Placeholder 2"/>
          <p:cNvSpPr>
            <a:spLocks noGrp="1"/>
          </p:cNvSpPr>
          <p:nvPr>
            <p:ph type="body" idx="67" hasCustomPrompt="1"/>
          </p:nvPr>
        </p:nvSpPr>
        <p:spPr>
          <a:xfrm>
            <a:off x="4488905" y="2778712"/>
            <a:ext cx="1386403" cy="12787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tx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description</a:t>
            </a:r>
            <a:endParaRPr lang="en-US"/>
          </a:p>
        </p:txBody>
      </p:sp>
      <p:sp>
        <p:nvSpPr>
          <p:cNvPr id="34" name="Text Placeholder 2"/>
          <p:cNvSpPr>
            <a:spLocks noGrp="1"/>
          </p:cNvSpPr>
          <p:nvPr>
            <p:ph type="body" idx="69" hasCustomPrompt="1"/>
          </p:nvPr>
        </p:nvSpPr>
        <p:spPr>
          <a:xfrm>
            <a:off x="6377738" y="2313800"/>
            <a:ext cx="1369778" cy="2182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rgbClr val="9A4CB9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35" name="Text Placeholder 2"/>
          <p:cNvSpPr>
            <a:spLocks noGrp="1"/>
          </p:cNvSpPr>
          <p:nvPr>
            <p:ph type="body" idx="70" hasCustomPrompt="1"/>
          </p:nvPr>
        </p:nvSpPr>
        <p:spPr>
          <a:xfrm>
            <a:off x="6361113" y="2778712"/>
            <a:ext cx="1386403" cy="12787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tx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description</a:t>
            </a:r>
            <a:endParaRPr lang="en-US"/>
          </a:p>
        </p:txBody>
      </p:sp>
      <p:sp>
        <p:nvSpPr>
          <p:cNvPr id="36" name="Text Placeholder 2"/>
          <p:cNvSpPr>
            <a:spLocks noGrp="1"/>
          </p:cNvSpPr>
          <p:nvPr>
            <p:ph type="body" idx="72" hasCustomPrompt="1"/>
          </p:nvPr>
        </p:nvSpPr>
        <p:spPr>
          <a:xfrm>
            <a:off x="8177938" y="2313800"/>
            <a:ext cx="1369778" cy="2182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rgbClr val="9A4CB9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37" name="Text Placeholder 2"/>
          <p:cNvSpPr>
            <a:spLocks noGrp="1"/>
          </p:cNvSpPr>
          <p:nvPr>
            <p:ph type="body" idx="73" hasCustomPrompt="1"/>
          </p:nvPr>
        </p:nvSpPr>
        <p:spPr>
          <a:xfrm>
            <a:off x="8161313" y="2778712"/>
            <a:ext cx="1386403" cy="12787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tx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description</a:t>
            </a:r>
            <a:endParaRPr lang="en-US"/>
          </a:p>
        </p:txBody>
      </p:sp>
      <p:sp>
        <p:nvSpPr>
          <p:cNvPr id="38" name="Text Placeholder 2"/>
          <p:cNvSpPr>
            <a:spLocks noGrp="1"/>
          </p:cNvSpPr>
          <p:nvPr>
            <p:ph type="body" idx="75" hasCustomPrompt="1"/>
          </p:nvPr>
        </p:nvSpPr>
        <p:spPr>
          <a:xfrm>
            <a:off x="10194162" y="2313800"/>
            <a:ext cx="1369778" cy="2182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rgbClr val="9A4CB9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39" name="Text Placeholder 2"/>
          <p:cNvSpPr>
            <a:spLocks noGrp="1"/>
          </p:cNvSpPr>
          <p:nvPr>
            <p:ph type="body" idx="76" hasCustomPrompt="1"/>
          </p:nvPr>
        </p:nvSpPr>
        <p:spPr>
          <a:xfrm>
            <a:off x="10177537" y="2778712"/>
            <a:ext cx="1386403" cy="12787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tx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description</a:t>
            </a:r>
            <a:endParaRPr lang="en-US"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Grid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-19092" y="6512984"/>
            <a:ext cx="12192000" cy="345016"/>
          </a:xfrm>
          <a:prstGeom prst="rect">
            <a:avLst/>
          </a:prstGeom>
          <a:solidFill>
            <a:schemeClr val="tx2">
              <a:alpha val="5000"/>
            </a:schemeClr>
          </a:solidFill>
          <a:ln w="63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noAutofit/>
          </a:bodyPr>
          <a:lstStyle/>
          <a:p>
            <a:pPr algn="ctr"/>
            <a:endParaRPr lang="en-GB" sz="1465">
              <a:solidFill>
                <a:schemeClr val="accent2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sp>
        <p:nvSpPr>
          <p:cNvPr id="25" name="Rectangle 24"/>
          <p:cNvSpPr/>
          <p:nvPr userDrawn="1"/>
        </p:nvSpPr>
        <p:spPr>
          <a:xfrm>
            <a:off x="11871327" y="6628903"/>
            <a:ext cx="304800" cy="19050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sp>
        <p:nvSpPr>
          <p:cNvPr id="27" name="Footer Placeholder 4"/>
          <p:cNvSpPr txBox="1"/>
          <p:nvPr userDrawn="1"/>
        </p:nvSpPr>
        <p:spPr>
          <a:xfrm>
            <a:off x="10533001" y="6629717"/>
            <a:ext cx="110832" cy="148963"/>
          </a:xfrm>
          <a:prstGeom prst="rect">
            <a:avLst/>
          </a:prstGeom>
          <a:noFill/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anose="020B0604020202090204" pitchFamily="34" charset="0"/>
                <a:ea typeface="+mn-ea"/>
                <a:cs typeface="Arial" panose="020B060402020209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935" b="0" u="none">
                <a:solidFill>
                  <a:srgbClr val="000000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©</a:t>
            </a:r>
            <a:endParaRPr lang="en-US" sz="935" b="0" u="none">
              <a:solidFill>
                <a:srgbClr val="000000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sp>
        <p:nvSpPr>
          <p:cNvPr id="46" name="TextBox 45"/>
          <p:cNvSpPr txBox="1"/>
          <p:nvPr userDrawn="1"/>
        </p:nvSpPr>
        <p:spPr>
          <a:xfrm>
            <a:off x="11019559" y="6573510"/>
            <a:ext cx="8181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rgbClr val="000000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confidential</a:t>
            </a:r>
            <a:endParaRPr lang="en-US" sz="800">
              <a:solidFill>
                <a:srgbClr val="000000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sp>
        <p:nvSpPr>
          <p:cNvPr id="47" name="Shape 257"/>
          <p:cNvSpPr txBox="1"/>
          <p:nvPr userDrawn="1"/>
        </p:nvSpPr>
        <p:spPr>
          <a:xfrm>
            <a:off x="11826625" y="6569807"/>
            <a:ext cx="346283" cy="259900"/>
          </a:xfrm>
          <a:prstGeom prst="rect">
            <a:avLst/>
          </a:prstGeom>
          <a:noFill/>
        </p:spPr>
        <p:txBody>
          <a:bodyPr vert="horz" lIns="0" tIns="60960" rIns="0" bIns="60960" rtlCol="0" anchor="ctr"/>
          <a:lstStyle>
            <a:defPPr>
              <a:defRPr lang="en-US"/>
            </a:defPPr>
            <a:lvl1pPr algn="ctr">
              <a:defRPr sz="600" b="0" u="none">
                <a:solidFill>
                  <a:schemeClr val="accent2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1pPr>
            <a:lvl2pPr marL="0" marR="0" indent="228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lvl="0"/>
            <a:fld id="{86CB4B4D-7CA3-9044-876B-883B54F8677D}" type="slidenum">
              <a:rPr lang="en-GB" sz="800" noProof="0" smtClean="0">
                <a:solidFill>
                  <a:srgbClr val="000000"/>
                </a:solidFill>
                <a:latin typeface="Arial" panose="020B0604020202090204" pitchFamily="34" charset="0"/>
                <a:cs typeface="Arial" panose="020B0604020202090204" pitchFamily="34" charset="0"/>
                <a:sym typeface="Arial" panose="020B0604020202090204"/>
              </a:rPr>
            </a:fld>
            <a:endParaRPr lang="en-GB" sz="800" noProof="0">
              <a:solidFill>
                <a:srgbClr val="000000"/>
              </a:solidFill>
              <a:latin typeface="Arial" panose="020B0604020202090204" pitchFamily="34" charset="0"/>
              <a:cs typeface="Arial" panose="020B0604020202090204" pitchFamily="34" charset="0"/>
              <a:sym typeface="Arial" panose="020B0604020202090204"/>
            </a:endParaRPr>
          </a:p>
        </p:txBody>
      </p:sp>
      <p:pic>
        <p:nvPicPr>
          <p:cNvPr id="14" name="Image" descr="Image" hidden="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6388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6" name="Picture 15" descr="Logo&#10;&#10;Description automatically generated"/>
          <p:cNvPicPr>
            <a:picLocks noChangeAspect="1"/>
          </p:cNvPicPr>
          <p:nvPr userDrawn="1"/>
        </p:nvPicPr>
        <p:blipFill rotWithShape="1">
          <a:blip r:embed="rId3" cstate="hqprint"/>
          <a:srcRect l="12424" t="22302" r="12183" b="21697"/>
          <a:stretch>
            <a:fillRect/>
          </a:stretch>
        </p:blipFill>
        <p:spPr>
          <a:xfrm>
            <a:off x="10661503" y="6636075"/>
            <a:ext cx="386247" cy="14344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02_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6512985"/>
            <a:ext cx="12192000" cy="345016"/>
          </a:xfrm>
          <a:prstGeom prst="rect">
            <a:avLst/>
          </a:prstGeom>
          <a:solidFill>
            <a:schemeClr val="tx2">
              <a:alpha val="5000"/>
            </a:schemeClr>
          </a:solidFill>
          <a:ln w="63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noAutofit/>
          </a:bodyPr>
          <a:lstStyle/>
          <a:p>
            <a:pPr algn="ctr"/>
            <a:endParaRPr lang="en-GB" sz="1465">
              <a:solidFill>
                <a:schemeClr val="accent2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sp>
        <p:nvSpPr>
          <p:cNvPr id="25" name="Rectangle 24"/>
          <p:cNvSpPr/>
          <p:nvPr userDrawn="1"/>
        </p:nvSpPr>
        <p:spPr>
          <a:xfrm>
            <a:off x="11871327" y="6628901"/>
            <a:ext cx="304800" cy="19050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sp>
        <p:nvSpPr>
          <p:cNvPr id="27" name="Footer Placeholder 4"/>
          <p:cNvSpPr txBox="1"/>
          <p:nvPr userDrawn="1"/>
        </p:nvSpPr>
        <p:spPr>
          <a:xfrm>
            <a:off x="10533001" y="6629715"/>
            <a:ext cx="110832" cy="148963"/>
          </a:xfrm>
          <a:prstGeom prst="rect">
            <a:avLst/>
          </a:prstGeom>
          <a:noFill/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anose="020B0604020202090204" pitchFamily="34" charset="0"/>
                <a:ea typeface="+mn-ea"/>
                <a:cs typeface="Arial" panose="020B060402020209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935" b="0" u="none">
                <a:solidFill>
                  <a:srgbClr val="000000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©</a:t>
            </a:r>
            <a:endParaRPr lang="en-US" sz="935" b="0" u="none">
              <a:solidFill>
                <a:srgbClr val="000000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sp>
        <p:nvSpPr>
          <p:cNvPr id="46" name="TextBox 45"/>
          <p:cNvSpPr txBox="1"/>
          <p:nvPr userDrawn="1"/>
        </p:nvSpPr>
        <p:spPr>
          <a:xfrm>
            <a:off x="11019559" y="6573510"/>
            <a:ext cx="8181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rgbClr val="000000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confidential</a:t>
            </a:r>
            <a:endParaRPr lang="en-US" sz="800">
              <a:solidFill>
                <a:srgbClr val="000000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sp>
        <p:nvSpPr>
          <p:cNvPr id="47" name="Shape 257"/>
          <p:cNvSpPr txBox="1"/>
          <p:nvPr userDrawn="1"/>
        </p:nvSpPr>
        <p:spPr>
          <a:xfrm>
            <a:off x="11826625" y="6569807"/>
            <a:ext cx="346283" cy="259900"/>
          </a:xfrm>
          <a:prstGeom prst="rect">
            <a:avLst/>
          </a:prstGeom>
          <a:noFill/>
        </p:spPr>
        <p:txBody>
          <a:bodyPr vert="horz" lIns="0" tIns="60960" rIns="0" bIns="60960" rtlCol="0" anchor="ctr"/>
          <a:lstStyle>
            <a:defPPr>
              <a:defRPr lang="en-US"/>
            </a:defPPr>
            <a:lvl1pPr algn="ctr">
              <a:defRPr sz="600" b="0" u="none">
                <a:solidFill>
                  <a:schemeClr val="accent2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1pPr>
            <a:lvl2pPr marL="0" marR="0" indent="228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lvl="0"/>
            <a:fld id="{86CB4B4D-7CA3-9044-876B-883B54F8677D}" type="slidenum">
              <a:rPr lang="en-GB" sz="800" noProof="0" smtClean="0">
                <a:solidFill>
                  <a:srgbClr val="000000"/>
                </a:solidFill>
                <a:latin typeface="Arial" panose="020B0604020202090204" pitchFamily="34" charset="0"/>
                <a:cs typeface="Arial" panose="020B0604020202090204" pitchFamily="34" charset="0"/>
                <a:sym typeface="Arial" panose="020B0604020202090204"/>
              </a:rPr>
            </a:fld>
            <a:endParaRPr lang="en-GB" sz="800" noProof="0">
              <a:solidFill>
                <a:srgbClr val="000000"/>
              </a:solidFill>
              <a:latin typeface="Arial" panose="020B0604020202090204" pitchFamily="34" charset="0"/>
              <a:cs typeface="Arial" panose="020B0604020202090204" pitchFamily="34" charset="0"/>
              <a:sym typeface="Arial" panose="020B0604020202090204"/>
            </a:endParaRPr>
          </a:p>
        </p:txBody>
      </p:sp>
      <p:pic>
        <p:nvPicPr>
          <p:cNvPr id="14" name="Image" descr="Image" hidden="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6388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6" name="Picture 15" descr="Logo&#10;&#10;Description automatically generated"/>
          <p:cNvPicPr>
            <a:picLocks noChangeAspect="1"/>
          </p:cNvPicPr>
          <p:nvPr userDrawn="1"/>
        </p:nvPicPr>
        <p:blipFill rotWithShape="1">
          <a:blip r:embed="rId3" cstate="hqprint"/>
          <a:srcRect l="12424" t="22302" r="12183" b="21697"/>
          <a:stretch>
            <a:fillRect/>
          </a:stretch>
        </p:blipFill>
        <p:spPr>
          <a:xfrm>
            <a:off x="10661501" y="6636073"/>
            <a:ext cx="386247" cy="143447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768000" y="511139"/>
            <a:ext cx="7920000" cy="980287"/>
          </a:xfrm>
        </p:spPr>
        <p:txBody>
          <a:bodyPr lIns="0" tIns="0" rIns="0" bIns="0" anchor="t"/>
          <a:lstStyle>
            <a:lvl1pPr>
              <a:spcBef>
                <a:spcPts val="0"/>
              </a:spcBef>
              <a:spcAft>
                <a:spcPts val="0"/>
              </a:spcAft>
              <a:defRPr sz="4265" b="1">
                <a:solidFill>
                  <a:schemeClr val="tx2"/>
                </a:solidFill>
              </a:defRPr>
            </a:lvl1pPr>
            <a:lvl2pPr>
              <a:defRPr sz="4265" b="1">
                <a:solidFill>
                  <a:schemeClr val="tx2"/>
                </a:solidFill>
              </a:defRPr>
            </a:lvl2pPr>
            <a:lvl3pPr>
              <a:defRPr sz="4265" b="1">
                <a:solidFill>
                  <a:schemeClr val="tx2"/>
                </a:solidFill>
              </a:defRPr>
            </a:lvl3pPr>
            <a:lvl4pPr>
              <a:defRPr sz="4265" b="1">
                <a:solidFill>
                  <a:schemeClr val="tx2"/>
                </a:solidFill>
              </a:defRPr>
            </a:lvl4pPr>
            <a:lvl5pPr>
              <a:defRPr sz="4265"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Headline goes here</a:t>
            </a:r>
            <a:endParaRPr lang="en-GB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767999" y="1501402"/>
            <a:ext cx="7920000" cy="1170439"/>
          </a:xfrm>
        </p:spPr>
        <p:txBody>
          <a:bodyPr lIns="0" tIns="0" rIns="0" bIns="0"/>
          <a:lstStyle>
            <a:lvl1pPr>
              <a:defRPr sz="1865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Standfirst goes here</a:t>
            </a:r>
            <a:endParaRPr lang="en-GB"/>
          </a:p>
        </p:txBody>
      </p:sp>
      <p:sp>
        <p:nvSpPr>
          <p:cNvPr id="24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767999" y="2683200"/>
            <a:ext cx="7920000" cy="3666067"/>
          </a:xfrm>
        </p:spPr>
        <p:txBody>
          <a:bodyPr lIns="0" tIns="0" rIns="0" bIns="0"/>
          <a:lstStyle>
            <a:lvl1pPr>
              <a:defRPr sz="1400"/>
            </a:lvl1pPr>
            <a:lvl2pPr>
              <a:defRPr sz="1400"/>
            </a:lvl2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3" name="TextBox 2"/>
          <p:cNvSpPr txBox="1"/>
          <p:nvPr userDrawn="1"/>
        </p:nvSpPr>
        <p:spPr>
          <a:xfrm>
            <a:off x="110367" y="6612744"/>
            <a:ext cx="3061525" cy="164212"/>
          </a:xfrm>
          <a:prstGeom prst="rect">
            <a:avLst/>
          </a:prstGeom>
        </p:spPr>
        <p:txBody>
          <a:bodyPr horzOverflow="overflow" wrap="square" lIns="0" tIns="0" rIns="0" bIns="0">
            <a:spAutoFit/>
          </a:bodyPr>
          <a:lstStyle/>
          <a:p>
            <a:pPr algn="l"/>
            <a:r>
              <a:rPr lang="en-US" sz="1065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Wipro impact</a:t>
            </a:r>
            <a:endParaRPr lang="en-US" sz="1065" b="1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4"/>
          <a:srcRect/>
          <a:stretch>
            <a:fillRect/>
          </a:stretch>
        </p:blipFill>
        <p:spPr bwMode="auto">
          <a:xfrm>
            <a:off x="10040123" y="156196"/>
            <a:ext cx="2015255" cy="639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50761" y="84667"/>
            <a:ext cx="1335617" cy="165059"/>
          </a:xfrm>
          <a:prstGeom prst="rect">
            <a:avLst/>
          </a:prstGeom>
        </p:spPr>
        <p:txBody>
          <a:bodyPr wrap="none" lIns="45720" tIns="0" rIns="45720" bIns="0" anchor="ctr" anchorCtr="0">
            <a:noAutofit/>
          </a:bodyPr>
          <a:lstStyle>
            <a:lvl1pPr>
              <a:defRPr lang="en-US" sz="1065" dirty="0"/>
            </a:lvl1pPr>
          </a:lstStyle>
          <a:p>
            <a:pPr marL="0" lvl="0" indent="0" defTabSz="2438400">
              <a:spcBef>
                <a:spcPts val="2665"/>
              </a:spcBef>
              <a:buNone/>
            </a:pPr>
            <a:r>
              <a:rPr lang="en-US"/>
              <a:t>0.0 Section name</a:t>
            </a:r>
            <a:endParaRPr lang="en-US"/>
          </a:p>
        </p:txBody>
      </p:sp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350760" y="345077"/>
            <a:ext cx="11509248" cy="121279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0" tIns="45720" rIns="91440" bIns="45720" numCol="1" rtlCol="0" anchor="t" anchorCtr="0" compatLnSpc="1">
            <a:noAutofit/>
          </a:bodyPr>
          <a:lstStyle>
            <a:lvl1pPr>
              <a:defRPr kumimoji="0" lang="en-US" i="0" strike="noStrike" cap="none" spc="0" normalizeH="0" baseline="0" noProof="0" dirty="0">
                <a:ln>
                  <a:noFill/>
                </a:ln>
                <a:effectLst/>
                <a:uLnTx/>
                <a:uFillTx/>
              </a:defRPr>
            </a:lvl1pPr>
          </a:lstStyle>
          <a:p>
            <a:pPr lvl="0" indent="0">
              <a:spcAft>
                <a:spcPts val="800"/>
              </a:spcAft>
              <a:buClr>
                <a:schemeClr val="tx2"/>
              </a:buClr>
              <a:buFont typeface="Arial" panose="020B0604020202090204" pitchFamily="34" charset="0"/>
            </a:pPr>
            <a:r>
              <a:rPr lang="en-US"/>
              <a:t>Long content single column</a:t>
            </a:r>
            <a:endParaRPr lang="en-US"/>
          </a:p>
        </p:txBody>
      </p:sp>
      <p:sp>
        <p:nvSpPr>
          <p:cNvPr id="25" name="Rectangle 24"/>
          <p:cNvSpPr/>
          <p:nvPr userDrawn="1"/>
        </p:nvSpPr>
        <p:spPr>
          <a:xfrm>
            <a:off x="11871327" y="6633417"/>
            <a:ext cx="304800" cy="19050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sp>
        <p:nvSpPr>
          <p:cNvPr id="27" name="Footer Placeholder 4"/>
          <p:cNvSpPr txBox="1"/>
          <p:nvPr userDrawn="1"/>
        </p:nvSpPr>
        <p:spPr>
          <a:xfrm>
            <a:off x="10533001" y="6634231"/>
            <a:ext cx="110832" cy="148963"/>
          </a:xfrm>
          <a:prstGeom prst="rect">
            <a:avLst/>
          </a:prstGeom>
          <a:noFill/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anose="020B0604020202090204" pitchFamily="34" charset="0"/>
                <a:ea typeface="+mn-ea"/>
                <a:cs typeface="Arial" panose="020B060402020209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935" b="0" u="none">
                <a:solidFill>
                  <a:srgbClr val="000000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©</a:t>
            </a:r>
            <a:endParaRPr lang="en-US" sz="935" b="0" u="none">
              <a:solidFill>
                <a:srgbClr val="000000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sp>
        <p:nvSpPr>
          <p:cNvPr id="46" name="TextBox 45"/>
          <p:cNvSpPr txBox="1"/>
          <p:nvPr userDrawn="1"/>
        </p:nvSpPr>
        <p:spPr>
          <a:xfrm>
            <a:off x="11019559" y="6578026"/>
            <a:ext cx="8181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rgbClr val="000000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confidential</a:t>
            </a:r>
            <a:endParaRPr lang="en-US" sz="800">
              <a:solidFill>
                <a:srgbClr val="000000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sp>
        <p:nvSpPr>
          <p:cNvPr id="47" name="Shape 257"/>
          <p:cNvSpPr txBox="1"/>
          <p:nvPr userDrawn="1"/>
        </p:nvSpPr>
        <p:spPr>
          <a:xfrm>
            <a:off x="11826625" y="6574323"/>
            <a:ext cx="346283" cy="259900"/>
          </a:xfrm>
          <a:prstGeom prst="rect">
            <a:avLst/>
          </a:prstGeom>
          <a:noFill/>
        </p:spPr>
        <p:txBody>
          <a:bodyPr vert="horz" lIns="0" tIns="60960" rIns="0" bIns="60960" rtlCol="0" anchor="ctr"/>
          <a:lstStyle>
            <a:defPPr>
              <a:defRPr lang="en-US"/>
            </a:defPPr>
            <a:lvl1pPr algn="ctr">
              <a:defRPr sz="600" b="0" u="none">
                <a:solidFill>
                  <a:schemeClr val="accent2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1pPr>
            <a:lvl2pPr marL="0" marR="0" indent="228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lvl="0"/>
            <a:fld id="{86CB4B4D-7CA3-9044-876B-883B54F8677D}" type="slidenum">
              <a:rPr lang="en-GB" sz="800" noProof="0" smtClean="0">
                <a:solidFill>
                  <a:srgbClr val="000000"/>
                </a:solidFill>
                <a:latin typeface="Arial" panose="020B0604020202090204" pitchFamily="34" charset="0"/>
                <a:cs typeface="Arial" panose="020B0604020202090204" pitchFamily="34" charset="0"/>
                <a:sym typeface="Arial" panose="020B0604020202090204"/>
              </a:rPr>
            </a:fld>
            <a:endParaRPr lang="en-GB" sz="800" noProof="0">
              <a:solidFill>
                <a:srgbClr val="000000"/>
              </a:solidFill>
              <a:latin typeface="Arial" panose="020B0604020202090204" pitchFamily="34" charset="0"/>
              <a:cs typeface="Arial" panose="020B0604020202090204" pitchFamily="34" charset="0"/>
              <a:sym typeface="Arial" panose="020B0604020202090204"/>
            </a:endParaRPr>
          </a:p>
        </p:txBody>
      </p:sp>
      <p:pic>
        <p:nvPicPr>
          <p:cNvPr id="24" name="Picture 23" descr="Logo&#10;&#10;Description automatically generated"/>
          <p:cNvPicPr>
            <a:picLocks noChangeAspect="1"/>
          </p:cNvPicPr>
          <p:nvPr userDrawn="1"/>
        </p:nvPicPr>
        <p:blipFill rotWithShape="1">
          <a:blip r:embed="rId2"/>
          <a:srcRect l="12424" t="22302" r="12183" b="21697"/>
          <a:stretch>
            <a:fillRect/>
          </a:stretch>
        </p:blipFill>
        <p:spPr>
          <a:xfrm>
            <a:off x="10661501" y="6640589"/>
            <a:ext cx="386247" cy="14344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Cove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6512985"/>
            <a:ext cx="12192000" cy="345016"/>
          </a:xfrm>
          <a:prstGeom prst="rect">
            <a:avLst/>
          </a:prstGeom>
          <a:solidFill>
            <a:schemeClr val="tx2">
              <a:alpha val="5000"/>
            </a:schemeClr>
          </a:solidFill>
          <a:ln w="63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noAutofit/>
          </a:bodyPr>
          <a:lstStyle/>
          <a:p>
            <a:pPr algn="ctr"/>
            <a:endParaRPr lang="en-GB" sz="1465">
              <a:solidFill>
                <a:schemeClr val="accent2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sp>
        <p:nvSpPr>
          <p:cNvPr id="3" name="Footer Placeholder 4"/>
          <p:cNvSpPr txBox="1"/>
          <p:nvPr userDrawn="1"/>
        </p:nvSpPr>
        <p:spPr>
          <a:xfrm>
            <a:off x="10533001" y="6634233"/>
            <a:ext cx="110832" cy="148963"/>
          </a:xfrm>
          <a:prstGeom prst="rect">
            <a:avLst/>
          </a:prstGeom>
          <a:noFill/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anose="020B0604020202090204" pitchFamily="34" charset="0"/>
                <a:ea typeface="+mn-ea"/>
                <a:cs typeface="Arial" panose="020B060402020209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935" b="0" u="none">
                <a:solidFill>
                  <a:srgbClr val="000000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©</a:t>
            </a:r>
            <a:endParaRPr lang="en-US" sz="935" b="0" u="none">
              <a:solidFill>
                <a:srgbClr val="000000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sp>
        <p:nvSpPr>
          <p:cNvPr id="4" name="TextBox 3"/>
          <p:cNvSpPr txBox="1"/>
          <p:nvPr userDrawn="1"/>
        </p:nvSpPr>
        <p:spPr>
          <a:xfrm>
            <a:off x="11019559" y="6578026"/>
            <a:ext cx="8181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rgbClr val="000000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confidential</a:t>
            </a:r>
            <a:endParaRPr lang="en-US" sz="800">
              <a:solidFill>
                <a:srgbClr val="000000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sp>
        <p:nvSpPr>
          <p:cNvPr id="5" name="Shape 257"/>
          <p:cNvSpPr txBox="1"/>
          <p:nvPr userDrawn="1"/>
        </p:nvSpPr>
        <p:spPr>
          <a:xfrm>
            <a:off x="11826625" y="6574323"/>
            <a:ext cx="346283" cy="259900"/>
          </a:xfrm>
          <a:prstGeom prst="rect">
            <a:avLst/>
          </a:prstGeom>
          <a:noFill/>
        </p:spPr>
        <p:txBody>
          <a:bodyPr vert="horz" lIns="0" tIns="60960" rIns="0" bIns="60960" rtlCol="0" anchor="ctr"/>
          <a:lstStyle>
            <a:defPPr>
              <a:defRPr lang="en-US"/>
            </a:defPPr>
            <a:lvl1pPr algn="ctr">
              <a:defRPr sz="600" b="0" u="none">
                <a:solidFill>
                  <a:schemeClr val="accent2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1pPr>
            <a:lvl2pPr marL="0" marR="0" indent="228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lvl="0"/>
            <a:fld id="{86CB4B4D-7CA3-9044-876B-883B54F8677D}" type="slidenum">
              <a:rPr lang="en-GB" sz="800" noProof="0" smtClean="0">
                <a:solidFill>
                  <a:srgbClr val="000000"/>
                </a:solidFill>
                <a:latin typeface="Arial" panose="020B0604020202090204" pitchFamily="34" charset="0"/>
                <a:cs typeface="Arial" panose="020B0604020202090204" pitchFamily="34" charset="0"/>
                <a:sym typeface="Arial" panose="020B0604020202090204"/>
              </a:rPr>
            </a:fld>
            <a:endParaRPr lang="en-GB" sz="800" noProof="0">
              <a:solidFill>
                <a:srgbClr val="000000"/>
              </a:solidFill>
              <a:latin typeface="Arial" panose="020B0604020202090204" pitchFamily="34" charset="0"/>
              <a:cs typeface="Arial" panose="020B0604020202090204" pitchFamily="34" charset="0"/>
              <a:sym typeface="Arial" panose="020B0604020202090204"/>
            </a:endParaRPr>
          </a:p>
        </p:txBody>
      </p:sp>
      <p:pic>
        <p:nvPicPr>
          <p:cNvPr id="6" name="Picture 5" descr="Logo&#10;&#10;Description automatically generated"/>
          <p:cNvPicPr>
            <a:picLocks noChangeAspect="1"/>
          </p:cNvPicPr>
          <p:nvPr userDrawn="1"/>
        </p:nvPicPr>
        <p:blipFill rotWithShape="1">
          <a:blip r:embed="rId2" cstate="hqprint"/>
          <a:srcRect l="12424" t="22302" r="12183" b="21697"/>
          <a:stretch>
            <a:fillRect/>
          </a:stretch>
        </p:blipFill>
        <p:spPr>
          <a:xfrm>
            <a:off x="10661503" y="6640591"/>
            <a:ext cx="386247" cy="14344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vider_Wipro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 userDrawn="1"/>
        </p:nvPicPr>
        <p:blipFill>
          <a:blip r:embed="rId2" cstate="email"/>
          <a:srcRect/>
          <a:stretch>
            <a:fillRect/>
          </a:stretch>
        </p:blipFill>
        <p:spPr>
          <a:xfrm>
            <a:off x="740" y="833"/>
            <a:ext cx="12190520" cy="6857167"/>
          </a:xfrm>
          <a:prstGeom prst="rect">
            <a:avLst/>
          </a:prstGeom>
        </p:spPr>
      </p:pic>
      <p:cxnSp>
        <p:nvCxnSpPr>
          <p:cNvPr id="9" name="Straight Connector 9"/>
          <p:cNvCxnSpPr/>
          <p:nvPr userDrawn="1"/>
        </p:nvCxnSpPr>
        <p:spPr>
          <a:xfrm>
            <a:off x="1011491" y="-7916"/>
            <a:ext cx="0" cy="2394044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1200150" y="1606551"/>
            <a:ext cx="3621232" cy="831849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800" b="1">
                <a:solidFill>
                  <a:schemeClr val="bg1"/>
                </a:solidFill>
                <a:latin typeface="Tenorite" pitchFamily="2" charset="0"/>
              </a:defRPr>
            </a:lvl1pPr>
          </a:lstStyle>
          <a:p>
            <a:r>
              <a:rPr lang="en-US"/>
              <a:t>Click to add </a:t>
            </a:r>
            <a:br>
              <a:rPr lang="en-US"/>
            </a:br>
            <a:r>
              <a:rPr lang="en-US"/>
              <a:t>section title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51" hasCustomPrompt="1"/>
          </p:nvPr>
        </p:nvSpPr>
        <p:spPr>
          <a:xfrm rot="16200000">
            <a:off x="-287193" y="1287878"/>
            <a:ext cx="2085771" cy="33236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 cstate="email"/>
          <a:srcRect/>
          <a:stretch>
            <a:fillRect/>
          </a:stretch>
        </p:blipFill>
        <p:spPr>
          <a:xfrm>
            <a:off x="10947539" y="6212624"/>
            <a:ext cx="960550" cy="48027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8" name="Text Placeholder 7"/>
          <p:cNvSpPr>
            <a:spLocks noGrp="1"/>
          </p:cNvSpPr>
          <p:nvPr>
            <p:ph type="body" sz="quarter" idx="52" hasCustomPrompt="1"/>
          </p:nvPr>
        </p:nvSpPr>
        <p:spPr>
          <a:xfrm>
            <a:off x="5352585" y="1606551"/>
            <a:ext cx="8251903" cy="40941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9500" b="0" spc="-300">
                <a:solidFill>
                  <a:schemeClr val="bg1"/>
                </a:solidFill>
                <a:latin typeface="Tenorite" pitchFamily="2" charset="0"/>
              </a:defRPr>
            </a:lvl1pPr>
          </a:lstStyle>
          <a:p>
            <a:pPr lvl="0"/>
            <a:r>
              <a:rPr lang="en-US"/>
              <a:t>##.</a:t>
            </a:r>
            <a:endParaRPr lang="en-US"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"/>
          <p:cNvSpPr>
            <a:spLocks noGrp="1"/>
          </p:cNvSpPr>
          <p:nvPr>
            <p:ph type="body" sz="quarter" idx="10" hasCustomPrompt="1"/>
          </p:nvPr>
        </p:nvSpPr>
        <p:spPr>
          <a:xfrm>
            <a:off x="503868" y="1620000"/>
            <a:ext cx="11183565" cy="4716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First level</a:t>
            </a:r>
            <a:endParaRPr lang="en-US" noProof="0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>
          <a:xfrm>
            <a:off x="503870" y="504000"/>
            <a:ext cx="11183564" cy="369332"/>
          </a:xfrm>
        </p:spPr>
        <p:txBody>
          <a:bodyPr/>
          <a:lstStyle/>
          <a:p>
            <a:r>
              <a:rPr lang="en-US" noProof="0"/>
              <a:t>Insert page title (sentence case)</a:t>
            </a:r>
            <a:endParaRPr lang="en-US"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WithLogo_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Número de diapositiva"/>
          <p:cNvSpPr txBox="1"/>
          <p:nvPr userDrawn="1"/>
        </p:nvSpPr>
        <p:spPr>
          <a:xfrm>
            <a:off x="11516763" y="6509915"/>
            <a:ext cx="548640" cy="91440"/>
          </a:xfrm>
          <a:prstGeom prst="rect">
            <a:avLst/>
          </a:prstGeom>
        </p:spPr>
        <p:txBody>
          <a:bodyPr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7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enorite" pitchFamily="2" charset="0"/>
                <a:ea typeface="+mn-ea"/>
                <a:cs typeface="+mn-cs"/>
                <a:sym typeface="Tenorite Regular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9pPr>
          </a:lstStyle>
          <a:p>
            <a:fld id="{86CB4B4D-7CA3-9044-876B-883B54F8677D}" type="slidenum">
              <a:rPr lang="en-US" sz="800" smtClean="0"/>
            </a:fld>
            <a:endParaRPr lang="en-US" sz="800"/>
          </a:p>
        </p:txBody>
      </p:sp>
      <p:sp>
        <p:nvSpPr>
          <p:cNvPr id="14" name="Freeform 5"/>
          <p:cNvSpPr>
            <a:spLocks noEditPoints="1"/>
          </p:cNvSpPr>
          <p:nvPr userDrawn="1"/>
        </p:nvSpPr>
        <p:spPr bwMode="auto">
          <a:xfrm>
            <a:off x="10784911" y="6479384"/>
            <a:ext cx="468875" cy="173633"/>
          </a:xfrm>
          <a:custGeom>
            <a:avLst/>
            <a:gdLst>
              <a:gd name="T0" fmla="*/ 698 w 1799"/>
              <a:gd name="T1" fmla="*/ 158 h 664"/>
              <a:gd name="T2" fmla="*/ 610 w 1799"/>
              <a:gd name="T3" fmla="*/ 496 h 664"/>
              <a:gd name="T4" fmla="*/ 664 w 1799"/>
              <a:gd name="T5" fmla="*/ 7 h 664"/>
              <a:gd name="T6" fmla="*/ 638 w 1799"/>
              <a:gd name="T7" fmla="*/ 105 h 664"/>
              <a:gd name="T8" fmla="*/ 664 w 1799"/>
              <a:gd name="T9" fmla="*/ 7 h 664"/>
              <a:gd name="T10" fmla="*/ 907 w 1799"/>
              <a:gd name="T11" fmla="*/ 491 h 664"/>
              <a:gd name="T12" fmla="*/ 863 w 1799"/>
              <a:gd name="T13" fmla="*/ 664 h 664"/>
              <a:gd name="T14" fmla="*/ 777 w 1799"/>
              <a:gd name="T15" fmla="*/ 158 h 664"/>
              <a:gd name="T16" fmla="*/ 862 w 1799"/>
              <a:gd name="T17" fmla="*/ 205 h 664"/>
              <a:gd name="T18" fmla="*/ 969 w 1799"/>
              <a:gd name="T19" fmla="*/ 151 h 664"/>
              <a:gd name="T20" fmla="*/ 1082 w 1799"/>
              <a:gd name="T21" fmla="*/ 199 h 664"/>
              <a:gd name="T22" fmla="*/ 1131 w 1799"/>
              <a:gd name="T23" fmla="*/ 327 h 664"/>
              <a:gd name="T24" fmla="*/ 1081 w 1799"/>
              <a:gd name="T25" fmla="*/ 455 h 664"/>
              <a:gd name="T26" fmla="*/ 969 w 1799"/>
              <a:gd name="T27" fmla="*/ 503 h 664"/>
              <a:gd name="T28" fmla="*/ 988 w 1799"/>
              <a:gd name="T29" fmla="*/ 414 h 664"/>
              <a:gd name="T30" fmla="*/ 1038 w 1799"/>
              <a:gd name="T31" fmla="*/ 364 h 664"/>
              <a:gd name="T32" fmla="*/ 1038 w 1799"/>
              <a:gd name="T33" fmla="*/ 289 h 664"/>
              <a:gd name="T34" fmla="*/ 988 w 1799"/>
              <a:gd name="T35" fmla="*/ 239 h 664"/>
              <a:gd name="T36" fmla="*/ 915 w 1799"/>
              <a:gd name="T37" fmla="*/ 239 h 664"/>
              <a:gd name="T38" fmla="*/ 865 w 1799"/>
              <a:gd name="T39" fmla="*/ 289 h 664"/>
              <a:gd name="T40" fmla="*/ 865 w 1799"/>
              <a:gd name="T41" fmla="*/ 364 h 664"/>
              <a:gd name="T42" fmla="*/ 915 w 1799"/>
              <a:gd name="T43" fmla="*/ 414 h 664"/>
              <a:gd name="T44" fmla="*/ 1194 w 1799"/>
              <a:gd name="T45" fmla="*/ 158 h 664"/>
              <a:gd name="T46" fmla="*/ 1279 w 1799"/>
              <a:gd name="T47" fmla="*/ 210 h 664"/>
              <a:gd name="T48" fmla="*/ 1372 w 1799"/>
              <a:gd name="T49" fmla="*/ 152 h 664"/>
              <a:gd name="T50" fmla="*/ 1429 w 1799"/>
              <a:gd name="T51" fmla="*/ 165 h 664"/>
              <a:gd name="T52" fmla="*/ 1379 w 1799"/>
              <a:gd name="T53" fmla="*/ 242 h 664"/>
              <a:gd name="T54" fmla="*/ 1299 w 1799"/>
              <a:gd name="T55" fmla="*/ 257 h 664"/>
              <a:gd name="T56" fmla="*/ 1279 w 1799"/>
              <a:gd name="T57" fmla="*/ 496 h 664"/>
              <a:gd name="T58" fmla="*/ 1194 w 1799"/>
              <a:gd name="T59" fmla="*/ 158 h 664"/>
              <a:gd name="T60" fmla="*/ 1549 w 1799"/>
              <a:gd name="T61" fmla="*/ 489 h 664"/>
              <a:gd name="T62" fmla="*/ 1455 w 1799"/>
              <a:gd name="T63" fmla="*/ 395 h 664"/>
              <a:gd name="T64" fmla="*/ 1455 w 1799"/>
              <a:gd name="T65" fmla="*/ 258 h 664"/>
              <a:gd name="T66" fmla="*/ 1549 w 1799"/>
              <a:gd name="T67" fmla="*/ 165 h 664"/>
              <a:gd name="T68" fmla="*/ 1690 w 1799"/>
              <a:gd name="T69" fmla="*/ 165 h 664"/>
              <a:gd name="T70" fmla="*/ 1785 w 1799"/>
              <a:gd name="T71" fmla="*/ 258 h 664"/>
              <a:gd name="T72" fmla="*/ 1785 w 1799"/>
              <a:gd name="T73" fmla="*/ 395 h 664"/>
              <a:gd name="T74" fmla="*/ 1691 w 1799"/>
              <a:gd name="T75" fmla="*/ 489 h 664"/>
              <a:gd name="T76" fmla="*/ 1620 w 1799"/>
              <a:gd name="T77" fmla="*/ 421 h 664"/>
              <a:gd name="T78" fmla="*/ 1686 w 1799"/>
              <a:gd name="T79" fmla="*/ 393 h 664"/>
              <a:gd name="T80" fmla="*/ 1713 w 1799"/>
              <a:gd name="T81" fmla="*/ 326 h 664"/>
              <a:gd name="T82" fmla="*/ 1686 w 1799"/>
              <a:gd name="T83" fmla="*/ 259 h 664"/>
              <a:gd name="T84" fmla="*/ 1620 w 1799"/>
              <a:gd name="T85" fmla="*/ 232 h 664"/>
              <a:gd name="T86" fmla="*/ 1555 w 1799"/>
              <a:gd name="T87" fmla="*/ 259 h 664"/>
              <a:gd name="T88" fmla="*/ 1528 w 1799"/>
              <a:gd name="T89" fmla="*/ 326 h 664"/>
              <a:gd name="T90" fmla="*/ 1555 w 1799"/>
              <a:gd name="T91" fmla="*/ 393 h 664"/>
              <a:gd name="T92" fmla="*/ 1620 w 1799"/>
              <a:gd name="T93" fmla="*/ 421 h 664"/>
              <a:gd name="T94" fmla="*/ 88 w 1799"/>
              <a:gd name="T95" fmla="*/ 158 h 664"/>
              <a:gd name="T96" fmla="*/ 236 w 1799"/>
              <a:gd name="T97" fmla="*/ 158 h 664"/>
              <a:gd name="T98" fmla="*/ 392 w 1799"/>
              <a:gd name="T99" fmla="*/ 373 h 664"/>
              <a:gd name="T100" fmla="*/ 550 w 1799"/>
              <a:gd name="T101" fmla="*/ 158 h 664"/>
              <a:gd name="T102" fmla="*/ 354 w 1799"/>
              <a:gd name="T103" fmla="*/ 495 h 664"/>
              <a:gd name="T104" fmla="*/ 192 w 1799"/>
              <a:gd name="T105" fmla="*/ 495 h 664"/>
              <a:gd name="T106" fmla="*/ 0 w 1799"/>
              <a:gd name="T107" fmla="*/ 158 h 6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799" h="664">
                <a:moveTo>
                  <a:pt x="610" y="158"/>
                </a:moveTo>
                <a:cubicBezTo>
                  <a:pt x="698" y="158"/>
                  <a:pt x="698" y="158"/>
                  <a:pt x="698" y="158"/>
                </a:cubicBezTo>
                <a:cubicBezTo>
                  <a:pt x="698" y="496"/>
                  <a:pt x="698" y="496"/>
                  <a:pt x="698" y="496"/>
                </a:cubicBezTo>
                <a:cubicBezTo>
                  <a:pt x="610" y="496"/>
                  <a:pt x="610" y="496"/>
                  <a:pt x="610" y="496"/>
                </a:cubicBezTo>
                <a:lnTo>
                  <a:pt x="610" y="158"/>
                </a:lnTo>
                <a:close/>
                <a:moveTo>
                  <a:pt x="664" y="7"/>
                </a:moveTo>
                <a:cubicBezTo>
                  <a:pt x="637" y="0"/>
                  <a:pt x="609" y="16"/>
                  <a:pt x="602" y="43"/>
                </a:cubicBezTo>
                <a:cubicBezTo>
                  <a:pt x="595" y="70"/>
                  <a:pt x="611" y="98"/>
                  <a:pt x="638" y="105"/>
                </a:cubicBezTo>
                <a:cubicBezTo>
                  <a:pt x="665" y="112"/>
                  <a:pt x="693" y="96"/>
                  <a:pt x="700" y="69"/>
                </a:cubicBezTo>
                <a:cubicBezTo>
                  <a:pt x="707" y="42"/>
                  <a:pt x="691" y="14"/>
                  <a:pt x="664" y="7"/>
                </a:cubicBezTo>
                <a:close/>
                <a:moveTo>
                  <a:pt x="969" y="503"/>
                </a:moveTo>
                <a:cubicBezTo>
                  <a:pt x="946" y="503"/>
                  <a:pt x="926" y="499"/>
                  <a:pt x="907" y="491"/>
                </a:cubicBezTo>
                <a:cubicBezTo>
                  <a:pt x="889" y="482"/>
                  <a:pt x="874" y="470"/>
                  <a:pt x="863" y="455"/>
                </a:cubicBezTo>
                <a:cubicBezTo>
                  <a:pt x="863" y="664"/>
                  <a:pt x="863" y="664"/>
                  <a:pt x="863" y="664"/>
                </a:cubicBezTo>
                <a:cubicBezTo>
                  <a:pt x="777" y="664"/>
                  <a:pt x="777" y="664"/>
                  <a:pt x="777" y="664"/>
                </a:cubicBezTo>
                <a:cubicBezTo>
                  <a:pt x="777" y="158"/>
                  <a:pt x="777" y="158"/>
                  <a:pt x="777" y="158"/>
                </a:cubicBezTo>
                <a:cubicBezTo>
                  <a:pt x="862" y="158"/>
                  <a:pt x="862" y="158"/>
                  <a:pt x="862" y="158"/>
                </a:cubicBezTo>
                <a:cubicBezTo>
                  <a:pt x="862" y="205"/>
                  <a:pt x="862" y="205"/>
                  <a:pt x="862" y="205"/>
                </a:cubicBezTo>
                <a:cubicBezTo>
                  <a:pt x="874" y="188"/>
                  <a:pt x="888" y="175"/>
                  <a:pt x="907" y="166"/>
                </a:cubicBezTo>
                <a:cubicBezTo>
                  <a:pt x="925" y="156"/>
                  <a:pt x="946" y="151"/>
                  <a:pt x="969" y="151"/>
                </a:cubicBezTo>
                <a:cubicBezTo>
                  <a:pt x="990" y="151"/>
                  <a:pt x="1010" y="155"/>
                  <a:pt x="1030" y="163"/>
                </a:cubicBezTo>
                <a:cubicBezTo>
                  <a:pt x="1050" y="172"/>
                  <a:pt x="1067" y="183"/>
                  <a:pt x="1082" y="199"/>
                </a:cubicBezTo>
                <a:cubicBezTo>
                  <a:pt x="1097" y="214"/>
                  <a:pt x="1109" y="233"/>
                  <a:pt x="1118" y="254"/>
                </a:cubicBezTo>
                <a:cubicBezTo>
                  <a:pt x="1127" y="276"/>
                  <a:pt x="1131" y="300"/>
                  <a:pt x="1131" y="327"/>
                </a:cubicBezTo>
                <a:cubicBezTo>
                  <a:pt x="1131" y="354"/>
                  <a:pt x="1127" y="378"/>
                  <a:pt x="1118" y="400"/>
                </a:cubicBezTo>
                <a:cubicBezTo>
                  <a:pt x="1108" y="421"/>
                  <a:pt x="1096" y="440"/>
                  <a:pt x="1081" y="455"/>
                </a:cubicBezTo>
                <a:cubicBezTo>
                  <a:pt x="1066" y="471"/>
                  <a:pt x="1049" y="482"/>
                  <a:pt x="1030" y="491"/>
                </a:cubicBezTo>
                <a:cubicBezTo>
                  <a:pt x="1010" y="499"/>
                  <a:pt x="990" y="503"/>
                  <a:pt x="969" y="503"/>
                </a:cubicBezTo>
                <a:close/>
                <a:moveTo>
                  <a:pt x="952" y="421"/>
                </a:moveTo>
                <a:cubicBezTo>
                  <a:pt x="965" y="421"/>
                  <a:pt x="977" y="419"/>
                  <a:pt x="988" y="414"/>
                </a:cubicBezTo>
                <a:cubicBezTo>
                  <a:pt x="999" y="409"/>
                  <a:pt x="1009" y="402"/>
                  <a:pt x="1018" y="394"/>
                </a:cubicBezTo>
                <a:cubicBezTo>
                  <a:pt x="1026" y="385"/>
                  <a:pt x="1033" y="375"/>
                  <a:pt x="1038" y="364"/>
                </a:cubicBezTo>
                <a:cubicBezTo>
                  <a:pt x="1043" y="352"/>
                  <a:pt x="1045" y="340"/>
                  <a:pt x="1045" y="326"/>
                </a:cubicBezTo>
                <a:cubicBezTo>
                  <a:pt x="1045" y="313"/>
                  <a:pt x="1043" y="301"/>
                  <a:pt x="1038" y="289"/>
                </a:cubicBezTo>
                <a:cubicBezTo>
                  <a:pt x="1033" y="278"/>
                  <a:pt x="1026" y="268"/>
                  <a:pt x="1018" y="259"/>
                </a:cubicBezTo>
                <a:cubicBezTo>
                  <a:pt x="1009" y="251"/>
                  <a:pt x="999" y="244"/>
                  <a:pt x="988" y="239"/>
                </a:cubicBezTo>
                <a:cubicBezTo>
                  <a:pt x="977" y="234"/>
                  <a:pt x="965" y="231"/>
                  <a:pt x="952" y="231"/>
                </a:cubicBezTo>
                <a:cubicBezTo>
                  <a:pt x="938" y="231"/>
                  <a:pt x="926" y="234"/>
                  <a:pt x="915" y="239"/>
                </a:cubicBezTo>
                <a:cubicBezTo>
                  <a:pt x="903" y="244"/>
                  <a:pt x="893" y="251"/>
                  <a:pt x="885" y="259"/>
                </a:cubicBezTo>
                <a:cubicBezTo>
                  <a:pt x="877" y="268"/>
                  <a:pt x="870" y="278"/>
                  <a:pt x="865" y="289"/>
                </a:cubicBezTo>
                <a:cubicBezTo>
                  <a:pt x="860" y="301"/>
                  <a:pt x="858" y="313"/>
                  <a:pt x="858" y="326"/>
                </a:cubicBezTo>
                <a:cubicBezTo>
                  <a:pt x="858" y="340"/>
                  <a:pt x="860" y="352"/>
                  <a:pt x="865" y="364"/>
                </a:cubicBezTo>
                <a:cubicBezTo>
                  <a:pt x="870" y="375"/>
                  <a:pt x="877" y="385"/>
                  <a:pt x="885" y="394"/>
                </a:cubicBezTo>
                <a:cubicBezTo>
                  <a:pt x="893" y="402"/>
                  <a:pt x="903" y="409"/>
                  <a:pt x="915" y="414"/>
                </a:cubicBezTo>
                <a:cubicBezTo>
                  <a:pt x="926" y="419"/>
                  <a:pt x="938" y="421"/>
                  <a:pt x="952" y="421"/>
                </a:cubicBezTo>
                <a:close/>
                <a:moveTo>
                  <a:pt x="1194" y="158"/>
                </a:moveTo>
                <a:cubicBezTo>
                  <a:pt x="1279" y="158"/>
                  <a:pt x="1279" y="158"/>
                  <a:pt x="1279" y="158"/>
                </a:cubicBezTo>
                <a:cubicBezTo>
                  <a:pt x="1279" y="210"/>
                  <a:pt x="1279" y="210"/>
                  <a:pt x="1279" y="210"/>
                </a:cubicBezTo>
                <a:cubicBezTo>
                  <a:pt x="1287" y="190"/>
                  <a:pt x="1299" y="175"/>
                  <a:pt x="1315" y="166"/>
                </a:cubicBezTo>
                <a:cubicBezTo>
                  <a:pt x="1331" y="157"/>
                  <a:pt x="1350" y="152"/>
                  <a:pt x="1372" y="152"/>
                </a:cubicBezTo>
                <a:cubicBezTo>
                  <a:pt x="1383" y="152"/>
                  <a:pt x="1394" y="153"/>
                  <a:pt x="1403" y="156"/>
                </a:cubicBezTo>
                <a:cubicBezTo>
                  <a:pt x="1413" y="158"/>
                  <a:pt x="1422" y="161"/>
                  <a:pt x="1429" y="165"/>
                </a:cubicBezTo>
                <a:cubicBezTo>
                  <a:pt x="1397" y="250"/>
                  <a:pt x="1397" y="250"/>
                  <a:pt x="1397" y="250"/>
                </a:cubicBezTo>
                <a:cubicBezTo>
                  <a:pt x="1393" y="247"/>
                  <a:pt x="1387" y="244"/>
                  <a:pt x="1379" y="242"/>
                </a:cubicBezTo>
                <a:cubicBezTo>
                  <a:pt x="1371" y="239"/>
                  <a:pt x="1362" y="238"/>
                  <a:pt x="1352" y="238"/>
                </a:cubicBezTo>
                <a:cubicBezTo>
                  <a:pt x="1330" y="238"/>
                  <a:pt x="1313" y="244"/>
                  <a:pt x="1299" y="257"/>
                </a:cubicBezTo>
                <a:cubicBezTo>
                  <a:pt x="1286" y="269"/>
                  <a:pt x="1279" y="289"/>
                  <a:pt x="1279" y="318"/>
                </a:cubicBezTo>
                <a:cubicBezTo>
                  <a:pt x="1279" y="496"/>
                  <a:pt x="1279" y="496"/>
                  <a:pt x="1279" y="496"/>
                </a:cubicBezTo>
                <a:cubicBezTo>
                  <a:pt x="1194" y="496"/>
                  <a:pt x="1194" y="496"/>
                  <a:pt x="1194" y="496"/>
                </a:cubicBezTo>
                <a:lnTo>
                  <a:pt x="1194" y="158"/>
                </a:lnTo>
                <a:close/>
                <a:moveTo>
                  <a:pt x="1620" y="503"/>
                </a:moveTo>
                <a:cubicBezTo>
                  <a:pt x="1594" y="503"/>
                  <a:pt x="1571" y="498"/>
                  <a:pt x="1549" y="489"/>
                </a:cubicBezTo>
                <a:cubicBezTo>
                  <a:pt x="1527" y="480"/>
                  <a:pt x="1508" y="467"/>
                  <a:pt x="1492" y="451"/>
                </a:cubicBezTo>
                <a:cubicBezTo>
                  <a:pt x="1476" y="435"/>
                  <a:pt x="1464" y="416"/>
                  <a:pt x="1455" y="395"/>
                </a:cubicBezTo>
                <a:cubicBezTo>
                  <a:pt x="1446" y="374"/>
                  <a:pt x="1441" y="351"/>
                  <a:pt x="1441" y="327"/>
                </a:cubicBezTo>
                <a:cubicBezTo>
                  <a:pt x="1441" y="303"/>
                  <a:pt x="1446" y="280"/>
                  <a:pt x="1455" y="258"/>
                </a:cubicBezTo>
                <a:cubicBezTo>
                  <a:pt x="1464" y="237"/>
                  <a:pt x="1476" y="218"/>
                  <a:pt x="1492" y="202"/>
                </a:cubicBezTo>
                <a:cubicBezTo>
                  <a:pt x="1508" y="187"/>
                  <a:pt x="1527" y="174"/>
                  <a:pt x="1549" y="165"/>
                </a:cubicBezTo>
                <a:cubicBezTo>
                  <a:pt x="1571" y="156"/>
                  <a:pt x="1594" y="151"/>
                  <a:pt x="1620" y="151"/>
                </a:cubicBezTo>
                <a:cubicBezTo>
                  <a:pt x="1645" y="151"/>
                  <a:pt x="1668" y="156"/>
                  <a:pt x="1690" y="165"/>
                </a:cubicBezTo>
                <a:cubicBezTo>
                  <a:pt x="1712" y="174"/>
                  <a:pt x="1731" y="187"/>
                  <a:pt x="1747" y="202"/>
                </a:cubicBezTo>
                <a:cubicBezTo>
                  <a:pt x="1763" y="218"/>
                  <a:pt x="1776" y="237"/>
                  <a:pt x="1785" y="258"/>
                </a:cubicBezTo>
                <a:cubicBezTo>
                  <a:pt x="1794" y="280"/>
                  <a:pt x="1799" y="303"/>
                  <a:pt x="1799" y="327"/>
                </a:cubicBezTo>
                <a:cubicBezTo>
                  <a:pt x="1799" y="351"/>
                  <a:pt x="1794" y="374"/>
                  <a:pt x="1785" y="395"/>
                </a:cubicBezTo>
                <a:cubicBezTo>
                  <a:pt x="1776" y="416"/>
                  <a:pt x="1763" y="435"/>
                  <a:pt x="1747" y="451"/>
                </a:cubicBezTo>
                <a:cubicBezTo>
                  <a:pt x="1731" y="467"/>
                  <a:pt x="1713" y="480"/>
                  <a:pt x="1691" y="489"/>
                </a:cubicBezTo>
                <a:cubicBezTo>
                  <a:pt x="1669" y="498"/>
                  <a:pt x="1645" y="503"/>
                  <a:pt x="1620" y="503"/>
                </a:cubicBezTo>
                <a:close/>
                <a:moveTo>
                  <a:pt x="1620" y="421"/>
                </a:moveTo>
                <a:cubicBezTo>
                  <a:pt x="1633" y="421"/>
                  <a:pt x="1645" y="418"/>
                  <a:pt x="1657" y="413"/>
                </a:cubicBezTo>
                <a:cubicBezTo>
                  <a:pt x="1668" y="408"/>
                  <a:pt x="1678" y="402"/>
                  <a:pt x="1686" y="393"/>
                </a:cubicBezTo>
                <a:cubicBezTo>
                  <a:pt x="1694" y="385"/>
                  <a:pt x="1701" y="375"/>
                  <a:pt x="1706" y="364"/>
                </a:cubicBezTo>
                <a:cubicBezTo>
                  <a:pt x="1711" y="352"/>
                  <a:pt x="1713" y="340"/>
                  <a:pt x="1713" y="326"/>
                </a:cubicBezTo>
                <a:cubicBezTo>
                  <a:pt x="1713" y="313"/>
                  <a:pt x="1711" y="301"/>
                  <a:pt x="1706" y="289"/>
                </a:cubicBezTo>
                <a:cubicBezTo>
                  <a:pt x="1701" y="278"/>
                  <a:pt x="1694" y="268"/>
                  <a:pt x="1686" y="259"/>
                </a:cubicBezTo>
                <a:cubicBezTo>
                  <a:pt x="1678" y="251"/>
                  <a:pt x="1668" y="244"/>
                  <a:pt x="1657" y="239"/>
                </a:cubicBezTo>
                <a:cubicBezTo>
                  <a:pt x="1645" y="234"/>
                  <a:pt x="1633" y="232"/>
                  <a:pt x="1620" y="232"/>
                </a:cubicBezTo>
                <a:cubicBezTo>
                  <a:pt x="1607" y="232"/>
                  <a:pt x="1595" y="234"/>
                  <a:pt x="1584" y="239"/>
                </a:cubicBezTo>
                <a:cubicBezTo>
                  <a:pt x="1573" y="244"/>
                  <a:pt x="1563" y="251"/>
                  <a:pt x="1555" y="259"/>
                </a:cubicBezTo>
                <a:cubicBezTo>
                  <a:pt x="1546" y="268"/>
                  <a:pt x="1540" y="278"/>
                  <a:pt x="1535" y="289"/>
                </a:cubicBezTo>
                <a:cubicBezTo>
                  <a:pt x="1530" y="301"/>
                  <a:pt x="1528" y="313"/>
                  <a:pt x="1528" y="326"/>
                </a:cubicBezTo>
                <a:cubicBezTo>
                  <a:pt x="1528" y="340"/>
                  <a:pt x="1530" y="352"/>
                  <a:pt x="1535" y="364"/>
                </a:cubicBezTo>
                <a:cubicBezTo>
                  <a:pt x="1540" y="375"/>
                  <a:pt x="1546" y="385"/>
                  <a:pt x="1555" y="393"/>
                </a:cubicBezTo>
                <a:cubicBezTo>
                  <a:pt x="1563" y="402"/>
                  <a:pt x="1573" y="408"/>
                  <a:pt x="1584" y="413"/>
                </a:cubicBezTo>
                <a:cubicBezTo>
                  <a:pt x="1595" y="418"/>
                  <a:pt x="1607" y="421"/>
                  <a:pt x="1620" y="421"/>
                </a:cubicBezTo>
                <a:close/>
                <a:moveTo>
                  <a:pt x="0" y="158"/>
                </a:moveTo>
                <a:cubicBezTo>
                  <a:pt x="88" y="158"/>
                  <a:pt x="88" y="158"/>
                  <a:pt x="88" y="158"/>
                </a:cubicBezTo>
                <a:cubicBezTo>
                  <a:pt x="156" y="373"/>
                  <a:pt x="156" y="373"/>
                  <a:pt x="156" y="373"/>
                </a:cubicBezTo>
                <a:cubicBezTo>
                  <a:pt x="236" y="158"/>
                  <a:pt x="236" y="158"/>
                  <a:pt x="236" y="158"/>
                </a:cubicBezTo>
                <a:cubicBezTo>
                  <a:pt x="313" y="158"/>
                  <a:pt x="313" y="158"/>
                  <a:pt x="313" y="158"/>
                </a:cubicBezTo>
                <a:cubicBezTo>
                  <a:pt x="392" y="373"/>
                  <a:pt x="392" y="373"/>
                  <a:pt x="392" y="373"/>
                </a:cubicBezTo>
                <a:cubicBezTo>
                  <a:pt x="462" y="158"/>
                  <a:pt x="462" y="158"/>
                  <a:pt x="462" y="158"/>
                </a:cubicBezTo>
                <a:cubicBezTo>
                  <a:pt x="550" y="158"/>
                  <a:pt x="550" y="158"/>
                  <a:pt x="550" y="158"/>
                </a:cubicBezTo>
                <a:cubicBezTo>
                  <a:pt x="435" y="495"/>
                  <a:pt x="435" y="495"/>
                  <a:pt x="435" y="495"/>
                </a:cubicBezTo>
                <a:cubicBezTo>
                  <a:pt x="354" y="495"/>
                  <a:pt x="354" y="495"/>
                  <a:pt x="354" y="495"/>
                </a:cubicBezTo>
                <a:cubicBezTo>
                  <a:pt x="274" y="275"/>
                  <a:pt x="274" y="275"/>
                  <a:pt x="274" y="275"/>
                </a:cubicBezTo>
                <a:cubicBezTo>
                  <a:pt x="192" y="495"/>
                  <a:pt x="192" y="495"/>
                  <a:pt x="192" y="495"/>
                </a:cubicBezTo>
                <a:cubicBezTo>
                  <a:pt x="110" y="495"/>
                  <a:pt x="110" y="495"/>
                  <a:pt x="110" y="495"/>
                </a:cubicBezTo>
                <a:lnTo>
                  <a:pt x="0" y="15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 sz="180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No 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 userDrawn="1"/>
        </p:nvGrpSpPr>
        <p:grpSpPr>
          <a:xfrm>
            <a:off x="74856" y="6562149"/>
            <a:ext cx="647061" cy="121659"/>
            <a:chOff x="6014087" y="4646472"/>
            <a:chExt cx="503788" cy="94721"/>
          </a:xfrm>
        </p:grpSpPr>
        <p:sp>
          <p:nvSpPr>
            <p:cNvPr id="14" name="Oval 13"/>
            <p:cNvSpPr>
              <a:spLocks noChangeArrowheads="1"/>
            </p:cNvSpPr>
            <p:nvPr/>
          </p:nvSpPr>
          <p:spPr bwMode="auto">
            <a:xfrm flipH="1">
              <a:off x="6423171" y="4646472"/>
              <a:ext cx="94704" cy="94721"/>
            </a:xfrm>
            <a:prstGeom prst="ellipse">
              <a:avLst/>
            </a:prstGeom>
            <a:solidFill>
              <a:srgbClr val="EF33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228600" hangingPunct="1">
                <a:lnSpc>
                  <a:spcPct val="100000"/>
                </a:lnSpc>
                <a:defRPr/>
              </a:pPr>
              <a:r>
                <a:rPr lang="en-US" sz="900" b="0" kern="1200" spc="0">
                  <a:solidFill>
                    <a:srgbClr val="000000"/>
                  </a:solidFill>
                  <a:latin typeface="Helvetica" pitchFamily="2" charset="0"/>
                </a:rPr>
                <a:t> </a:t>
              </a:r>
              <a:endParaRPr lang="en-US" sz="900" b="0" kern="1200" spc="0">
                <a:solidFill>
                  <a:srgbClr val="000000"/>
                </a:solidFill>
                <a:latin typeface="Helvetica" pitchFamily="2" charset="0"/>
              </a:endParaRPr>
            </a:p>
          </p:txBody>
        </p:sp>
        <p:sp>
          <p:nvSpPr>
            <p:cNvPr id="15" name="Oval 14"/>
            <p:cNvSpPr>
              <a:spLocks noChangeArrowheads="1"/>
            </p:cNvSpPr>
            <p:nvPr/>
          </p:nvSpPr>
          <p:spPr bwMode="auto">
            <a:xfrm flipH="1">
              <a:off x="6320900" y="4646472"/>
              <a:ext cx="94704" cy="94721"/>
            </a:xfrm>
            <a:prstGeom prst="ellipse">
              <a:avLst/>
            </a:prstGeom>
            <a:solidFill>
              <a:srgbClr val="0E357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228600" hangingPunct="1">
                <a:lnSpc>
                  <a:spcPct val="100000"/>
                </a:lnSpc>
                <a:defRPr/>
              </a:pPr>
              <a:endParaRPr lang="en-US" sz="900" b="0" kern="1200" spc="0">
                <a:solidFill>
                  <a:srgbClr val="000000"/>
                </a:solidFill>
                <a:latin typeface="Helvetica" pitchFamily="2" charset="0"/>
              </a:endParaRPr>
            </a:p>
          </p:txBody>
        </p:sp>
        <p:sp>
          <p:nvSpPr>
            <p:cNvPr id="16" name="Oval 15"/>
            <p:cNvSpPr>
              <a:spLocks noChangeArrowheads="1"/>
            </p:cNvSpPr>
            <p:nvPr/>
          </p:nvSpPr>
          <p:spPr bwMode="auto">
            <a:xfrm flipH="1">
              <a:off x="6218629" y="4646472"/>
              <a:ext cx="94704" cy="94721"/>
            </a:xfrm>
            <a:prstGeom prst="ellipse">
              <a:avLst/>
            </a:prstGeom>
            <a:solidFill>
              <a:srgbClr val="00A2E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228600" hangingPunct="1">
                <a:lnSpc>
                  <a:spcPct val="100000"/>
                </a:lnSpc>
                <a:defRPr/>
              </a:pPr>
              <a:endParaRPr lang="en-US" sz="900" b="0" kern="1200" spc="0">
                <a:solidFill>
                  <a:srgbClr val="000000"/>
                </a:solidFill>
                <a:latin typeface="Helvetica" pitchFamily="2" charset="0"/>
              </a:endParaRPr>
            </a:p>
          </p:txBody>
        </p:sp>
        <p:sp>
          <p:nvSpPr>
            <p:cNvPr id="17" name="Oval 16"/>
            <p:cNvSpPr>
              <a:spLocks noChangeArrowheads="1"/>
            </p:cNvSpPr>
            <p:nvPr/>
          </p:nvSpPr>
          <p:spPr bwMode="auto">
            <a:xfrm flipH="1">
              <a:off x="6116358" y="4646472"/>
              <a:ext cx="94704" cy="94721"/>
            </a:xfrm>
            <a:prstGeom prst="ellipse">
              <a:avLst/>
            </a:prstGeom>
            <a:solidFill>
              <a:srgbClr val="6DC24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228600" hangingPunct="1">
                <a:lnSpc>
                  <a:spcPct val="100000"/>
                </a:lnSpc>
                <a:defRPr/>
              </a:pPr>
              <a:endParaRPr lang="en-US" sz="900" b="0" kern="1200" spc="0">
                <a:solidFill>
                  <a:srgbClr val="000000"/>
                </a:solidFill>
                <a:latin typeface="Helvetica" pitchFamily="2" charset="0"/>
              </a:endParaRPr>
            </a:p>
          </p:txBody>
        </p:sp>
        <p:sp>
          <p:nvSpPr>
            <p:cNvPr id="18" name="Oval 17"/>
            <p:cNvSpPr>
              <a:spLocks noChangeArrowheads="1"/>
            </p:cNvSpPr>
            <p:nvPr/>
          </p:nvSpPr>
          <p:spPr bwMode="auto">
            <a:xfrm flipH="1">
              <a:off x="6014087" y="4646472"/>
              <a:ext cx="94704" cy="94721"/>
            </a:xfrm>
            <a:prstGeom prst="ellipse">
              <a:avLst/>
            </a:prstGeom>
            <a:solidFill>
              <a:srgbClr val="FFDA2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228600" hangingPunct="1">
                <a:lnSpc>
                  <a:spcPct val="100000"/>
                </a:lnSpc>
                <a:defRPr/>
              </a:pPr>
              <a:endParaRPr lang="en-US" sz="900" b="0" kern="1200" spc="0">
                <a:solidFill>
                  <a:srgbClr val="000000"/>
                </a:solidFill>
                <a:latin typeface="Helvetica" pitchFamily="2" charset="0"/>
              </a:endParaRPr>
            </a:p>
          </p:txBody>
        </p:sp>
      </p:grpSp>
      <p:sp>
        <p:nvSpPr>
          <p:cNvPr id="19" name="Shape 568" descr="Footer Placeholder 4"/>
          <p:cNvSpPr/>
          <p:nvPr userDrawn="1"/>
        </p:nvSpPr>
        <p:spPr>
          <a:xfrm>
            <a:off x="10597390" y="6574827"/>
            <a:ext cx="110833" cy="138499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anchor="ctr">
            <a:spAutoFit/>
          </a:bodyPr>
          <a:lstStyle>
            <a:lvl1pPr defTabSz="1219200">
              <a:lnSpc>
                <a:spcPct val="100000"/>
              </a:lnSpc>
              <a:defRPr sz="1800" b="0" spc="0">
                <a:solidFill>
                  <a:srgbClr val="646363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1pPr>
          </a:lstStyle>
          <a:p>
            <a:r>
              <a:rPr sz="900">
                <a:latin typeface="Arial" panose="020B0604020202090204" pitchFamily="34" charset="0"/>
                <a:cs typeface="Arial" panose="020B0604020202090204" pitchFamily="34" charset="0"/>
              </a:rPr>
              <a:t>©</a:t>
            </a:r>
            <a:endParaRPr sz="900"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sp>
        <p:nvSpPr>
          <p:cNvPr id="20" name="Shape 569" descr="Freeform 5"/>
          <p:cNvSpPr/>
          <p:nvPr userDrawn="1"/>
        </p:nvSpPr>
        <p:spPr>
          <a:xfrm>
            <a:off x="10734017" y="6573796"/>
            <a:ext cx="376507" cy="1449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5" h="21447" extrusionOk="0">
                <a:moveTo>
                  <a:pt x="19435" y="4794"/>
                </a:moveTo>
                <a:cubicBezTo>
                  <a:pt x="18255" y="4794"/>
                  <a:pt x="17303" y="7292"/>
                  <a:pt x="17303" y="10427"/>
                </a:cubicBezTo>
                <a:cubicBezTo>
                  <a:pt x="17303" y="13561"/>
                  <a:pt x="18255" y="16108"/>
                  <a:pt x="19435" y="16108"/>
                </a:cubicBezTo>
                <a:cubicBezTo>
                  <a:pt x="20614" y="16108"/>
                  <a:pt x="21585" y="13561"/>
                  <a:pt x="21585" y="10427"/>
                </a:cubicBezTo>
                <a:cubicBezTo>
                  <a:pt x="21585" y="7292"/>
                  <a:pt x="20614" y="4794"/>
                  <a:pt x="19435" y="4794"/>
                </a:cubicBezTo>
                <a:close/>
                <a:moveTo>
                  <a:pt x="19435" y="13414"/>
                </a:moveTo>
                <a:cubicBezTo>
                  <a:pt x="18826" y="13414"/>
                  <a:pt x="18331" y="12092"/>
                  <a:pt x="18331" y="10427"/>
                </a:cubicBezTo>
                <a:cubicBezTo>
                  <a:pt x="18331" y="8810"/>
                  <a:pt x="18826" y="7439"/>
                  <a:pt x="19435" y="7439"/>
                </a:cubicBezTo>
                <a:cubicBezTo>
                  <a:pt x="20044" y="7439"/>
                  <a:pt x="20538" y="8810"/>
                  <a:pt x="20538" y="10427"/>
                </a:cubicBezTo>
                <a:cubicBezTo>
                  <a:pt x="20538" y="12092"/>
                  <a:pt x="20044" y="13414"/>
                  <a:pt x="19435" y="13414"/>
                </a:cubicBezTo>
                <a:close/>
                <a:moveTo>
                  <a:pt x="5999" y="5088"/>
                </a:moveTo>
                <a:cubicBezTo>
                  <a:pt x="5218" y="5088"/>
                  <a:pt x="5218" y="5088"/>
                  <a:pt x="5218" y="5088"/>
                </a:cubicBezTo>
                <a:cubicBezTo>
                  <a:pt x="5142" y="5088"/>
                  <a:pt x="5085" y="5235"/>
                  <a:pt x="5047" y="5382"/>
                </a:cubicBezTo>
                <a:cubicBezTo>
                  <a:pt x="4400" y="10574"/>
                  <a:pt x="4400" y="10574"/>
                  <a:pt x="4400" y="10574"/>
                </a:cubicBezTo>
                <a:cubicBezTo>
                  <a:pt x="3296" y="5039"/>
                  <a:pt x="3296" y="5039"/>
                  <a:pt x="3296" y="5039"/>
                </a:cubicBezTo>
                <a:cubicBezTo>
                  <a:pt x="3258" y="4892"/>
                  <a:pt x="3182" y="4794"/>
                  <a:pt x="3106" y="4794"/>
                </a:cubicBezTo>
                <a:cubicBezTo>
                  <a:pt x="3030" y="4794"/>
                  <a:pt x="3030" y="4794"/>
                  <a:pt x="3030" y="4794"/>
                </a:cubicBezTo>
                <a:cubicBezTo>
                  <a:pt x="2954" y="4794"/>
                  <a:pt x="2878" y="4892"/>
                  <a:pt x="2859" y="5039"/>
                </a:cubicBezTo>
                <a:cubicBezTo>
                  <a:pt x="1736" y="10574"/>
                  <a:pt x="1736" y="10574"/>
                  <a:pt x="1736" y="10574"/>
                </a:cubicBezTo>
                <a:cubicBezTo>
                  <a:pt x="1089" y="5382"/>
                  <a:pt x="1089" y="5382"/>
                  <a:pt x="1089" y="5382"/>
                </a:cubicBezTo>
                <a:cubicBezTo>
                  <a:pt x="1070" y="5235"/>
                  <a:pt x="994" y="5088"/>
                  <a:pt x="918" y="5088"/>
                </a:cubicBezTo>
                <a:cubicBezTo>
                  <a:pt x="137" y="5088"/>
                  <a:pt x="137" y="5088"/>
                  <a:pt x="137" y="5088"/>
                </a:cubicBezTo>
                <a:cubicBezTo>
                  <a:pt x="42" y="5088"/>
                  <a:pt x="-15" y="5284"/>
                  <a:pt x="4" y="5529"/>
                </a:cubicBezTo>
                <a:cubicBezTo>
                  <a:pt x="1298" y="15814"/>
                  <a:pt x="1298" y="15814"/>
                  <a:pt x="1298" y="15814"/>
                </a:cubicBezTo>
                <a:cubicBezTo>
                  <a:pt x="1317" y="15961"/>
                  <a:pt x="1393" y="16108"/>
                  <a:pt x="1450" y="16108"/>
                </a:cubicBezTo>
                <a:cubicBezTo>
                  <a:pt x="1565" y="16108"/>
                  <a:pt x="1565" y="16108"/>
                  <a:pt x="1565" y="16108"/>
                </a:cubicBezTo>
                <a:cubicBezTo>
                  <a:pt x="1641" y="16108"/>
                  <a:pt x="1717" y="15961"/>
                  <a:pt x="1755" y="15814"/>
                </a:cubicBezTo>
                <a:cubicBezTo>
                  <a:pt x="3068" y="9300"/>
                  <a:pt x="3068" y="9300"/>
                  <a:pt x="3068" y="9300"/>
                </a:cubicBezTo>
                <a:cubicBezTo>
                  <a:pt x="4381" y="15814"/>
                  <a:pt x="4381" y="15814"/>
                  <a:pt x="4381" y="15814"/>
                </a:cubicBezTo>
                <a:cubicBezTo>
                  <a:pt x="4419" y="15961"/>
                  <a:pt x="4495" y="16108"/>
                  <a:pt x="4571" y="16108"/>
                </a:cubicBezTo>
                <a:cubicBezTo>
                  <a:pt x="4686" y="16108"/>
                  <a:pt x="4686" y="16108"/>
                  <a:pt x="4686" y="16108"/>
                </a:cubicBezTo>
                <a:cubicBezTo>
                  <a:pt x="4743" y="16108"/>
                  <a:pt x="4819" y="15961"/>
                  <a:pt x="4838" y="15814"/>
                </a:cubicBezTo>
                <a:cubicBezTo>
                  <a:pt x="6132" y="5529"/>
                  <a:pt x="6132" y="5529"/>
                  <a:pt x="6132" y="5529"/>
                </a:cubicBezTo>
                <a:cubicBezTo>
                  <a:pt x="6170" y="5284"/>
                  <a:pt x="6113" y="5088"/>
                  <a:pt x="5999" y="5088"/>
                </a:cubicBezTo>
                <a:close/>
                <a:moveTo>
                  <a:pt x="7845" y="5088"/>
                </a:moveTo>
                <a:cubicBezTo>
                  <a:pt x="7045" y="5088"/>
                  <a:pt x="7045" y="5088"/>
                  <a:pt x="7045" y="5088"/>
                </a:cubicBezTo>
                <a:cubicBezTo>
                  <a:pt x="6950" y="5088"/>
                  <a:pt x="6874" y="5284"/>
                  <a:pt x="6874" y="5578"/>
                </a:cubicBezTo>
                <a:cubicBezTo>
                  <a:pt x="6874" y="15325"/>
                  <a:pt x="6874" y="15325"/>
                  <a:pt x="6874" y="15325"/>
                </a:cubicBezTo>
                <a:cubicBezTo>
                  <a:pt x="6874" y="15569"/>
                  <a:pt x="6950" y="15814"/>
                  <a:pt x="7045" y="15814"/>
                </a:cubicBezTo>
                <a:cubicBezTo>
                  <a:pt x="7845" y="15814"/>
                  <a:pt x="7845" y="15814"/>
                  <a:pt x="7845" y="15814"/>
                </a:cubicBezTo>
                <a:cubicBezTo>
                  <a:pt x="7940" y="15814"/>
                  <a:pt x="8035" y="15569"/>
                  <a:pt x="8035" y="15325"/>
                </a:cubicBezTo>
                <a:cubicBezTo>
                  <a:pt x="8035" y="5578"/>
                  <a:pt x="8035" y="5578"/>
                  <a:pt x="8035" y="5578"/>
                </a:cubicBezTo>
                <a:cubicBezTo>
                  <a:pt x="8035" y="5284"/>
                  <a:pt x="7940" y="5088"/>
                  <a:pt x="7845" y="5088"/>
                </a:cubicBezTo>
                <a:close/>
                <a:moveTo>
                  <a:pt x="11327" y="4794"/>
                </a:moveTo>
                <a:cubicBezTo>
                  <a:pt x="10775" y="4794"/>
                  <a:pt x="10281" y="5382"/>
                  <a:pt x="9919" y="6361"/>
                </a:cubicBezTo>
                <a:cubicBezTo>
                  <a:pt x="9919" y="6361"/>
                  <a:pt x="9919" y="6361"/>
                  <a:pt x="9919" y="6361"/>
                </a:cubicBezTo>
                <a:cubicBezTo>
                  <a:pt x="9767" y="5382"/>
                  <a:pt x="9767" y="5382"/>
                  <a:pt x="9767" y="5382"/>
                </a:cubicBezTo>
                <a:cubicBezTo>
                  <a:pt x="9748" y="5235"/>
                  <a:pt x="9672" y="5088"/>
                  <a:pt x="9615" y="5088"/>
                </a:cubicBezTo>
                <a:cubicBezTo>
                  <a:pt x="9234" y="5088"/>
                  <a:pt x="9234" y="5088"/>
                  <a:pt x="9234" y="5088"/>
                </a:cubicBezTo>
                <a:cubicBezTo>
                  <a:pt x="9139" y="5088"/>
                  <a:pt x="9063" y="5284"/>
                  <a:pt x="9063" y="5578"/>
                </a:cubicBezTo>
                <a:cubicBezTo>
                  <a:pt x="9063" y="21006"/>
                  <a:pt x="9063" y="21006"/>
                  <a:pt x="9063" y="21006"/>
                </a:cubicBezTo>
                <a:cubicBezTo>
                  <a:pt x="9063" y="21251"/>
                  <a:pt x="9139" y="21447"/>
                  <a:pt x="9234" y="21447"/>
                </a:cubicBezTo>
                <a:cubicBezTo>
                  <a:pt x="10033" y="21447"/>
                  <a:pt x="10033" y="21447"/>
                  <a:pt x="10033" y="21447"/>
                </a:cubicBezTo>
                <a:cubicBezTo>
                  <a:pt x="10128" y="21447"/>
                  <a:pt x="10224" y="21251"/>
                  <a:pt x="10224" y="21006"/>
                </a:cubicBezTo>
                <a:cubicBezTo>
                  <a:pt x="10224" y="15618"/>
                  <a:pt x="10224" y="15618"/>
                  <a:pt x="10224" y="15618"/>
                </a:cubicBezTo>
                <a:cubicBezTo>
                  <a:pt x="10547" y="15912"/>
                  <a:pt x="10928" y="16108"/>
                  <a:pt x="11327" y="16108"/>
                </a:cubicBezTo>
                <a:cubicBezTo>
                  <a:pt x="12431" y="16108"/>
                  <a:pt x="13345" y="13561"/>
                  <a:pt x="13345" y="10427"/>
                </a:cubicBezTo>
                <a:cubicBezTo>
                  <a:pt x="13345" y="7292"/>
                  <a:pt x="12431" y="4794"/>
                  <a:pt x="11327" y="4794"/>
                </a:cubicBezTo>
                <a:close/>
                <a:moveTo>
                  <a:pt x="11099" y="13414"/>
                </a:moveTo>
                <a:cubicBezTo>
                  <a:pt x="10775" y="13414"/>
                  <a:pt x="10471" y="13218"/>
                  <a:pt x="10224" y="12827"/>
                </a:cubicBezTo>
                <a:cubicBezTo>
                  <a:pt x="10224" y="8761"/>
                  <a:pt x="10224" y="8761"/>
                  <a:pt x="10224" y="8761"/>
                </a:cubicBezTo>
                <a:cubicBezTo>
                  <a:pt x="10414" y="7978"/>
                  <a:pt x="10737" y="7439"/>
                  <a:pt x="11099" y="7439"/>
                </a:cubicBezTo>
                <a:cubicBezTo>
                  <a:pt x="11689" y="7439"/>
                  <a:pt x="12165" y="8810"/>
                  <a:pt x="12165" y="10427"/>
                </a:cubicBezTo>
                <a:cubicBezTo>
                  <a:pt x="12165" y="12092"/>
                  <a:pt x="11689" y="13414"/>
                  <a:pt x="11099" y="13414"/>
                </a:cubicBezTo>
                <a:close/>
                <a:moveTo>
                  <a:pt x="16275" y="4794"/>
                </a:moveTo>
                <a:cubicBezTo>
                  <a:pt x="15514" y="4794"/>
                  <a:pt x="15057" y="6361"/>
                  <a:pt x="15057" y="6361"/>
                </a:cubicBezTo>
                <a:cubicBezTo>
                  <a:pt x="14924" y="5382"/>
                  <a:pt x="14924" y="5382"/>
                  <a:pt x="14924" y="5382"/>
                </a:cubicBezTo>
                <a:cubicBezTo>
                  <a:pt x="14905" y="5235"/>
                  <a:pt x="14829" y="5088"/>
                  <a:pt x="14753" y="5088"/>
                </a:cubicBezTo>
                <a:cubicBezTo>
                  <a:pt x="14391" y="5088"/>
                  <a:pt x="14391" y="5088"/>
                  <a:pt x="14391" y="5088"/>
                </a:cubicBezTo>
                <a:cubicBezTo>
                  <a:pt x="14296" y="5088"/>
                  <a:pt x="14201" y="5284"/>
                  <a:pt x="14201" y="5578"/>
                </a:cubicBezTo>
                <a:cubicBezTo>
                  <a:pt x="14201" y="15325"/>
                  <a:pt x="14201" y="15325"/>
                  <a:pt x="14201" y="15325"/>
                </a:cubicBezTo>
                <a:cubicBezTo>
                  <a:pt x="14201" y="15569"/>
                  <a:pt x="14296" y="15814"/>
                  <a:pt x="14391" y="15814"/>
                </a:cubicBezTo>
                <a:cubicBezTo>
                  <a:pt x="15191" y="15814"/>
                  <a:pt x="15191" y="15814"/>
                  <a:pt x="15191" y="15814"/>
                </a:cubicBezTo>
                <a:cubicBezTo>
                  <a:pt x="15286" y="15814"/>
                  <a:pt x="15362" y="15569"/>
                  <a:pt x="15362" y="15325"/>
                </a:cubicBezTo>
                <a:cubicBezTo>
                  <a:pt x="15362" y="8467"/>
                  <a:pt x="15362" y="8467"/>
                  <a:pt x="15362" y="8467"/>
                </a:cubicBezTo>
                <a:cubicBezTo>
                  <a:pt x="15838" y="7047"/>
                  <a:pt x="16428" y="7537"/>
                  <a:pt x="16542" y="7635"/>
                </a:cubicBezTo>
                <a:cubicBezTo>
                  <a:pt x="16656" y="7782"/>
                  <a:pt x="16751" y="7635"/>
                  <a:pt x="16789" y="7439"/>
                </a:cubicBezTo>
                <a:cubicBezTo>
                  <a:pt x="16827" y="7194"/>
                  <a:pt x="16999" y="6214"/>
                  <a:pt x="17056" y="5823"/>
                </a:cubicBezTo>
                <a:cubicBezTo>
                  <a:pt x="17132" y="5431"/>
                  <a:pt x="17037" y="4794"/>
                  <a:pt x="16275" y="4794"/>
                </a:cubicBezTo>
                <a:close/>
                <a:moveTo>
                  <a:pt x="7616" y="43"/>
                </a:moveTo>
                <a:cubicBezTo>
                  <a:pt x="7274" y="-153"/>
                  <a:pt x="6912" y="337"/>
                  <a:pt x="6836" y="1218"/>
                </a:cubicBezTo>
                <a:cubicBezTo>
                  <a:pt x="6741" y="2100"/>
                  <a:pt x="6931" y="3031"/>
                  <a:pt x="7274" y="3276"/>
                </a:cubicBezTo>
                <a:cubicBezTo>
                  <a:pt x="7616" y="3471"/>
                  <a:pt x="7978" y="2982"/>
                  <a:pt x="8073" y="2100"/>
                </a:cubicBezTo>
                <a:cubicBezTo>
                  <a:pt x="8168" y="1218"/>
                  <a:pt x="7959" y="288"/>
                  <a:pt x="7616" y="43"/>
                </a:cubicBezTo>
                <a:close/>
              </a:path>
            </a:pathLst>
          </a:custGeom>
          <a:solidFill>
            <a:srgbClr val="341957"/>
          </a:solidFill>
          <a:ln w="12700">
            <a:miter lim="400000"/>
          </a:ln>
        </p:spPr>
        <p:txBody>
          <a:bodyPr lIns="60960" tIns="60960" rIns="60960" bIns="60960"/>
          <a:lstStyle/>
          <a:p>
            <a:pPr defTabSz="609600">
              <a:lnSpc>
                <a:spcPct val="100000"/>
              </a:lnSpc>
              <a:defRPr sz="4800" b="0" spc="0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endParaRPr sz="2400" b="0" spc="0">
              <a:solidFill>
                <a:srgbClr val="000000"/>
              </a:solidFill>
              <a:latin typeface="Arial" panose="020B0604020202090204" pitchFamily="34" charset="0"/>
              <a:ea typeface="Arial" panose="020B0604020202090204"/>
              <a:cs typeface="Arial" panose="020B0604020202090204" pitchFamily="34" charset="0"/>
              <a:sym typeface="Arial" panose="020B0604020202090204"/>
            </a:endParaRPr>
          </a:p>
        </p:txBody>
      </p:sp>
      <p:sp>
        <p:nvSpPr>
          <p:cNvPr id="21" name="Shape 570" descr="TextBox 34"/>
          <p:cNvSpPr/>
          <p:nvPr userDrawn="1"/>
        </p:nvSpPr>
        <p:spPr>
          <a:xfrm>
            <a:off x="11083944" y="6513384"/>
            <a:ext cx="818117" cy="246221"/>
          </a:xfrm>
          <a:prstGeom prst="rect">
            <a:avLst/>
          </a:prstGeom>
          <a:ln w="12700">
            <a:miter lim="400000"/>
          </a:ln>
        </p:spPr>
        <p:txBody>
          <a:bodyPr lIns="60960" tIns="60960" rIns="60960" bIns="60960">
            <a:spAutoFit/>
          </a:bodyPr>
          <a:lstStyle>
            <a:lvl1pPr algn="ctr" defTabSz="1219200">
              <a:lnSpc>
                <a:spcPct val="100000"/>
              </a:lnSpc>
              <a:defRPr sz="1600" b="0" spc="0">
                <a:solidFill>
                  <a:srgbClr val="646363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1pPr>
          </a:lstStyle>
          <a:p>
            <a:r>
              <a:rPr sz="800">
                <a:latin typeface="Arial" panose="020B0604020202090204" pitchFamily="34" charset="0"/>
                <a:cs typeface="Arial" panose="020B0604020202090204" pitchFamily="34" charset="0"/>
              </a:rPr>
              <a:t>confidential</a:t>
            </a:r>
            <a:endParaRPr sz="800"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sp>
        <p:nvSpPr>
          <p:cNvPr id="22" name="Shape 571" descr="Shape 257"/>
          <p:cNvSpPr/>
          <p:nvPr userDrawn="1"/>
        </p:nvSpPr>
        <p:spPr>
          <a:xfrm>
            <a:off x="11868701" y="6566521"/>
            <a:ext cx="153888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/>
          <a:p>
            <a:pPr algn="ctr" defTabSz="609600">
              <a:lnSpc>
                <a:spcPct val="100000"/>
              </a:lnSpc>
              <a:defRPr sz="1600" b="0" spc="0">
                <a:solidFill>
                  <a:srgbClr val="646363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fld id="{86CB4B4D-7CA3-9044-876B-883B54F8677D}" type="slidenum">
              <a:rPr sz="800" b="0" spc="0">
                <a:solidFill>
                  <a:srgbClr val="646363"/>
                </a:solidFill>
                <a:latin typeface="Arial" panose="020B0604020202090204" pitchFamily="34" charset="0"/>
                <a:ea typeface="Arial" panose="020B0604020202090204"/>
                <a:cs typeface="Arial" panose="020B0604020202090204" pitchFamily="34" charset="0"/>
                <a:sym typeface="Arial" panose="020B0604020202090204"/>
              </a:rPr>
            </a:fld>
            <a:r>
              <a:rPr sz="800" b="0" spc="0">
                <a:solidFill>
                  <a:srgbClr val="646363"/>
                </a:solidFill>
                <a:latin typeface="Arial" panose="020B0604020202090204" pitchFamily="34" charset="0"/>
                <a:ea typeface="Arial" panose="020B0604020202090204"/>
                <a:cs typeface="Arial" panose="020B0604020202090204" pitchFamily="34" charset="0"/>
                <a:sym typeface="Arial" panose="020B0604020202090204"/>
              </a:rPr>
              <a:t>￼</a:t>
            </a:r>
            <a:endParaRPr sz="800" b="0" spc="0">
              <a:solidFill>
                <a:srgbClr val="646363"/>
              </a:solidFill>
              <a:latin typeface="Arial" panose="020B0604020202090204" pitchFamily="34" charset="0"/>
              <a:ea typeface="Arial" panose="020B0604020202090204"/>
              <a:cs typeface="Arial" panose="020B0604020202090204" pitchFamily="34" charset="0"/>
              <a:sym typeface="Arial" panose="020B0604020202090204"/>
            </a:endParaRPr>
          </a:p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4742" y="365760"/>
            <a:ext cx="10842023" cy="685800"/>
          </a:xfr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add title</a:t>
            </a:r>
            <a:endParaRPr lang="en-US"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with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itle 1"/>
          <p:cNvSpPr>
            <a:spLocks noGrp="1"/>
          </p:cNvSpPr>
          <p:nvPr>
            <p:ph type="title" hasCustomPrompt="1"/>
          </p:nvPr>
        </p:nvSpPr>
        <p:spPr>
          <a:xfrm>
            <a:off x="674742" y="365760"/>
            <a:ext cx="10842021" cy="6858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1" kern="1200" dirty="0">
                <a:solidFill>
                  <a:schemeClr val="tx1"/>
                </a:solidFill>
                <a:latin typeface="Tenorite" pitchFamily="2" charset="0"/>
                <a:ea typeface="+mj-ea"/>
                <a:cs typeface="+mj-cs"/>
              </a:defRPr>
            </a:lvl1pPr>
          </a:lstStyle>
          <a:p>
            <a:r>
              <a:rPr lang="en-US"/>
              <a:t>Click to add title</a:t>
            </a:r>
            <a:endParaRPr lang="en-US"/>
          </a:p>
        </p:txBody>
      </p:sp>
      <p:sp>
        <p:nvSpPr>
          <p:cNvPr id="2" name="Text Placeholder 2"/>
          <p:cNvSpPr>
            <a:spLocks noGrp="1"/>
          </p:cNvSpPr>
          <p:nvPr>
            <p:ph type="body" idx="28" hasCustomPrompt="1"/>
          </p:nvPr>
        </p:nvSpPr>
        <p:spPr>
          <a:xfrm>
            <a:off x="674742" y="1188720"/>
            <a:ext cx="10842023" cy="36576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subhead</a:t>
            </a:r>
            <a:endParaRPr lang="en-US"/>
          </a:p>
        </p:txBody>
      </p:sp>
      <p:sp>
        <p:nvSpPr>
          <p:cNvPr id="3" name="Número de diapositiva"/>
          <p:cNvSpPr txBox="1"/>
          <p:nvPr userDrawn="1"/>
        </p:nvSpPr>
        <p:spPr>
          <a:xfrm>
            <a:off x="11516763" y="6509915"/>
            <a:ext cx="548640" cy="91440"/>
          </a:xfrm>
          <a:prstGeom prst="rect">
            <a:avLst/>
          </a:prstGeom>
        </p:spPr>
        <p:txBody>
          <a:bodyPr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7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enorite" pitchFamily="2" charset="0"/>
                <a:ea typeface="+mn-ea"/>
                <a:cs typeface="+mn-cs"/>
                <a:sym typeface="Tenorite Regular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9pPr>
          </a:lstStyle>
          <a:p>
            <a:fld id="{86CB4B4D-7CA3-9044-876B-883B54F8677D}" type="slidenum">
              <a:rPr lang="en-US" sz="800" smtClean="0"/>
            </a:fld>
            <a:endParaRPr lang="en-US" sz="800"/>
          </a:p>
        </p:txBody>
      </p:sp>
      <p:sp>
        <p:nvSpPr>
          <p:cNvPr id="6" name="Freeform 5"/>
          <p:cNvSpPr>
            <a:spLocks noEditPoints="1"/>
          </p:cNvSpPr>
          <p:nvPr userDrawn="1"/>
        </p:nvSpPr>
        <p:spPr bwMode="auto">
          <a:xfrm>
            <a:off x="10784911" y="6479384"/>
            <a:ext cx="468875" cy="173633"/>
          </a:xfrm>
          <a:custGeom>
            <a:avLst/>
            <a:gdLst>
              <a:gd name="T0" fmla="*/ 698 w 1799"/>
              <a:gd name="T1" fmla="*/ 158 h 664"/>
              <a:gd name="T2" fmla="*/ 610 w 1799"/>
              <a:gd name="T3" fmla="*/ 496 h 664"/>
              <a:gd name="T4" fmla="*/ 664 w 1799"/>
              <a:gd name="T5" fmla="*/ 7 h 664"/>
              <a:gd name="T6" fmla="*/ 638 w 1799"/>
              <a:gd name="T7" fmla="*/ 105 h 664"/>
              <a:gd name="T8" fmla="*/ 664 w 1799"/>
              <a:gd name="T9" fmla="*/ 7 h 664"/>
              <a:gd name="T10" fmla="*/ 907 w 1799"/>
              <a:gd name="T11" fmla="*/ 491 h 664"/>
              <a:gd name="T12" fmla="*/ 863 w 1799"/>
              <a:gd name="T13" fmla="*/ 664 h 664"/>
              <a:gd name="T14" fmla="*/ 777 w 1799"/>
              <a:gd name="T15" fmla="*/ 158 h 664"/>
              <a:gd name="T16" fmla="*/ 862 w 1799"/>
              <a:gd name="T17" fmla="*/ 205 h 664"/>
              <a:gd name="T18" fmla="*/ 969 w 1799"/>
              <a:gd name="T19" fmla="*/ 151 h 664"/>
              <a:gd name="T20" fmla="*/ 1082 w 1799"/>
              <a:gd name="T21" fmla="*/ 199 h 664"/>
              <a:gd name="T22" fmla="*/ 1131 w 1799"/>
              <a:gd name="T23" fmla="*/ 327 h 664"/>
              <a:gd name="T24" fmla="*/ 1081 w 1799"/>
              <a:gd name="T25" fmla="*/ 455 h 664"/>
              <a:gd name="T26" fmla="*/ 969 w 1799"/>
              <a:gd name="T27" fmla="*/ 503 h 664"/>
              <a:gd name="T28" fmla="*/ 988 w 1799"/>
              <a:gd name="T29" fmla="*/ 414 h 664"/>
              <a:gd name="T30" fmla="*/ 1038 w 1799"/>
              <a:gd name="T31" fmla="*/ 364 h 664"/>
              <a:gd name="T32" fmla="*/ 1038 w 1799"/>
              <a:gd name="T33" fmla="*/ 289 h 664"/>
              <a:gd name="T34" fmla="*/ 988 w 1799"/>
              <a:gd name="T35" fmla="*/ 239 h 664"/>
              <a:gd name="T36" fmla="*/ 915 w 1799"/>
              <a:gd name="T37" fmla="*/ 239 h 664"/>
              <a:gd name="T38" fmla="*/ 865 w 1799"/>
              <a:gd name="T39" fmla="*/ 289 h 664"/>
              <a:gd name="T40" fmla="*/ 865 w 1799"/>
              <a:gd name="T41" fmla="*/ 364 h 664"/>
              <a:gd name="T42" fmla="*/ 915 w 1799"/>
              <a:gd name="T43" fmla="*/ 414 h 664"/>
              <a:gd name="T44" fmla="*/ 1194 w 1799"/>
              <a:gd name="T45" fmla="*/ 158 h 664"/>
              <a:gd name="T46" fmla="*/ 1279 w 1799"/>
              <a:gd name="T47" fmla="*/ 210 h 664"/>
              <a:gd name="T48" fmla="*/ 1372 w 1799"/>
              <a:gd name="T49" fmla="*/ 152 h 664"/>
              <a:gd name="T50" fmla="*/ 1429 w 1799"/>
              <a:gd name="T51" fmla="*/ 165 h 664"/>
              <a:gd name="T52" fmla="*/ 1379 w 1799"/>
              <a:gd name="T53" fmla="*/ 242 h 664"/>
              <a:gd name="T54" fmla="*/ 1299 w 1799"/>
              <a:gd name="T55" fmla="*/ 257 h 664"/>
              <a:gd name="T56" fmla="*/ 1279 w 1799"/>
              <a:gd name="T57" fmla="*/ 496 h 664"/>
              <a:gd name="T58" fmla="*/ 1194 w 1799"/>
              <a:gd name="T59" fmla="*/ 158 h 664"/>
              <a:gd name="T60" fmla="*/ 1549 w 1799"/>
              <a:gd name="T61" fmla="*/ 489 h 664"/>
              <a:gd name="T62" fmla="*/ 1455 w 1799"/>
              <a:gd name="T63" fmla="*/ 395 h 664"/>
              <a:gd name="T64" fmla="*/ 1455 w 1799"/>
              <a:gd name="T65" fmla="*/ 258 h 664"/>
              <a:gd name="T66" fmla="*/ 1549 w 1799"/>
              <a:gd name="T67" fmla="*/ 165 h 664"/>
              <a:gd name="T68" fmla="*/ 1690 w 1799"/>
              <a:gd name="T69" fmla="*/ 165 h 664"/>
              <a:gd name="T70" fmla="*/ 1785 w 1799"/>
              <a:gd name="T71" fmla="*/ 258 h 664"/>
              <a:gd name="T72" fmla="*/ 1785 w 1799"/>
              <a:gd name="T73" fmla="*/ 395 h 664"/>
              <a:gd name="T74" fmla="*/ 1691 w 1799"/>
              <a:gd name="T75" fmla="*/ 489 h 664"/>
              <a:gd name="T76" fmla="*/ 1620 w 1799"/>
              <a:gd name="T77" fmla="*/ 421 h 664"/>
              <a:gd name="T78" fmla="*/ 1686 w 1799"/>
              <a:gd name="T79" fmla="*/ 393 h 664"/>
              <a:gd name="T80" fmla="*/ 1713 w 1799"/>
              <a:gd name="T81" fmla="*/ 326 h 664"/>
              <a:gd name="T82" fmla="*/ 1686 w 1799"/>
              <a:gd name="T83" fmla="*/ 259 h 664"/>
              <a:gd name="T84" fmla="*/ 1620 w 1799"/>
              <a:gd name="T85" fmla="*/ 232 h 664"/>
              <a:gd name="T86" fmla="*/ 1555 w 1799"/>
              <a:gd name="T87" fmla="*/ 259 h 664"/>
              <a:gd name="T88" fmla="*/ 1528 w 1799"/>
              <a:gd name="T89" fmla="*/ 326 h 664"/>
              <a:gd name="T90" fmla="*/ 1555 w 1799"/>
              <a:gd name="T91" fmla="*/ 393 h 664"/>
              <a:gd name="T92" fmla="*/ 1620 w 1799"/>
              <a:gd name="T93" fmla="*/ 421 h 664"/>
              <a:gd name="T94" fmla="*/ 88 w 1799"/>
              <a:gd name="T95" fmla="*/ 158 h 664"/>
              <a:gd name="T96" fmla="*/ 236 w 1799"/>
              <a:gd name="T97" fmla="*/ 158 h 664"/>
              <a:gd name="T98" fmla="*/ 392 w 1799"/>
              <a:gd name="T99" fmla="*/ 373 h 664"/>
              <a:gd name="T100" fmla="*/ 550 w 1799"/>
              <a:gd name="T101" fmla="*/ 158 h 664"/>
              <a:gd name="T102" fmla="*/ 354 w 1799"/>
              <a:gd name="T103" fmla="*/ 495 h 664"/>
              <a:gd name="T104" fmla="*/ 192 w 1799"/>
              <a:gd name="T105" fmla="*/ 495 h 664"/>
              <a:gd name="T106" fmla="*/ 0 w 1799"/>
              <a:gd name="T107" fmla="*/ 158 h 6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799" h="664">
                <a:moveTo>
                  <a:pt x="610" y="158"/>
                </a:moveTo>
                <a:cubicBezTo>
                  <a:pt x="698" y="158"/>
                  <a:pt x="698" y="158"/>
                  <a:pt x="698" y="158"/>
                </a:cubicBezTo>
                <a:cubicBezTo>
                  <a:pt x="698" y="496"/>
                  <a:pt x="698" y="496"/>
                  <a:pt x="698" y="496"/>
                </a:cubicBezTo>
                <a:cubicBezTo>
                  <a:pt x="610" y="496"/>
                  <a:pt x="610" y="496"/>
                  <a:pt x="610" y="496"/>
                </a:cubicBezTo>
                <a:lnTo>
                  <a:pt x="610" y="158"/>
                </a:lnTo>
                <a:close/>
                <a:moveTo>
                  <a:pt x="664" y="7"/>
                </a:moveTo>
                <a:cubicBezTo>
                  <a:pt x="637" y="0"/>
                  <a:pt x="609" y="16"/>
                  <a:pt x="602" y="43"/>
                </a:cubicBezTo>
                <a:cubicBezTo>
                  <a:pt x="595" y="70"/>
                  <a:pt x="611" y="98"/>
                  <a:pt x="638" y="105"/>
                </a:cubicBezTo>
                <a:cubicBezTo>
                  <a:pt x="665" y="112"/>
                  <a:pt x="693" y="96"/>
                  <a:pt x="700" y="69"/>
                </a:cubicBezTo>
                <a:cubicBezTo>
                  <a:pt x="707" y="42"/>
                  <a:pt x="691" y="14"/>
                  <a:pt x="664" y="7"/>
                </a:cubicBezTo>
                <a:close/>
                <a:moveTo>
                  <a:pt x="969" y="503"/>
                </a:moveTo>
                <a:cubicBezTo>
                  <a:pt x="946" y="503"/>
                  <a:pt x="926" y="499"/>
                  <a:pt x="907" y="491"/>
                </a:cubicBezTo>
                <a:cubicBezTo>
                  <a:pt x="889" y="482"/>
                  <a:pt x="874" y="470"/>
                  <a:pt x="863" y="455"/>
                </a:cubicBezTo>
                <a:cubicBezTo>
                  <a:pt x="863" y="664"/>
                  <a:pt x="863" y="664"/>
                  <a:pt x="863" y="664"/>
                </a:cubicBezTo>
                <a:cubicBezTo>
                  <a:pt x="777" y="664"/>
                  <a:pt x="777" y="664"/>
                  <a:pt x="777" y="664"/>
                </a:cubicBezTo>
                <a:cubicBezTo>
                  <a:pt x="777" y="158"/>
                  <a:pt x="777" y="158"/>
                  <a:pt x="777" y="158"/>
                </a:cubicBezTo>
                <a:cubicBezTo>
                  <a:pt x="862" y="158"/>
                  <a:pt x="862" y="158"/>
                  <a:pt x="862" y="158"/>
                </a:cubicBezTo>
                <a:cubicBezTo>
                  <a:pt x="862" y="205"/>
                  <a:pt x="862" y="205"/>
                  <a:pt x="862" y="205"/>
                </a:cubicBezTo>
                <a:cubicBezTo>
                  <a:pt x="874" y="188"/>
                  <a:pt x="888" y="175"/>
                  <a:pt x="907" y="166"/>
                </a:cubicBezTo>
                <a:cubicBezTo>
                  <a:pt x="925" y="156"/>
                  <a:pt x="946" y="151"/>
                  <a:pt x="969" y="151"/>
                </a:cubicBezTo>
                <a:cubicBezTo>
                  <a:pt x="990" y="151"/>
                  <a:pt x="1010" y="155"/>
                  <a:pt x="1030" y="163"/>
                </a:cubicBezTo>
                <a:cubicBezTo>
                  <a:pt x="1050" y="172"/>
                  <a:pt x="1067" y="183"/>
                  <a:pt x="1082" y="199"/>
                </a:cubicBezTo>
                <a:cubicBezTo>
                  <a:pt x="1097" y="214"/>
                  <a:pt x="1109" y="233"/>
                  <a:pt x="1118" y="254"/>
                </a:cubicBezTo>
                <a:cubicBezTo>
                  <a:pt x="1127" y="276"/>
                  <a:pt x="1131" y="300"/>
                  <a:pt x="1131" y="327"/>
                </a:cubicBezTo>
                <a:cubicBezTo>
                  <a:pt x="1131" y="354"/>
                  <a:pt x="1127" y="378"/>
                  <a:pt x="1118" y="400"/>
                </a:cubicBezTo>
                <a:cubicBezTo>
                  <a:pt x="1108" y="421"/>
                  <a:pt x="1096" y="440"/>
                  <a:pt x="1081" y="455"/>
                </a:cubicBezTo>
                <a:cubicBezTo>
                  <a:pt x="1066" y="471"/>
                  <a:pt x="1049" y="482"/>
                  <a:pt x="1030" y="491"/>
                </a:cubicBezTo>
                <a:cubicBezTo>
                  <a:pt x="1010" y="499"/>
                  <a:pt x="990" y="503"/>
                  <a:pt x="969" y="503"/>
                </a:cubicBezTo>
                <a:close/>
                <a:moveTo>
                  <a:pt x="952" y="421"/>
                </a:moveTo>
                <a:cubicBezTo>
                  <a:pt x="965" y="421"/>
                  <a:pt x="977" y="419"/>
                  <a:pt x="988" y="414"/>
                </a:cubicBezTo>
                <a:cubicBezTo>
                  <a:pt x="999" y="409"/>
                  <a:pt x="1009" y="402"/>
                  <a:pt x="1018" y="394"/>
                </a:cubicBezTo>
                <a:cubicBezTo>
                  <a:pt x="1026" y="385"/>
                  <a:pt x="1033" y="375"/>
                  <a:pt x="1038" y="364"/>
                </a:cubicBezTo>
                <a:cubicBezTo>
                  <a:pt x="1043" y="352"/>
                  <a:pt x="1045" y="340"/>
                  <a:pt x="1045" y="326"/>
                </a:cubicBezTo>
                <a:cubicBezTo>
                  <a:pt x="1045" y="313"/>
                  <a:pt x="1043" y="301"/>
                  <a:pt x="1038" y="289"/>
                </a:cubicBezTo>
                <a:cubicBezTo>
                  <a:pt x="1033" y="278"/>
                  <a:pt x="1026" y="268"/>
                  <a:pt x="1018" y="259"/>
                </a:cubicBezTo>
                <a:cubicBezTo>
                  <a:pt x="1009" y="251"/>
                  <a:pt x="999" y="244"/>
                  <a:pt x="988" y="239"/>
                </a:cubicBezTo>
                <a:cubicBezTo>
                  <a:pt x="977" y="234"/>
                  <a:pt x="965" y="231"/>
                  <a:pt x="952" y="231"/>
                </a:cubicBezTo>
                <a:cubicBezTo>
                  <a:pt x="938" y="231"/>
                  <a:pt x="926" y="234"/>
                  <a:pt x="915" y="239"/>
                </a:cubicBezTo>
                <a:cubicBezTo>
                  <a:pt x="903" y="244"/>
                  <a:pt x="893" y="251"/>
                  <a:pt x="885" y="259"/>
                </a:cubicBezTo>
                <a:cubicBezTo>
                  <a:pt x="877" y="268"/>
                  <a:pt x="870" y="278"/>
                  <a:pt x="865" y="289"/>
                </a:cubicBezTo>
                <a:cubicBezTo>
                  <a:pt x="860" y="301"/>
                  <a:pt x="858" y="313"/>
                  <a:pt x="858" y="326"/>
                </a:cubicBezTo>
                <a:cubicBezTo>
                  <a:pt x="858" y="340"/>
                  <a:pt x="860" y="352"/>
                  <a:pt x="865" y="364"/>
                </a:cubicBezTo>
                <a:cubicBezTo>
                  <a:pt x="870" y="375"/>
                  <a:pt x="877" y="385"/>
                  <a:pt x="885" y="394"/>
                </a:cubicBezTo>
                <a:cubicBezTo>
                  <a:pt x="893" y="402"/>
                  <a:pt x="903" y="409"/>
                  <a:pt x="915" y="414"/>
                </a:cubicBezTo>
                <a:cubicBezTo>
                  <a:pt x="926" y="419"/>
                  <a:pt x="938" y="421"/>
                  <a:pt x="952" y="421"/>
                </a:cubicBezTo>
                <a:close/>
                <a:moveTo>
                  <a:pt x="1194" y="158"/>
                </a:moveTo>
                <a:cubicBezTo>
                  <a:pt x="1279" y="158"/>
                  <a:pt x="1279" y="158"/>
                  <a:pt x="1279" y="158"/>
                </a:cubicBezTo>
                <a:cubicBezTo>
                  <a:pt x="1279" y="210"/>
                  <a:pt x="1279" y="210"/>
                  <a:pt x="1279" y="210"/>
                </a:cubicBezTo>
                <a:cubicBezTo>
                  <a:pt x="1287" y="190"/>
                  <a:pt x="1299" y="175"/>
                  <a:pt x="1315" y="166"/>
                </a:cubicBezTo>
                <a:cubicBezTo>
                  <a:pt x="1331" y="157"/>
                  <a:pt x="1350" y="152"/>
                  <a:pt x="1372" y="152"/>
                </a:cubicBezTo>
                <a:cubicBezTo>
                  <a:pt x="1383" y="152"/>
                  <a:pt x="1394" y="153"/>
                  <a:pt x="1403" y="156"/>
                </a:cubicBezTo>
                <a:cubicBezTo>
                  <a:pt x="1413" y="158"/>
                  <a:pt x="1422" y="161"/>
                  <a:pt x="1429" y="165"/>
                </a:cubicBezTo>
                <a:cubicBezTo>
                  <a:pt x="1397" y="250"/>
                  <a:pt x="1397" y="250"/>
                  <a:pt x="1397" y="250"/>
                </a:cubicBezTo>
                <a:cubicBezTo>
                  <a:pt x="1393" y="247"/>
                  <a:pt x="1387" y="244"/>
                  <a:pt x="1379" y="242"/>
                </a:cubicBezTo>
                <a:cubicBezTo>
                  <a:pt x="1371" y="239"/>
                  <a:pt x="1362" y="238"/>
                  <a:pt x="1352" y="238"/>
                </a:cubicBezTo>
                <a:cubicBezTo>
                  <a:pt x="1330" y="238"/>
                  <a:pt x="1313" y="244"/>
                  <a:pt x="1299" y="257"/>
                </a:cubicBezTo>
                <a:cubicBezTo>
                  <a:pt x="1286" y="269"/>
                  <a:pt x="1279" y="289"/>
                  <a:pt x="1279" y="318"/>
                </a:cubicBezTo>
                <a:cubicBezTo>
                  <a:pt x="1279" y="496"/>
                  <a:pt x="1279" y="496"/>
                  <a:pt x="1279" y="496"/>
                </a:cubicBezTo>
                <a:cubicBezTo>
                  <a:pt x="1194" y="496"/>
                  <a:pt x="1194" y="496"/>
                  <a:pt x="1194" y="496"/>
                </a:cubicBezTo>
                <a:lnTo>
                  <a:pt x="1194" y="158"/>
                </a:lnTo>
                <a:close/>
                <a:moveTo>
                  <a:pt x="1620" y="503"/>
                </a:moveTo>
                <a:cubicBezTo>
                  <a:pt x="1594" y="503"/>
                  <a:pt x="1571" y="498"/>
                  <a:pt x="1549" y="489"/>
                </a:cubicBezTo>
                <a:cubicBezTo>
                  <a:pt x="1527" y="480"/>
                  <a:pt x="1508" y="467"/>
                  <a:pt x="1492" y="451"/>
                </a:cubicBezTo>
                <a:cubicBezTo>
                  <a:pt x="1476" y="435"/>
                  <a:pt x="1464" y="416"/>
                  <a:pt x="1455" y="395"/>
                </a:cubicBezTo>
                <a:cubicBezTo>
                  <a:pt x="1446" y="374"/>
                  <a:pt x="1441" y="351"/>
                  <a:pt x="1441" y="327"/>
                </a:cubicBezTo>
                <a:cubicBezTo>
                  <a:pt x="1441" y="303"/>
                  <a:pt x="1446" y="280"/>
                  <a:pt x="1455" y="258"/>
                </a:cubicBezTo>
                <a:cubicBezTo>
                  <a:pt x="1464" y="237"/>
                  <a:pt x="1476" y="218"/>
                  <a:pt x="1492" y="202"/>
                </a:cubicBezTo>
                <a:cubicBezTo>
                  <a:pt x="1508" y="187"/>
                  <a:pt x="1527" y="174"/>
                  <a:pt x="1549" y="165"/>
                </a:cubicBezTo>
                <a:cubicBezTo>
                  <a:pt x="1571" y="156"/>
                  <a:pt x="1594" y="151"/>
                  <a:pt x="1620" y="151"/>
                </a:cubicBezTo>
                <a:cubicBezTo>
                  <a:pt x="1645" y="151"/>
                  <a:pt x="1668" y="156"/>
                  <a:pt x="1690" y="165"/>
                </a:cubicBezTo>
                <a:cubicBezTo>
                  <a:pt x="1712" y="174"/>
                  <a:pt x="1731" y="187"/>
                  <a:pt x="1747" y="202"/>
                </a:cubicBezTo>
                <a:cubicBezTo>
                  <a:pt x="1763" y="218"/>
                  <a:pt x="1776" y="237"/>
                  <a:pt x="1785" y="258"/>
                </a:cubicBezTo>
                <a:cubicBezTo>
                  <a:pt x="1794" y="280"/>
                  <a:pt x="1799" y="303"/>
                  <a:pt x="1799" y="327"/>
                </a:cubicBezTo>
                <a:cubicBezTo>
                  <a:pt x="1799" y="351"/>
                  <a:pt x="1794" y="374"/>
                  <a:pt x="1785" y="395"/>
                </a:cubicBezTo>
                <a:cubicBezTo>
                  <a:pt x="1776" y="416"/>
                  <a:pt x="1763" y="435"/>
                  <a:pt x="1747" y="451"/>
                </a:cubicBezTo>
                <a:cubicBezTo>
                  <a:pt x="1731" y="467"/>
                  <a:pt x="1713" y="480"/>
                  <a:pt x="1691" y="489"/>
                </a:cubicBezTo>
                <a:cubicBezTo>
                  <a:pt x="1669" y="498"/>
                  <a:pt x="1645" y="503"/>
                  <a:pt x="1620" y="503"/>
                </a:cubicBezTo>
                <a:close/>
                <a:moveTo>
                  <a:pt x="1620" y="421"/>
                </a:moveTo>
                <a:cubicBezTo>
                  <a:pt x="1633" y="421"/>
                  <a:pt x="1645" y="418"/>
                  <a:pt x="1657" y="413"/>
                </a:cubicBezTo>
                <a:cubicBezTo>
                  <a:pt x="1668" y="408"/>
                  <a:pt x="1678" y="402"/>
                  <a:pt x="1686" y="393"/>
                </a:cubicBezTo>
                <a:cubicBezTo>
                  <a:pt x="1694" y="385"/>
                  <a:pt x="1701" y="375"/>
                  <a:pt x="1706" y="364"/>
                </a:cubicBezTo>
                <a:cubicBezTo>
                  <a:pt x="1711" y="352"/>
                  <a:pt x="1713" y="340"/>
                  <a:pt x="1713" y="326"/>
                </a:cubicBezTo>
                <a:cubicBezTo>
                  <a:pt x="1713" y="313"/>
                  <a:pt x="1711" y="301"/>
                  <a:pt x="1706" y="289"/>
                </a:cubicBezTo>
                <a:cubicBezTo>
                  <a:pt x="1701" y="278"/>
                  <a:pt x="1694" y="268"/>
                  <a:pt x="1686" y="259"/>
                </a:cubicBezTo>
                <a:cubicBezTo>
                  <a:pt x="1678" y="251"/>
                  <a:pt x="1668" y="244"/>
                  <a:pt x="1657" y="239"/>
                </a:cubicBezTo>
                <a:cubicBezTo>
                  <a:pt x="1645" y="234"/>
                  <a:pt x="1633" y="232"/>
                  <a:pt x="1620" y="232"/>
                </a:cubicBezTo>
                <a:cubicBezTo>
                  <a:pt x="1607" y="232"/>
                  <a:pt x="1595" y="234"/>
                  <a:pt x="1584" y="239"/>
                </a:cubicBezTo>
                <a:cubicBezTo>
                  <a:pt x="1573" y="244"/>
                  <a:pt x="1563" y="251"/>
                  <a:pt x="1555" y="259"/>
                </a:cubicBezTo>
                <a:cubicBezTo>
                  <a:pt x="1546" y="268"/>
                  <a:pt x="1540" y="278"/>
                  <a:pt x="1535" y="289"/>
                </a:cubicBezTo>
                <a:cubicBezTo>
                  <a:pt x="1530" y="301"/>
                  <a:pt x="1528" y="313"/>
                  <a:pt x="1528" y="326"/>
                </a:cubicBezTo>
                <a:cubicBezTo>
                  <a:pt x="1528" y="340"/>
                  <a:pt x="1530" y="352"/>
                  <a:pt x="1535" y="364"/>
                </a:cubicBezTo>
                <a:cubicBezTo>
                  <a:pt x="1540" y="375"/>
                  <a:pt x="1546" y="385"/>
                  <a:pt x="1555" y="393"/>
                </a:cubicBezTo>
                <a:cubicBezTo>
                  <a:pt x="1563" y="402"/>
                  <a:pt x="1573" y="408"/>
                  <a:pt x="1584" y="413"/>
                </a:cubicBezTo>
                <a:cubicBezTo>
                  <a:pt x="1595" y="418"/>
                  <a:pt x="1607" y="421"/>
                  <a:pt x="1620" y="421"/>
                </a:cubicBezTo>
                <a:close/>
                <a:moveTo>
                  <a:pt x="0" y="158"/>
                </a:moveTo>
                <a:cubicBezTo>
                  <a:pt x="88" y="158"/>
                  <a:pt x="88" y="158"/>
                  <a:pt x="88" y="158"/>
                </a:cubicBezTo>
                <a:cubicBezTo>
                  <a:pt x="156" y="373"/>
                  <a:pt x="156" y="373"/>
                  <a:pt x="156" y="373"/>
                </a:cubicBezTo>
                <a:cubicBezTo>
                  <a:pt x="236" y="158"/>
                  <a:pt x="236" y="158"/>
                  <a:pt x="236" y="158"/>
                </a:cubicBezTo>
                <a:cubicBezTo>
                  <a:pt x="313" y="158"/>
                  <a:pt x="313" y="158"/>
                  <a:pt x="313" y="158"/>
                </a:cubicBezTo>
                <a:cubicBezTo>
                  <a:pt x="392" y="373"/>
                  <a:pt x="392" y="373"/>
                  <a:pt x="392" y="373"/>
                </a:cubicBezTo>
                <a:cubicBezTo>
                  <a:pt x="462" y="158"/>
                  <a:pt x="462" y="158"/>
                  <a:pt x="462" y="158"/>
                </a:cubicBezTo>
                <a:cubicBezTo>
                  <a:pt x="550" y="158"/>
                  <a:pt x="550" y="158"/>
                  <a:pt x="550" y="158"/>
                </a:cubicBezTo>
                <a:cubicBezTo>
                  <a:pt x="435" y="495"/>
                  <a:pt x="435" y="495"/>
                  <a:pt x="435" y="495"/>
                </a:cubicBezTo>
                <a:cubicBezTo>
                  <a:pt x="354" y="495"/>
                  <a:pt x="354" y="495"/>
                  <a:pt x="354" y="495"/>
                </a:cubicBezTo>
                <a:cubicBezTo>
                  <a:pt x="274" y="275"/>
                  <a:pt x="274" y="275"/>
                  <a:pt x="274" y="275"/>
                </a:cubicBezTo>
                <a:cubicBezTo>
                  <a:pt x="192" y="495"/>
                  <a:pt x="192" y="495"/>
                  <a:pt x="192" y="495"/>
                </a:cubicBezTo>
                <a:cubicBezTo>
                  <a:pt x="110" y="495"/>
                  <a:pt x="110" y="495"/>
                  <a:pt x="110" y="495"/>
                </a:cubicBezTo>
                <a:lnTo>
                  <a:pt x="0" y="15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 sz="1800"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_and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4742" y="365125"/>
            <a:ext cx="10842023" cy="685800"/>
          </a:xfr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1" kern="1200" dirty="0">
                <a:solidFill>
                  <a:schemeClr val="tx1"/>
                </a:solidFill>
                <a:latin typeface="Tenorite" pitchFamily="2" charset="0"/>
                <a:ea typeface="+mj-ea"/>
                <a:cs typeface="+mj-cs"/>
              </a:defRPr>
            </a:lvl1pPr>
          </a:lstStyle>
          <a:p>
            <a:r>
              <a:rPr lang="en-US"/>
              <a:t>Click to add title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74742" y="1342103"/>
            <a:ext cx="10842023" cy="483486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add description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Número de diapositiva"/>
          <p:cNvSpPr txBox="1"/>
          <p:nvPr userDrawn="1"/>
        </p:nvSpPr>
        <p:spPr>
          <a:xfrm>
            <a:off x="11516763" y="6509915"/>
            <a:ext cx="548640" cy="91440"/>
          </a:xfrm>
          <a:prstGeom prst="rect">
            <a:avLst/>
          </a:prstGeom>
        </p:spPr>
        <p:txBody>
          <a:bodyPr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7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enorite" pitchFamily="2" charset="0"/>
                <a:ea typeface="+mn-ea"/>
                <a:cs typeface="+mn-cs"/>
                <a:sym typeface="Tenorite Regular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9pPr>
          </a:lstStyle>
          <a:p>
            <a:fld id="{86CB4B4D-7CA3-9044-876B-883B54F8677D}" type="slidenum">
              <a:rPr lang="en-US" sz="800" smtClean="0"/>
            </a:fld>
            <a:endParaRPr lang="en-US" sz="800"/>
          </a:p>
        </p:txBody>
      </p:sp>
      <p:sp>
        <p:nvSpPr>
          <p:cNvPr id="7" name="Freeform 5"/>
          <p:cNvSpPr>
            <a:spLocks noEditPoints="1"/>
          </p:cNvSpPr>
          <p:nvPr userDrawn="1"/>
        </p:nvSpPr>
        <p:spPr bwMode="auto">
          <a:xfrm>
            <a:off x="10784911" y="6479384"/>
            <a:ext cx="468875" cy="173633"/>
          </a:xfrm>
          <a:custGeom>
            <a:avLst/>
            <a:gdLst>
              <a:gd name="T0" fmla="*/ 698 w 1799"/>
              <a:gd name="T1" fmla="*/ 158 h 664"/>
              <a:gd name="T2" fmla="*/ 610 w 1799"/>
              <a:gd name="T3" fmla="*/ 496 h 664"/>
              <a:gd name="T4" fmla="*/ 664 w 1799"/>
              <a:gd name="T5" fmla="*/ 7 h 664"/>
              <a:gd name="T6" fmla="*/ 638 w 1799"/>
              <a:gd name="T7" fmla="*/ 105 h 664"/>
              <a:gd name="T8" fmla="*/ 664 w 1799"/>
              <a:gd name="T9" fmla="*/ 7 h 664"/>
              <a:gd name="T10" fmla="*/ 907 w 1799"/>
              <a:gd name="T11" fmla="*/ 491 h 664"/>
              <a:gd name="T12" fmla="*/ 863 w 1799"/>
              <a:gd name="T13" fmla="*/ 664 h 664"/>
              <a:gd name="T14" fmla="*/ 777 w 1799"/>
              <a:gd name="T15" fmla="*/ 158 h 664"/>
              <a:gd name="T16" fmla="*/ 862 w 1799"/>
              <a:gd name="T17" fmla="*/ 205 h 664"/>
              <a:gd name="T18" fmla="*/ 969 w 1799"/>
              <a:gd name="T19" fmla="*/ 151 h 664"/>
              <a:gd name="T20" fmla="*/ 1082 w 1799"/>
              <a:gd name="T21" fmla="*/ 199 h 664"/>
              <a:gd name="T22" fmla="*/ 1131 w 1799"/>
              <a:gd name="T23" fmla="*/ 327 h 664"/>
              <a:gd name="T24" fmla="*/ 1081 w 1799"/>
              <a:gd name="T25" fmla="*/ 455 h 664"/>
              <a:gd name="T26" fmla="*/ 969 w 1799"/>
              <a:gd name="T27" fmla="*/ 503 h 664"/>
              <a:gd name="T28" fmla="*/ 988 w 1799"/>
              <a:gd name="T29" fmla="*/ 414 h 664"/>
              <a:gd name="T30" fmla="*/ 1038 w 1799"/>
              <a:gd name="T31" fmla="*/ 364 h 664"/>
              <a:gd name="T32" fmla="*/ 1038 w 1799"/>
              <a:gd name="T33" fmla="*/ 289 h 664"/>
              <a:gd name="T34" fmla="*/ 988 w 1799"/>
              <a:gd name="T35" fmla="*/ 239 h 664"/>
              <a:gd name="T36" fmla="*/ 915 w 1799"/>
              <a:gd name="T37" fmla="*/ 239 h 664"/>
              <a:gd name="T38" fmla="*/ 865 w 1799"/>
              <a:gd name="T39" fmla="*/ 289 h 664"/>
              <a:gd name="T40" fmla="*/ 865 w 1799"/>
              <a:gd name="T41" fmla="*/ 364 h 664"/>
              <a:gd name="T42" fmla="*/ 915 w 1799"/>
              <a:gd name="T43" fmla="*/ 414 h 664"/>
              <a:gd name="T44" fmla="*/ 1194 w 1799"/>
              <a:gd name="T45" fmla="*/ 158 h 664"/>
              <a:gd name="T46" fmla="*/ 1279 w 1799"/>
              <a:gd name="T47" fmla="*/ 210 h 664"/>
              <a:gd name="T48" fmla="*/ 1372 w 1799"/>
              <a:gd name="T49" fmla="*/ 152 h 664"/>
              <a:gd name="T50" fmla="*/ 1429 w 1799"/>
              <a:gd name="T51" fmla="*/ 165 h 664"/>
              <a:gd name="T52" fmla="*/ 1379 w 1799"/>
              <a:gd name="T53" fmla="*/ 242 h 664"/>
              <a:gd name="T54" fmla="*/ 1299 w 1799"/>
              <a:gd name="T55" fmla="*/ 257 h 664"/>
              <a:gd name="T56" fmla="*/ 1279 w 1799"/>
              <a:gd name="T57" fmla="*/ 496 h 664"/>
              <a:gd name="T58" fmla="*/ 1194 w 1799"/>
              <a:gd name="T59" fmla="*/ 158 h 664"/>
              <a:gd name="T60" fmla="*/ 1549 w 1799"/>
              <a:gd name="T61" fmla="*/ 489 h 664"/>
              <a:gd name="T62" fmla="*/ 1455 w 1799"/>
              <a:gd name="T63" fmla="*/ 395 h 664"/>
              <a:gd name="T64" fmla="*/ 1455 w 1799"/>
              <a:gd name="T65" fmla="*/ 258 h 664"/>
              <a:gd name="T66" fmla="*/ 1549 w 1799"/>
              <a:gd name="T67" fmla="*/ 165 h 664"/>
              <a:gd name="T68" fmla="*/ 1690 w 1799"/>
              <a:gd name="T69" fmla="*/ 165 h 664"/>
              <a:gd name="T70" fmla="*/ 1785 w 1799"/>
              <a:gd name="T71" fmla="*/ 258 h 664"/>
              <a:gd name="T72" fmla="*/ 1785 w 1799"/>
              <a:gd name="T73" fmla="*/ 395 h 664"/>
              <a:gd name="T74" fmla="*/ 1691 w 1799"/>
              <a:gd name="T75" fmla="*/ 489 h 664"/>
              <a:gd name="T76" fmla="*/ 1620 w 1799"/>
              <a:gd name="T77" fmla="*/ 421 h 664"/>
              <a:gd name="T78" fmla="*/ 1686 w 1799"/>
              <a:gd name="T79" fmla="*/ 393 h 664"/>
              <a:gd name="T80" fmla="*/ 1713 w 1799"/>
              <a:gd name="T81" fmla="*/ 326 h 664"/>
              <a:gd name="T82" fmla="*/ 1686 w 1799"/>
              <a:gd name="T83" fmla="*/ 259 h 664"/>
              <a:gd name="T84" fmla="*/ 1620 w 1799"/>
              <a:gd name="T85" fmla="*/ 232 h 664"/>
              <a:gd name="T86" fmla="*/ 1555 w 1799"/>
              <a:gd name="T87" fmla="*/ 259 h 664"/>
              <a:gd name="T88" fmla="*/ 1528 w 1799"/>
              <a:gd name="T89" fmla="*/ 326 h 664"/>
              <a:gd name="T90" fmla="*/ 1555 w 1799"/>
              <a:gd name="T91" fmla="*/ 393 h 664"/>
              <a:gd name="T92" fmla="*/ 1620 w 1799"/>
              <a:gd name="T93" fmla="*/ 421 h 664"/>
              <a:gd name="T94" fmla="*/ 88 w 1799"/>
              <a:gd name="T95" fmla="*/ 158 h 664"/>
              <a:gd name="T96" fmla="*/ 236 w 1799"/>
              <a:gd name="T97" fmla="*/ 158 h 664"/>
              <a:gd name="T98" fmla="*/ 392 w 1799"/>
              <a:gd name="T99" fmla="*/ 373 h 664"/>
              <a:gd name="T100" fmla="*/ 550 w 1799"/>
              <a:gd name="T101" fmla="*/ 158 h 664"/>
              <a:gd name="T102" fmla="*/ 354 w 1799"/>
              <a:gd name="T103" fmla="*/ 495 h 664"/>
              <a:gd name="T104" fmla="*/ 192 w 1799"/>
              <a:gd name="T105" fmla="*/ 495 h 664"/>
              <a:gd name="T106" fmla="*/ 0 w 1799"/>
              <a:gd name="T107" fmla="*/ 158 h 6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799" h="664">
                <a:moveTo>
                  <a:pt x="610" y="158"/>
                </a:moveTo>
                <a:cubicBezTo>
                  <a:pt x="698" y="158"/>
                  <a:pt x="698" y="158"/>
                  <a:pt x="698" y="158"/>
                </a:cubicBezTo>
                <a:cubicBezTo>
                  <a:pt x="698" y="496"/>
                  <a:pt x="698" y="496"/>
                  <a:pt x="698" y="496"/>
                </a:cubicBezTo>
                <a:cubicBezTo>
                  <a:pt x="610" y="496"/>
                  <a:pt x="610" y="496"/>
                  <a:pt x="610" y="496"/>
                </a:cubicBezTo>
                <a:lnTo>
                  <a:pt x="610" y="158"/>
                </a:lnTo>
                <a:close/>
                <a:moveTo>
                  <a:pt x="664" y="7"/>
                </a:moveTo>
                <a:cubicBezTo>
                  <a:pt x="637" y="0"/>
                  <a:pt x="609" y="16"/>
                  <a:pt x="602" y="43"/>
                </a:cubicBezTo>
                <a:cubicBezTo>
                  <a:pt x="595" y="70"/>
                  <a:pt x="611" y="98"/>
                  <a:pt x="638" y="105"/>
                </a:cubicBezTo>
                <a:cubicBezTo>
                  <a:pt x="665" y="112"/>
                  <a:pt x="693" y="96"/>
                  <a:pt x="700" y="69"/>
                </a:cubicBezTo>
                <a:cubicBezTo>
                  <a:pt x="707" y="42"/>
                  <a:pt x="691" y="14"/>
                  <a:pt x="664" y="7"/>
                </a:cubicBezTo>
                <a:close/>
                <a:moveTo>
                  <a:pt x="969" y="503"/>
                </a:moveTo>
                <a:cubicBezTo>
                  <a:pt x="946" y="503"/>
                  <a:pt x="926" y="499"/>
                  <a:pt x="907" y="491"/>
                </a:cubicBezTo>
                <a:cubicBezTo>
                  <a:pt x="889" y="482"/>
                  <a:pt x="874" y="470"/>
                  <a:pt x="863" y="455"/>
                </a:cubicBezTo>
                <a:cubicBezTo>
                  <a:pt x="863" y="664"/>
                  <a:pt x="863" y="664"/>
                  <a:pt x="863" y="664"/>
                </a:cubicBezTo>
                <a:cubicBezTo>
                  <a:pt x="777" y="664"/>
                  <a:pt x="777" y="664"/>
                  <a:pt x="777" y="664"/>
                </a:cubicBezTo>
                <a:cubicBezTo>
                  <a:pt x="777" y="158"/>
                  <a:pt x="777" y="158"/>
                  <a:pt x="777" y="158"/>
                </a:cubicBezTo>
                <a:cubicBezTo>
                  <a:pt x="862" y="158"/>
                  <a:pt x="862" y="158"/>
                  <a:pt x="862" y="158"/>
                </a:cubicBezTo>
                <a:cubicBezTo>
                  <a:pt x="862" y="205"/>
                  <a:pt x="862" y="205"/>
                  <a:pt x="862" y="205"/>
                </a:cubicBezTo>
                <a:cubicBezTo>
                  <a:pt x="874" y="188"/>
                  <a:pt x="888" y="175"/>
                  <a:pt x="907" y="166"/>
                </a:cubicBezTo>
                <a:cubicBezTo>
                  <a:pt x="925" y="156"/>
                  <a:pt x="946" y="151"/>
                  <a:pt x="969" y="151"/>
                </a:cubicBezTo>
                <a:cubicBezTo>
                  <a:pt x="990" y="151"/>
                  <a:pt x="1010" y="155"/>
                  <a:pt x="1030" y="163"/>
                </a:cubicBezTo>
                <a:cubicBezTo>
                  <a:pt x="1050" y="172"/>
                  <a:pt x="1067" y="183"/>
                  <a:pt x="1082" y="199"/>
                </a:cubicBezTo>
                <a:cubicBezTo>
                  <a:pt x="1097" y="214"/>
                  <a:pt x="1109" y="233"/>
                  <a:pt x="1118" y="254"/>
                </a:cubicBezTo>
                <a:cubicBezTo>
                  <a:pt x="1127" y="276"/>
                  <a:pt x="1131" y="300"/>
                  <a:pt x="1131" y="327"/>
                </a:cubicBezTo>
                <a:cubicBezTo>
                  <a:pt x="1131" y="354"/>
                  <a:pt x="1127" y="378"/>
                  <a:pt x="1118" y="400"/>
                </a:cubicBezTo>
                <a:cubicBezTo>
                  <a:pt x="1108" y="421"/>
                  <a:pt x="1096" y="440"/>
                  <a:pt x="1081" y="455"/>
                </a:cubicBezTo>
                <a:cubicBezTo>
                  <a:pt x="1066" y="471"/>
                  <a:pt x="1049" y="482"/>
                  <a:pt x="1030" y="491"/>
                </a:cubicBezTo>
                <a:cubicBezTo>
                  <a:pt x="1010" y="499"/>
                  <a:pt x="990" y="503"/>
                  <a:pt x="969" y="503"/>
                </a:cubicBezTo>
                <a:close/>
                <a:moveTo>
                  <a:pt x="952" y="421"/>
                </a:moveTo>
                <a:cubicBezTo>
                  <a:pt x="965" y="421"/>
                  <a:pt x="977" y="419"/>
                  <a:pt x="988" y="414"/>
                </a:cubicBezTo>
                <a:cubicBezTo>
                  <a:pt x="999" y="409"/>
                  <a:pt x="1009" y="402"/>
                  <a:pt x="1018" y="394"/>
                </a:cubicBezTo>
                <a:cubicBezTo>
                  <a:pt x="1026" y="385"/>
                  <a:pt x="1033" y="375"/>
                  <a:pt x="1038" y="364"/>
                </a:cubicBezTo>
                <a:cubicBezTo>
                  <a:pt x="1043" y="352"/>
                  <a:pt x="1045" y="340"/>
                  <a:pt x="1045" y="326"/>
                </a:cubicBezTo>
                <a:cubicBezTo>
                  <a:pt x="1045" y="313"/>
                  <a:pt x="1043" y="301"/>
                  <a:pt x="1038" y="289"/>
                </a:cubicBezTo>
                <a:cubicBezTo>
                  <a:pt x="1033" y="278"/>
                  <a:pt x="1026" y="268"/>
                  <a:pt x="1018" y="259"/>
                </a:cubicBezTo>
                <a:cubicBezTo>
                  <a:pt x="1009" y="251"/>
                  <a:pt x="999" y="244"/>
                  <a:pt x="988" y="239"/>
                </a:cubicBezTo>
                <a:cubicBezTo>
                  <a:pt x="977" y="234"/>
                  <a:pt x="965" y="231"/>
                  <a:pt x="952" y="231"/>
                </a:cubicBezTo>
                <a:cubicBezTo>
                  <a:pt x="938" y="231"/>
                  <a:pt x="926" y="234"/>
                  <a:pt x="915" y="239"/>
                </a:cubicBezTo>
                <a:cubicBezTo>
                  <a:pt x="903" y="244"/>
                  <a:pt x="893" y="251"/>
                  <a:pt x="885" y="259"/>
                </a:cubicBezTo>
                <a:cubicBezTo>
                  <a:pt x="877" y="268"/>
                  <a:pt x="870" y="278"/>
                  <a:pt x="865" y="289"/>
                </a:cubicBezTo>
                <a:cubicBezTo>
                  <a:pt x="860" y="301"/>
                  <a:pt x="858" y="313"/>
                  <a:pt x="858" y="326"/>
                </a:cubicBezTo>
                <a:cubicBezTo>
                  <a:pt x="858" y="340"/>
                  <a:pt x="860" y="352"/>
                  <a:pt x="865" y="364"/>
                </a:cubicBezTo>
                <a:cubicBezTo>
                  <a:pt x="870" y="375"/>
                  <a:pt x="877" y="385"/>
                  <a:pt x="885" y="394"/>
                </a:cubicBezTo>
                <a:cubicBezTo>
                  <a:pt x="893" y="402"/>
                  <a:pt x="903" y="409"/>
                  <a:pt x="915" y="414"/>
                </a:cubicBezTo>
                <a:cubicBezTo>
                  <a:pt x="926" y="419"/>
                  <a:pt x="938" y="421"/>
                  <a:pt x="952" y="421"/>
                </a:cubicBezTo>
                <a:close/>
                <a:moveTo>
                  <a:pt x="1194" y="158"/>
                </a:moveTo>
                <a:cubicBezTo>
                  <a:pt x="1279" y="158"/>
                  <a:pt x="1279" y="158"/>
                  <a:pt x="1279" y="158"/>
                </a:cubicBezTo>
                <a:cubicBezTo>
                  <a:pt x="1279" y="210"/>
                  <a:pt x="1279" y="210"/>
                  <a:pt x="1279" y="210"/>
                </a:cubicBezTo>
                <a:cubicBezTo>
                  <a:pt x="1287" y="190"/>
                  <a:pt x="1299" y="175"/>
                  <a:pt x="1315" y="166"/>
                </a:cubicBezTo>
                <a:cubicBezTo>
                  <a:pt x="1331" y="157"/>
                  <a:pt x="1350" y="152"/>
                  <a:pt x="1372" y="152"/>
                </a:cubicBezTo>
                <a:cubicBezTo>
                  <a:pt x="1383" y="152"/>
                  <a:pt x="1394" y="153"/>
                  <a:pt x="1403" y="156"/>
                </a:cubicBezTo>
                <a:cubicBezTo>
                  <a:pt x="1413" y="158"/>
                  <a:pt x="1422" y="161"/>
                  <a:pt x="1429" y="165"/>
                </a:cubicBezTo>
                <a:cubicBezTo>
                  <a:pt x="1397" y="250"/>
                  <a:pt x="1397" y="250"/>
                  <a:pt x="1397" y="250"/>
                </a:cubicBezTo>
                <a:cubicBezTo>
                  <a:pt x="1393" y="247"/>
                  <a:pt x="1387" y="244"/>
                  <a:pt x="1379" y="242"/>
                </a:cubicBezTo>
                <a:cubicBezTo>
                  <a:pt x="1371" y="239"/>
                  <a:pt x="1362" y="238"/>
                  <a:pt x="1352" y="238"/>
                </a:cubicBezTo>
                <a:cubicBezTo>
                  <a:pt x="1330" y="238"/>
                  <a:pt x="1313" y="244"/>
                  <a:pt x="1299" y="257"/>
                </a:cubicBezTo>
                <a:cubicBezTo>
                  <a:pt x="1286" y="269"/>
                  <a:pt x="1279" y="289"/>
                  <a:pt x="1279" y="318"/>
                </a:cubicBezTo>
                <a:cubicBezTo>
                  <a:pt x="1279" y="496"/>
                  <a:pt x="1279" y="496"/>
                  <a:pt x="1279" y="496"/>
                </a:cubicBezTo>
                <a:cubicBezTo>
                  <a:pt x="1194" y="496"/>
                  <a:pt x="1194" y="496"/>
                  <a:pt x="1194" y="496"/>
                </a:cubicBezTo>
                <a:lnTo>
                  <a:pt x="1194" y="158"/>
                </a:lnTo>
                <a:close/>
                <a:moveTo>
                  <a:pt x="1620" y="503"/>
                </a:moveTo>
                <a:cubicBezTo>
                  <a:pt x="1594" y="503"/>
                  <a:pt x="1571" y="498"/>
                  <a:pt x="1549" y="489"/>
                </a:cubicBezTo>
                <a:cubicBezTo>
                  <a:pt x="1527" y="480"/>
                  <a:pt x="1508" y="467"/>
                  <a:pt x="1492" y="451"/>
                </a:cubicBezTo>
                <a:cubicBezTo>
                  <a:pt x="1476" y="435"/>
                  <a:pt x="1464" y="416"/>
                  <a:pt x="1455" y="395"/>
                </a:cubicBezTo>
                <a:cubicBezTo>
                  <a:pt x="1446" y="374"/>
                  <a:pt x="1441" y="351"/>
                  <a:pt x="1441" y="327"/>
                </a:cubicBezTo>
                <a:cubicBezTo>
                  <a:pt x="1441" y="303"/>
                  <a:pt x="1446" y="280"/>
                  <a:pt x="1455" y="258"/>
                </a:cubicBezTo>
                <a:cubicBezTo>
                  <a:pt x="1464" y="237"/>
                  <a:pt x="1476" y="218"/>
                  <a:pt x="1492" y="202"/>
                </a:cubicBezTo>
                <a:cubicBezTo>
                  <a:pt x="1508" y="187"/>
                  <a:pt x="1527" y="174"/>
                  <a:pt x="1549" y="165"/>
                </a:cubicBezTo>
                <a:cubicBezTo>
                  <a:pt x="1571" y="156"/>
                  <a:pt x="1594" y="151"/>
                  <a:pt x="1620" y="151"/>
                </a:cubicBezTo>
                <a:cubicBezTo>
                  <a:pt x="1645" y="151"/>
                  <a:pt x="1668" y="156"/>
                  <a:pt x="1690" y="165"/>
                </a:cubicBezTo>
                <a:cubicBezTo>
                  <a:pt x="1712" y="174"/>
                  <a:pt x="1731" y="187"/>
                  <a:pt x="1747" y="202"/>
                </a:cubicBezTo>
                <a:cubicBezTo>
                  <a:pt x="1763" y="218"/>
                  <a:pt x="1776" y="237"/>
                  <a:pt x="1785" y="258"/>
                </a:cubicBezTo>
                <a:cubicBezTo>
                  <a:pt x="1794" y="280"/>
                  <a:pt x="1799" y="303"/>
                  <a:pt x="1799" y="327"/>
                </a:cubicBezTo>
                <a:cubicBezTo>
                  <a:pt x="1799" y="351"/>
                  <a:pt x="1794" y="374"/>
                  <a:pt x="1785" y="395"/>
                </a:cubicBezTo>
                <a:cubicBezTo>
                  <a:pt x="1776" y="416"/>
                  <a:pt x="1763" y="435"/>
                  <a:pt x="1747" y="451"/>
                </a:cubicBezTo>
                <a:cubicBezTo>
                  <a:pt x="1731" y="467"/>
                  <a:pt x="1713" y="480"/>
                  <a:pt x="1691" y="489"/>
                </a:cubicBezTo>
                <a:cubicBezTo>
                  <a:pt x="1669" y="498"/>
                  <a:pt x="1645" y="503"/>
                  <a:pt x="1620" y="503"/>
                </a:cubicBezTo>
                <a:close/>
                <a:moveTo>
                  <a:pt x="1620" y="421"/>
                </a:moveTo>
                <a:cubicBezTo>
                  <a:pt x="1633" y="421"/>
                  <a:pt x="1645" y="418"/>
                  <a:pt x="1657" y="413"/>
                </a:cubicBezTo>
                <a:cubicBezTo>
                  <a:pt x="1668" y="408"/>
                  <a:pt x="1678" y="402"/>
                  <a:pt x="1686" y="393"/>
                </a:cubicBezTo>
                <a:cubicBezTo>
                  <a:pt x="1694" y="385"/>
                  <a:pt x="1701" y="375"/>
                  <a:pt x="1706" y="364"/>
                </a:cubicBezTo>
                <a:cubicBezTo>
                  <a:pt x="1711" y="352"/>
                  <a:pt x="1713" y="340"/>
                  <a:pt x="1713" y="326"/>
                </a:cubicBezTo>
                <a:cubicBezTo>
                  <a:pt x="1713" y="313"/>
                  <a:pt x="1711" y="301"/>
                  <a:pt x="1706" y="289"/>
                </a:cubicBezTo>
                <a:cubicBezTo>
                  <a:pt x="1701" y="278"/>
                  <a:pt x="1694" y="268"/>
                  <a:pt x="1686" y="259"/>
                </a:cubicBezTo>
                <a:cubicBezTo>
                  <a:pt x="1678" y="251"/>
                  <a:pt x="1668" y="244"/>
                  <a:pt x="1657" y="239"/>
                </a:cubicBezTo>
                <a:cubicBezTo>
                  <a:pt x="1645" y="234"/>
                  <a:pt x="1633" y="232"/>
                  <a:pt x="1620" y="232"/>
                </a:cubicBezTo>
                <a:cubicBezTo>
                  <a:pt x="1607" y="232"/>
                  <a:pt x="1595" y="234"/>
                  <a:pt x="1584" y="239"/>
                </a:cubicBezTo>
                <a:cubicBezTo>
                  <a:pt x="1573" y="244"/>
                  <a:pt x="1563" y="251"/>
                  <a:pt x="1555" y="259"/>
                </a:cubicBezTo>
                <a:cubicBezTo>
                  <a:pt x="1546" y="268"/>
                  <a:pt x="1540" y="278"/>
                  <a:pt x="1535" y="289"/>
                </a:cubicBezTo>
                <a:cubicBezTo>
                  <a:pt x="1530" y="301"/>
                  <a:pt x="1528" y="313"/>
                  <a:pt x="1528" y="326"/>
                </a:cubicBezTo>
                <a:cubicBezTo>
                  <a:pt x="1528" y="340"/>
                  <a:pt x="1530" y="352"/>
                  <a:pt x="1535" y="364"/>
                </a:cubicBezTo>
                <a:cubicBezTo>
                  <a:pt x="1540" y="375"/>
                  <a:pt x="1546" y="385"/>
                  <a:pt x="1555" y="393"/>
                </a:cubicBezTo>
                <a:cubicBezTo>
                  <a:pt x="1563" y="402"/>
                  <a:pt x="1573" y="408"/>
                  <a:pt x="1584" y="413"/>
                </a:cubicBezTo>
                <a:cubicBezTo>
                  <a:pt x="1595" y="418"/>
                  <a:pt x="1607" y="421"/>
                  <a:pt x="1620" y="421"/>
                </a:cubicBezTo>
                <a:close/>
                <a:moveTo>
                  <a:pt x="0" y="158"/>
                </a:moveTo>
                <a:cubicBezTo>
                  <a:pt x="88" y="158"/>
                  <a:pt x="88" y="158"/>
                  <a:pt x="88" y="158"/>
                </a:cubicBezTo>
                <a:cubicBezTo>
                  <a:pt x="156" y="373"/>
                  <a:pt x="156" y="373"/>
                  <a:pt x="156" y="373"/>
                </a:cubicBezTo>
                <a:cubicBezTo>
                  <a:pt x="236" y="158"/>
                  <a:pt x="236" y="158"/>
                  <a:pt x="236" y="158"/>
                </a:cubicBezTo>
                <a:cubicBezTo>
                  <a:pt x="313" y="158"/>
                  <a:pt x="313" y="158"/>
                  <a:pt x="313" y="158"/>
                </a:cubicBezTo>
                <a:cubicBezTo>
                  <a:pt x="392" y="373"/>
                  <a:pt x="392" y="373"/>
                  <a:pt x="392" y="373"/>
                </a:cubicBezTo>
                <a:cubicBezTo>
                  <a:pt x="462" y="158"/>
                  <a:pt x="462" y="158"/>
                  <a:pt x="462" y="158"/>
                </a:cubicBezTo>
                <a:cubicBezTo>
                  <a:pt x="550" y="158"/>
                  <a:pt x="550" y="158"/>
                  <a:pt x="550" y="158"/>
                </a:cubicBezTo>
                <a:cubicBezTo>
                  <a:pt x="435" y="495"/>
                  <a:pt x="435" y="495"/>
                  <a:pt x="435" y="495"/>
                </a:cubicBezTo>
                <a:cubicBezTo>
                  <a:pt x="354" y="495"/>
                  <a:pt x="354" y="495"/>
                  <a:pt x="354" y="495"/>
                </a:cubicBezTo>
                <a:cubicBezTo>
                  <a:pt x="274" y="275"/>
                  <a:pt x="274" y="275"/>
                  <a:pt x="274" y="275"/>
                </a:cubicBezTo>
                <a:cubicBezTo>
                  <a:pt x="192" y="495"/>
                  <a:pt x="192" y="495"/>
                  <a:pt x="192" y="495"/>
                </a:cubicBezTo>
                <a:cubicBezTo>
                  <a:pt x="110" y="495"/>
                  <a:pt x="110" y="495"/>
                  <a:pt x="110" y="495"/>
                </a:cubicBezTo>
                <a:lnTo>
                  <a:pt x="0" y="15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 sz="1800"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674742" y="365760"/>
            <a:ext cx="10680647" cy="685800"/>
          </a:xfr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add title</a:t>
            </a:r>
            <a:endParaRPr lang="en-US"/>
          </a:p>
        </p:txBody>
      </p:sp>
      <p:sp>
        <p:nvSpPr>
          <p:cNvPr id="16" name="Content Placeholder 3"/>
          <p:cNvSpPr>
            <a:spLocks noGrp="1"/>
          </p:cNvSpPr>
          <p:nvPr>
            <p:ph sz="half" idx="10" hasCustomPrompt="1"/>
          </p:nvPr>
        </p:nvSpPr>
        <p:spPr>
          <a:xfrm>
            <a:off x="674740" y="1356853"/>
            <a:ext cx="5256000" cy="4832811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add description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18" name="Content Placeholder 5"/>
          <p:cNvSpPr>
            <a:spLocks noGrp="1"/>
          </p:cNvSpPr>
          <p:nvPr>
            <p:ph sz="quarter" idx="11" hasCustomPrompt="1"/>
          </p:nvPr>
        </p:nvSpPr>
        <p:spPr>
          <a:xfrm>
            <a:off x="6099388" y="1356853"/>
            <a:ext cx="5256000" cy="4832811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add description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Número de diapositiva"/>
          <p:cNvSpPr txBox="1"/>
          <p:nvPr userDrawn="1"/>
        </p:nvSpPr>
        <p:spPr>
          <a:xfrm>
            <a:off x="11516763" y="6509915"/>
            <a:ext cx="548640" cy="91440"/>
          </a:xfrm>
          <a:prstGeom prst="rect">
            <a:avLst/>
          </a:prstGeom>
        </p:spPr>
        <p:txBody>
          <a:bodyPr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7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enorite" pitchFamily="2" charset="0"/>
                <a:ea typeface="+mn-ea"/>
                <a:cs typeface="+mn-cs"/>
                <a:sym typeface="Tenorite Regular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9pPr>
          </a:lstStyle>
          <a:p>
            <a:fld id="{86CB4B4D-7CA3-9044-876B-883B54F8677D}" type="slidenum">
              <a:rPr lang="en-US" sz="800" smtClean="0"/>
            </a:fld>
            <a:endParaRPr lang="en-US" sz="800"/>
          </a:p>
        </p:txBody>
      </p:sp>
      <p:sp>
        <p:nvSpPr>
          <p:cNvPr id="5" name="Freeform 5"/>
          <p:cNvSpPr>
            <a:spLocks noEditPoints="1"/>
          </p:cNvSpPr>
          <p:nvPr userDrawn="1"/>
        </p:nvSpPr>
        <p:spPr bwMode="auto">
          <a:xfrm>
            <a:off x="10784911" y="6479384"/>
            <a:ext cx="468875" cy="173633"/>
          </a:xfrm>
          <a:custGeom>
            <a:avLst/>
            <a:gdLst>
              <a:gd name="T0" fmla="*/ 698 w 1799"/>
              <a:gd name="T1" fmla="*/ 158 h 664"/>
              <a:gd name="T2" fmla="*/ 610 w 1799"/>
              <a:gd name="T3" fmla="*/ 496 h 664"/>
              <a:gd name="T4" fmla="*/ 664 w 1799"/>
              <a:gd name="T5" fmla="*/ 7 h 664"/>
              <a:gd name="T6" fmla="*/ 638 w 1799"/>
              <a:gd name="T7" fmla="*/ 105 h 664"/>
              <a:gd name="T8" fmla="*/ 664 w 1799"/>
              <a:gd name="T9" fmla="*/ 7 h 664"/>
              <a:gd name="T10" fmla="*/ 907 w 1799"/>
              <a:gd name="T11" fmla="*/ 491 h 664"/>
              <a:gd name="T12" fmla="*/ 863 w 1799"/>
              <a:gd name="T13" fmla="*/ 664 h 664"/>
              <a:gd name="T14" fmla="*/ 777 w 1799"/>
              <a:gd name="T15" fmla="*/ 158 h 664"/>
              <a:gd name="T16" fmla="*/ 862 w 1799"/>
              <a:gd name="T17" fmla="*/ 205 h 664"/>
              <a:gd name="T18" fmla="*/ 969 w 1799"/>
              <a:gd name="T19" fmla="*/ 151 h 664"/>
              <a:gd name="T20" fmla="*/ 1082 w 1799"/>
              <a:gd name="T21" fmla="*/ 199 h 664"/>
              <a:gd name="T22" fmla="*/ 1131 w 1799"/>
              <a:gd name="T23" fmla="*/ 327 h 664"/>
              <a:gd name="T24" fmla="*/ 1081 w 1799"/>
              <a:gd name="T25" fmla="*/ 455 h 664"/>
              <a:gd name="T26" fmla="*/ 969 w 1799"/>
              <a:gd name="T27" fmla="*/ 503 h 664"/>
              <a:gd name="T28" fmla="*/ 988 w 1799"/>
              <a:gd name="T29" fmla="*/ 414 h 664"/>
              <a:gd name="T30" fmla="*/ 1038 w 1799"/>
              <a:gd name="T31" fmla="*/ 364 h 664"/>
              <a:gd name="T32" fmla="*/ 1038 w 1799"/>
              <a:gd name="T33" fmla="*/ 289 h 664"/>
              <a:gd name="T34" fmla="*/ 988 w 1799"/>
              <a:gd name="T35" fmla="*/ 239 h 664"/>
              <a:gd name="T36" fmla="*/ 915 w 1799"/>
              <a:gd name="T37" fmla="*/ 239 h 664"/>
              <a:gd name="T38" fmla="*/ 865 w 1799"/>
              <a:gd name="T39" fmla="*/ 289 h 664"/>
              <a:gd name="T40" fmla="*/ 865 w 1799"/>
              <a:gd name="T41" fmla="*/ 364 h 664"/>
              <a:gd name="T42" fmla="*/ 915 w 1799"/>
              <a:gd name="T43" fmla="*/ 414 h 664"/>
              <a:gd name="T44" fmla="*/ 1194 w 1799"/>
              <a:gd name="T45" fmla="*/ 158 h 664"/>
              <a:gd name="T46" fmla="*/ 1279 w 1799"/>
              <a:gd name="T47" fmla="*/ 210 h 664"/>
              <a:gd name="T48" fmla="*/ 1372 w 1799"/>
              <a:gd name="T49" fmla="*/ 152 h 664"/>
              <a:gd name="T50" fmla="*/ 1429 w 1799"/>
              <a:gd name="T51" fmla="*/ 165 h 664"/>
              <a:gd name="T52" fmla="*/ 1379 w 1799"/>
              <a:gd name="T53" fmla="*/ 242 h 664"/>
              <a:gd name="T54" fmla="*/ 1299 w 1799"/>
              <a:gd name="T55" fmla="*/ 257 h 664"/>
              <a:gd name="T56" fmla="*/ 1279 w 1799"/>
              <a:gd name="T57" fmla="*/ 496 h 664"/>
              <a:gd name="T58" fmla="*/ 1194 w 1799"/>
              <a:gd name="T59" fmla="*/ 158 h 664"/>
              <a:gd name="T60" fmla="*/ 1549 w 1799"/>
              <a:gd name="T61" fmla="*/ 489 h 664"/>
              <a:gd name="T62" fmla="*/ 1455 w 1799"/>
              <a:gd name="T63" fmla="*/ 395 h 664"/>
              <a:gd name="T64" fmla="*/ 1455 w 1799"/>
              <a:gd name="T65" fmla="*/ 258 h 664"/>
              <a:gd name="T66" fmla="*/ 1549 w 1799"/>
              <a:gd name="T67" fmla="*/ 165 h 664"/>
              <a:gd name="T68" fmla="*/ 1690 w 1799"/>
              <a:gd name="T69" fmla="*/ 165 h 664"/>
              <a:gd name="T70" fmla="*/ 1785 w 1799"/>
              <a:gd name="T71" fmla="*/ 258 h 664"/>
              <a:gd name="T72" fmla="*/ 1785 w 1799"/>
              <a:gd name="T73" fmla="*/ 395 h 664"/>
              <a:gd name="T74" fmla="*/ 1691 w 1799"/>
              <a:gd name="T75" fmla="*/ 489 h 664"/>
              <a:gd name="T76" fmla="*/ 1620 w 1799"/>
              <a:gd name="T77" fmla="*/ 421 h 664"/>
              <a:gd name="T78" fmla="*/ 1686 w 1799"/>
              <a:gd name="T79" fmla="*/ 393 h 664"/>
              <a:gd name="T80" fmla="*/ 1713 w 1799"/>
              <a:gd name="T81" fmla="*/ 326 h 664"/>
              <a:gd name="T82" fmla="*/ 1686 w 1799"/>
              <a:gd name="T83" fmla="*/ 259 h 664"/>
              <a:gd name="T84" fmla="*/ 1620 w 1799"/>
              <a:gd name="T85" fmla="*/ 232 h 664"/>
              <a:gd name="T86" fmla="*/ 1555 w 1799"/>
              <a:gd name="T87" fmla="*/ 259 h 664"/>
              <a:gd name="T88" fmla="*/ 1528 w 1799"/>
              <a:gd name="T89" fmla="*/ 326 h 664"/>
              <a:gd name="T90" fmla="*/ 1555 w 1799"/>
              <a:gd name="T91" fmla="*/ 393 h 664"/>
              <a:gd name="T92" fmla="*/ 1620 w 1799"/>
              <a:gd name="T93" fmla="*/ 421 h 664"/>
              <a:gd name="T94" fmla="*/ 88 w 1799"/>
              <a:gd name="T95" fmla="*/ 158 h 664"/>
              <a:gd name="T96" fmla="*/ 236 w 1799"/>
              <a:gd name="T97" fmla="*/ 158 h 664"/>
              <a:gd name="T98" fmla="*/ 392 w 1799"/>
              <a:gd name="T99" fmla="*/ 373 h 664"/>
              <a:gd name="T100" fmla="*/ 550 w 1799"/>
              <a:gd name="T101" fmla="*/ 158 h 664"/>
              <a:gd name="T102" fmla="*/ 354 w 1799"/>
              <a:gd name="T103" fmla="*/ 495 h 664"/>
              <a:gd name="T104" fmla="*/ 192 w 1799"/>
              <a:gd name="T105" fmla="*/ 495 h 664"/>
              <a:gd name="T106" fmla="*/ 0 w 1799"/>
              <a:gd name="T107" fmla="*/ 158 h 6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799" h="664">
                <a:moveTo>
                  <a:pt x="610" y="158"/>
                </a:moveTo>
                <a:cubicBezTo>
                  <a:pt x="698" y="158"/>
                  <a:pt x="698" y="158"/>
                  <a:pt x="698" y="158"/>
                </a:cubicBezTo>
                <a:cubicBezTo>
                  <a:pt x="698" y="496"/>
                  <a:pt x="698" y="496"/>
                  <a:pt x="698" y="496"/>
                </a:cubicBezTo>
                <a:cubicBezTo>
                  <a:pt x="610" y="496"/>
                  <a:pt x="610" y="496"/>
                  <a:pt x="610" y="496"/>
                </a:cubicBezTo>
                <a:lnTo>
                  <a:pt x="610" y="158"/>
                </a:lnTo>
                <a:close/>
                <a:moveTo>
                  <a:pt x="664" y="7"/>
                </a:moveTo>
                <a:cubicBezTo>
                  <a:pt x="637" y="0"/>
                  <a:pt x="609" y="16"/>
                  <a:pt x="602" y="43"/>
                </a:cubicBezTo>
                <a:cubicBezTo>
                  <a:pt x="595" y="70"/>
                  <a:pt x="611" y="98"/>
                  <a:pt x="638" y="105"/>
                </a:cubicBezTo>
                <a:cubicBezTo>
                  <a:pt x="665" y="112"/>
                  <a:pt x="693" y="96"/>
                  <a:pt x="700" y="69"/>
                </a:cubicBezTo>
                <a:cubicBezTo>
                  <a:pt x="707" y="42"/>
                  <a:pt x="691" y="14"/>
                  <a:pt x="664" y="7"/>
                </a:cubicBezTo>
                <a:close/>
                <a:moveTo>
                  <a:pt x="969" y="503"/>
                </a:moveTo>
                <a:cubicBezTo>
                  <a:pt x="946" y="503"/>
                  <a:pt x="926" y="499"/>
                  <a:pt x="907" y="491"/>
                </a:cubicBezTo>
                <a:cubicBezTo>
                  <a:pt x="889" y="482"/>
                  <a:pt x="874" y="470"/>
                  <a:pt x="863" y="455"/>
                </a:cubicBezTo>
                <a:cubicBezTo>
                  <a:pt x="863" y="664"/>
                  <a:pt x="863" y="664"/>
                  <a:pt x="863" y="664"/>
                </a:cubicBezTo>
                <a:cubicBezTo>
                  <a:pt x="777" y="664"/>
                  <a:pt x="777" y="664"/>
                  <a:pt x="777" y="664"/>
                </a:cubicBezTo>
                <a:cubicBezTo>
                  <a:pt x="777" y="158"/>
                  <a:pt x="777" y="158"/>
                  <a:pt x="777" y="158"/>
                </a:cubicBezTo>
                <a:cubicBezTo>
                  <a:pt x="862" y="158"/>
                  <a:pt x="862" y="158"/>
                  <a:pt x="862" y="158"/>
                </a:cubicBezTo>
                <a:cubicBezTo>
                  <a:pt x="862" y="205"/>
                  <a:pt x="862" y="205"/>
                  <a:pt x="862" y="205"/>
                </a:cubicBezTo>
                <a:cubicBezTo>
                  <a:pt x="874" y="188"/>
                  <a:pt x="888" y="175"/>
                  <a:pt x="907" y="166"/>
                </a:cubicBezTo>
                <a:cubicBezTo>
                  <a:pt x="925" y="156"/>
                  <a:pt x="946" y="151"/>
                  <a:pt x="969" y="151"/>
                </a:cubicBezTo>
                <a:cubicBezTo>
                  <a:pt x="990" y="151"/>
                  <a:pt x="1010" y="155"/>
                  <a:pt x="1030" y="163"/>
                </a:cubicBezTo>
                <a:cubicBezTo>
                  <a:pt x="1050" y="172"/>
                  <a:pt x="1067" y="183"/>
                  <a:pt x="1082" y="199"/>
                </a:cubicBezTo>
                <a:cubicBezTo>
                  <a:pt x="1097" y="214"/>
                  <a:pt x="1109" y="233"/>
                  <a:pt x="1118" y="254"/>
                </a:cubicBezTo>
                <a:cubicBezTo>
                  <a:pt x="1127" y="276"/>
                  <a:pt x="1131" y="300"/>
                  <a:pt x="1131" y="327"/>
                </a:cubicBezTo>
                <a:cubicBezTo>
                  <a:pt x="1131" y="354"/>
                  <a:pt x="1127" y="378"/>
                  <a:pt x="1118" y="400"/>
                </a:cubicBezTo>
                <a:cubicBezTo>
                  <a:pt x="1108" y="421"/>
                  <a:pt x="1096" y="440"/>
                  <a:pt x="1081" y="455"/>
                </a:cubicBezTo>
                <a:cubicBezTo>
                  <a:pt x="1066" y="471"/>
                  <a:pt x="1049" y="482"/>
                  <a:pt x="1030" y="491"/>
                </a:cubicBezTo>
                <a:cubicBezTo>
                  <a:pt x="1010" y="499"/>
                  <a:pt x="990" y="503"/>
                  <a:pt x="969" y="503"/>
                </a:cubicBezTo>
                <a:close/>
                <a:moveTo>
                  <a:pt x="952" y="421"/>
                </a:moveTo>
                <a:cubicBezTo>
                  <a:pt x="965" y="421"/>
                  <a:pt x="977" y="419"/>
                  <a:pt x="988" y="414"/>
                </a:cubicBezTo>
                <a:cubicBezTo>
                  <a:pt x="999" y="409"/>
                  <a:pt x="1009" y="402"/>
                  <a:pt x="1018" y="394"/>
                </a:cubicBezTo>
                <a:cubicBezTo>
                  <a:pt x="1026" y="385"/>
                  <a:pt x="1033" y="375"/>
                  <a:pt x="1038" y="364"/>
                </a:cubicBezTo>
                <a:cubicBezTo>
                  <a:pt x="1043" y="352"/>
                  <a:pt x="1045" y="340"/>
                  <a:pt x="1045" y="326"/>
                </a:cubicBezTo>
                <a:cubicBezTo>
                  <a:pt x="1045" y="313"/>
                  <a:pt x="1043" y="301"/>
                  <a:pt x="1038" y="289"/>
                </a:cubicBezTo>
                <a:cubicBezTo>
                  <a:pt x="1033" y="278"/>
                  <a:pt x="1026" y="268"/>
                  <a:pt x="1018" y="259"/>
                </a:cubicBezTo>
                <a:cubicBezTo>
                  <a:pt x="1009" y="251"/>
                  <a:pt x="999" y="244"/>
                  <a:pt x="988" y="239"/>
                </a:cubicBezTo>
                <a:cubicBezTo>
                  <a:pt x="977" y="234"/>
                  <a:pt x="965" y="231"/>
                  <a:pt x="952" y="231"/>
                </a:cubicBezTo>
                <a:cubicBezTo>
                  <a:pt x="938" y="231"/>
                  <a:pt x="926" y="234"/>
                  <a:pt x="915" y="239"/>
                </a:cubicBezTo>
                <a:cubicBezTo>
                  <a:pt x="903" y="244"/>
                  <a:pt x="893" y="251"/>
                  <a:pt x="885" y="259"/>
                </a:cubicBezTo>
                <a:cubicBezTo>
                  <a:pt x="877" y="268"/>
                  <a:pt x="870" y="278"/>
                  <a:pt x="865" y="289"/>
                </a:cubicBezTo>
                <a:cubicBezTo>
                  <a:pt x="860" y="301"/>
                  <a:pt x="858" y="313"/>
                  <a:pt x="858" y="326"/>
                </a:cubicBezTo>
                <a:cubicBezTo>
                  <a:pt x="858" y="340"/>
                  <a:pt x="860" y="352"/>
                  <a:pt x="865" y="364"/>
                </a:cubicBezTo>
                <a:cubicBezTo>
                  <a:pt x="870" y="375"/>
                  <a:pt x="877" y="385"/>
                  <a:pt x="885" y="394"/>
                </a:cubicBezTo>
                <a:cubicBezTo>
                  <a:pt x="893" y="402"/>
                  <a:pt x="903" y="409"/>
                  <a:pt x="915" y="414"/>
                </a:cubicBezTo>
                <a:cubicBezTo>
                  <a:pt x="926" y="419"/>
                  <a:pt x="938" y="421"/>
                  <a:pt x="952" y="421"/>
                </a:cubicBezTo>
                <a:close/>
                <a:moveTo>
                  <a:pt x="1194" y="158"/>
                </a:moveTo>
                <a:cubicBezTo>
                  <a:pt x="1279" y="158"/>
                  <a:pt x="1279" y="158"/>
                  <a:pt x="1279" y="158"/>
                </a:cubicBezTo>
                <a:cubicBezTo>
                  <a:pt x="1279" y="210"/>
                  <a:pt x="1279" y="210"/>
                  <a:pt x="1279" y="210"/>
                </a:cubicBezTo>
                <a:cubicBezTo>
                  <a:pt x="1287" y="190"/>
                  <a:pt x="1299" y="175"/>
                  <a:pt x="1315" y="166"/>
                </a:cubicBezTo>
                <a:cubicBezTo>
                  <a:pt x="1331" y="157"/>
                  <a:pt x="1350" y="152"/>
                  <a:pt x="1372" y="152"/>
                </a:cubicBezTo>
                <a:cubicBezTo>
                  <a:pt x="1383" y="152"/>
                  <a:pt x="1394" y="153"/>
                  <a:pt x="1403" y="156"/>
                </a:cubicBezTo>
                <a:cubicBezTo>
                  <a:pt x="1413" y="158"/>
                  <a:pt x="1422" y="161"/>
                  <a:pt x="1429" y="165"/>
                </a:cubicBezTo>
                <a:cubicBezTo>
                  <a:pt x="1397" y="250"/>
                  <a:pt x="1397" y="250"/>
                  <a:pt x="1397" y="250"/>
                </a:cubicBezTo>
                <a:cubicBezTo>
                  <a:pt x="1393" y="247"/>
                  <a:pt x="1387" y="244"/>
                  <a:pt x="1379" y="242"/>
                </a:cubicBezTo>
                <a:cubicBezTo>
                  <a:pt x="1371" y="239"/>
                  <a:pt x="1362" y="238"/>
                  <a:pt x="1352" y="238"/>
                </a:cubicBezTo>
                <a:cubicBezTo>
                  <a:pt x="1330" y="238"/>
                  <a:pt x="1313" y="244"/>
                  <a:pt x="1299" y="257"/>
                </a:cubicBezTo>
                <a:cubicBezTo>
                  <a:pt x="1286" y="269"/>
                  <a:pt x="1279" y="289"/>
                  <a:pt x="1279" y="318"/>
                </a:cubicBezTo>
                <a:cubicBezTo>
                  <a:pt x="1279" y="496"/>
                  <a:pt x="1279" y="496"/>
                  <a:pt x="1279" y="496"/>
                </a:cubicBezTo>
                <a:cubicBezTo>
                  <a:pt x="1194" y="496"/>
                  <a:pt x="1194" y="496"/>
                  <a:pt x="1194" y="496"/>
                </a:cubicBezTo>
                <a:lnTo>
                  <a:pt x="1194" y="158"/>
                </a:lnTo>
                <a:close/>
                <a:moveTo>
                  <a:pt x="1620" y="503"/>
                </a:moveTo>
                <a:cubicBezTo>
                  <a:pt x="1594" y="503"/>
                  <a:pt x="1571" y="498"/>
                  <a:pt x="1549" y="489"/>
                </a:cubicBezTo>
                <a:cubicBezTo>
                  <a:pt x="1527" y="480"/>
                  <a:pt x="1508" y="467"/>
                  <a:pt x="1492" y="451"/>
                </a:cubicBezTo>
                <a:cubicBezTo>
                  <a:pt x="1476" y="435"/>
                  <a:pt x="1464" y="416"/>
                  <a:pt x="1455" y="395"/>
                </a:cubicBezTo>
                <a:cubicBezTo>
                  <a:pt x="1446" y="374"/>
                  <a:pt x="1441" y="351"/>
                  <a:pt x="1441" y="327"/>
                </a:cubicBezTo>
                <a:cubicBezTo>
                  <a:pt x="1441" y="303"/>
                  <a:pt x="1446" y="280"/>
                  <a:pt x="1455" y="258"/>
                </a:cubicBezTo>
                <a:cubicBezTo>
                  <a:pt x="1464" y="237"/>
                  <a:pt x="1476" y="218"/>
                  <a:pt x="1492" y="202"/>
                </a:cubicBezTo>
                <a:cubicBezTo>
                  <a:pt x="1508" y="187"/>
                  <a:pt x="1527" y="174"/>
                  <a:pt x="1549" y="165"/>
                </a:cubicBezTo>
                <a:cubicBezTo>
                  <a:pt x="1571" y="156"/>
                  <a:pt x="1594" y="151"/>
                  <a:pt x="1620" y="151"/>
                </a:cubicBezTo>
                <a:cubicBezTo>
                  <a:pt x="1645" y="151"/>
                  <a:pt x="1668" y="156"/>
                  <a:pt x="1690" y="165"/>
                </a:cubicBezTo>
                <a:cubicBezTo>
                  <a:pt x="1712" y="174"/>
                  <a:pt x="1731" y="187"/>
                  <a:pt x="1747" y="202"/>
                </a:cubicBezTo>
                <a:cubicBezTo>
                  <a:pt x="1763" y="218"/>
                  <a:pt x="1776" y="237"/>
                  <a:pt x="1785" y="258"/>
                </a:cubicBezTo>
                <a:cubicBezTo>
                  <a:pt x="1794" y="280"/>
                  <a:pt x="1799" y="303"/>
                  <a:pt x="1799" y="327"/>
                </a:cubicBezTo>
                <a:cubicBezTo>
                  <a:pt x="1799" y="351"/>
                  <a:pt x="1794" y="374"/>
                  <a:pt x="1785" y="395"/>
                </a:cubicBezTo>
                <a:cubicBezTo>
                  <a:pt x="1776" y="416"/>
                  <a:pt x="1763" y="435"/>
                  <a:pt x="1747" y="451"/>
                </a:cubicBezTo>
                <a:cubicBezTo>
                  <a:pt x="1731" y="467"/>
                  <a:pt x="1713" y="480"/>
                  <a:pt x="1691" y="489"/>
                </a:cubicBezTo>
                <a:cubicBezTo>
                  <a:pt x="1669" y="498"/>
                  <a:pt x="1645" y="503"/>
                  <a:pt x="1620" y="503"/>
                </a:cubicBezTo>
                <a:close/>
                <a:moveTo>
                  <a:pt x="1620" y="421"/>
                </a:moveTo>
                <a:cubicBezTo>
                  <a:pt x="1633" y="421"/>
                  <a:pt x="1645" y="418"/>
                  <a:pt x="1657" y="413"/>
                </a:cubicBezTo>
                <a:cubicBezTo>
                  <a:pt x="1668" y="408"/>
                  <a:pt x="1678" y="402"/>
                  <a:pt x="1686" y="393"/>
                </a:cubicBezTo>
                <a:cubicBezTo>
                  <a:pt x="1694" y="385"/>
                  <a:pt x="1701" y="375"/>
                  <a:pt x="1706" y="364"/>
                </a:cubicBezTo>
                <a:cubicBezTo>
                  <a:pt x="1711" y="352"/>
                  <a:pt x="1713" y="340"/>
                  <a:pt x="1713" y="326"/>
                </a:cubicBezTo>
                <a:cubicBezTo>
                  <a:pt x="1713" y="313"/>
                  <a:pt x="1711" y="301"/>
                  <a:pt x="1706" y="289"/>
                </a:cubicBezTo>
                <a:cubicBezTo>
                  <a:pt x="1701" y="278"/>
                  <a:pt x="1694" y="268"/>
                  <a:pt x="1686" y="259"/>
                </a:cubicBezTo>
                <a:cubicBezTo>
                  <a:pt x="1678" y="251"/>
                  <a:pt x="1668" y="244"/>
                  <a:pt x="1657" y="239"/>
                </a:cubicBezTo>
                <a:cubicBezTo>
                  <a:pt x="1645" y="234"/>
                  <a:pt x="1633" y="232"/>
                  <a:pt x="1620" y="232"/>
                </a:cubicBezTo>
                <a:cubicBezTo>
                  <a:pt x="1607" y="232"/>
                  <a:pt x="1595" y="234"/>
                  <a:pt x="1584" y="239"/>
                </a:cubicBezTo>
                <a:cubicBezTo>
                  <a:pt x="1573" y="244"/>
                  <a:pt x="1563" y="251"/>
                  <a:pt x="1555" y="259"/>
                </a:cubicBezTo>
                <a:cubicBezTo>
                  <a:pt x="1546" y="268"/>
                  <a:pt x="1540" y="278"/>
                  <a:pt x="1535" y="289"/>
                </a:cubicBezTo>
                <a:cubicBezTo>
                  <a:pt x="1530" y="301"/>
                  <a:pt x="1528" y="313"/>
                  <a:pt x="1528" y="326"/>
                </a:cubicBezTo>
                <a:cubicBezTo>
                  <a:pt x="1528" y="340"/>
                  <a:pt x="1530" y="352"/>
                  <a:pt x="1535" y="364"/>
                </a:cubicBezTo>
                <a:cubicBezTo>
                  <a:pt x="1540" y="375"/>
                  <a:pt x="1546" y="385"/>
                  <a:pt x="1555" y="393"/>
                </a:cubicBezTo>
                <a:cubicBezTo>
                  <a:pt x="1563" y="402"/>
                  <a:pt x="1573" y="408"/>
                  <a:pt x="1584" y="413"/>
                </a:cubicBezTo>
                <a:cubicBezTo>
                  <a:pt x="1595" y="418"/>
                  <a:pt x="1607" y="421"/>
                  <a:pt x="1620" y="421"/>
                </a:cubicBezTo>
                <a:close/>
                <a:moveTo>
                  <a:pt x="0" y="158"/>
                </a:moveTo>
                <a:cubicBezTo>
                  <a:pt x="88" y="158"/>
                  <a:pt x="88" y="158"/>
                  <a:pt x="88" y="158"/>
                </a:cubicBezTo>
                <a:cubicBezTo>
                  <a:pt x="156" y="373"/>
                  <a:pt x="156" y="373"/>
                  <a:pt x="156" y="373"/>
                </a:cubicBezTo>
                <a:cubicBezTo>
                  <a:pt x="236" y="158"/>
                  <a:pt x="236" y="158"/>
                  <a:pt x="236" y="158"/>
                </a:cubicBezTo>
                <a:cubicBezTo>
                  <a:pt x="313" y="158"/>
                  <a:pt x="313" y="158"/>
                  <a:pt x="313" y="158"/>
                </a:cubicBezTo>
                <a:cubicBezTo>
                  <a:pt x="392" y="373"/>
                  <a:pt x="392" y="373"/>
                  <a:pt x="392" y="373"/>
                </a:cubicBezTo>
                <a:cubicBezTo>
                  <a:pt x="462" y="158"/>
                  <a:pt x="462" y="158"/>
                  <a:pt x="462" y="158"/>
                </a:cubicBezTo>
                <a:cubicBezTo>
                  <a:pt x="550" y="158"/>
                  <a:pt x="550" y="158"/>
                  <a:pt x="550" y="158"/>
                </a:cubicBezTo>
                <a:cubicBezTo>
                  <a:pt x="435" y="495"/>
                  <a:pt x="435" y="495"/>
                  <a:pt x="435" y="495"/>
                </a:cubicBezTo>
                <a:cubicBezTo>
                  <a:pt x="354" y="495"/>
                  <a:pt x="354" y="495"/>
                  <a:pt x="354" y="495"/>
                </a:cubicBezTo>
                <a:cubicBezTo>
                  <a:pt x="274" y="275"/>
                  <a:pt x="274" y="275"/>
                  <a:pt x="274" y="275"/>
                </a:cubicBezTo>
                <a:cubicBezTo>
                  <a:pt x="192" y="495"/>
                  <a:pt x="192" y="495"/>
                  <a:pt x="192" y="495"/>
                </a:cubicBezTo>
                <a:cubicBezTo>
                  <a:pt x="110" y="495"/>
                  <a:pt x="110" y="495"/>
                  <a:pt x="110" y="495"/>
                </a:cubicBezTo>
                <a:lnTo>
                  <a:pt x="0" y="15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 sz="1800"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BigandB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676656" y="365760"/>
            <a:ext cx="10842021" cy="6858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1" kern="1200" dirty="0">
                <a:solidFill>
                  <a:schemeClr val="tx1"/>
                </a:solidFill>
                <a:latin typeface="Tenorite" pitchFamily="2" charset="0"/>
                <a:ea typeface="+mj-ea"/>
                <a:cs typeface="+mj-cs"/>
              </a:defRPr>
            </a:lvl1pPr>
          </a:lstStyle>
          <a:p>
            <a:r>
              <a:rPr lang="en-US"/>
              <a:t>Click to add title</a:t>
            </a:r>
            <a:endParaRPr lang="en-US"/>
          </a:p>
        </p:txBody>
      </p:sp>
      <p:sp>
        <p:nvSpPr>
          <p:cNvPr id="12" name="Text Placeholder 2"/>
          <p:cNvSpPr>
            <a:spLocks noGrp="1"/>
          </p:cNvSpPr>
          <p:nvPr>
            <p:ph type="body" idx="33" hasCustomPrompt="1"/>
          </p:nvPr>
        </p:nvSpPr>
        <p:spPr>
          <a:xfrm>
            <a:off x="6360541" y="1554280"/>
            <a:ext cx="5156223" cy="33525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00" b="1">
                <a:solidFill>
                  <a:schemeClr val="tx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subtitle</a:t>
            </a:r>
            <a:endParaRPr lang="en-US"/>
          </a:p>
        </p:txBody>
      </p:sp>
      <p:sp>
        <p:nvSpPr>
          <p:cNvPr id="14" name="Text Placeholder 2"/>
          <p:cNvSpPr>
            <a:spLocks noGrp="1"/>
          </p:cNvSpPr>
          <p:nvPr>
            <p:ph type="body" idx="29" hasCustomPrompt="1"/>
          </p:nvPr>
        </p:nvSpPr>
        <p:spPr>
          <a:xfrm>
            <a:off x="674742" y="4307690"/>
            <a:ext cx="5156223" cy="140707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 b="0" i="0">
                <a:solidFill>
                  <a:schemeClr val="tx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description</a:t>
            </a:r>
            <a:endParaRPr lang="en-US"/>
          </a:p>
        </p:txBody>
      </p:sp>
      <p:sp>
        <p:nvSpPr>
          <p:cNvPr id="16" name="Text Placeholder 2"/>
          <p:cNvSpPr>
            <a:spLocks noGrp="1"/>
          </p:cNvSpPr>
          <p:nvPr>
            <p:ph type="body" idx="34" hasCustomPrompt="1"/>
          </p:nvPr>
        </p:nvSpPr>
        <p:spPr>
          <a:xfrm>
            <a:off x="6364342" y="1901046"/>
            <a:ext cx="5156223" cy="1424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chemeClr val="tx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description</a:t>
            </a:r>
            <a:endParaRPr lang="en-US"/>
          </a:p>
        </p:txBody>
      </p:sp>
      <p:sp>
        <p:nvSpPr>
          <p:cNvPr id="22" name="Text Placeholder 2"/>
          <p:cNvSpPr>
            <a:spLocks noGrp="1"/>
          </p:cNvSpPr>
          <p:nvPr>
            <p:ph type="body" idx="35" hasCustomPrompt="1"/>
          </p:nvPr>
        </p:nvSpPr>
        <p:spPr>
          <a:xfrm>
            <a:off x="6360541" y="3846720"/>
            <a:ext cx="5156223" cy="33525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00" b="1">
                <a:solidFill>
                  <a:schemeClr val="tx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subtitle</a:t>
            </a:r>
            <a:endParaRPr lang="en-US"/>
          </a:p>
        </p:txBody>
      </p:sp>
      <p:sp>
        <p:nvSpPr>
          <p:cNvPr id="23" name="Text Placeholder 2"/>
          <p:cNvSpPr>
            <a:spLocks noGrp="1"/>
          </p:cNvSpPr>
          <p:nvPr>
            <p:ph type="body" idx="36" hasCustomPrompt="1"/>
          </p:nvPr>
        </p:nvSpPr>
        <p:spPr>
          <a:xfrm>
            <a:off x="6364342" y="4194621"/>
            <a:ext cx="5156223" cy="152014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chemeClr val="tx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description</a:t>
            </a:r>
            <a:endParaRPr lang="en-US"/>
          </a:p>
        </p:txBody>
      </p:sp>
      <p:sp>
        <p:nvSpPr>
          <p:cNvPr id="24" name="Text Placeholder 2"/>
          <p:cNvSpPr>
            <a:spLocks noGrp="1"/>
          </p:cNvSpPr>
          <p:nvPr>
            <p:ph type="body" idx="37" hasCustomPrompt="1"/>
          </p:nvPr>
        </p:nvSpPr>
        <p:spPr>
          <a:xfrm>
            <a:off x="674742" y="1555063"/>
            <a:ext cx="5156223" cy="275262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6000" b="1" i="0">
                <a:solidFill>
                  <a:schemeClr val="tx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big and bold text</a:t>
            </a:r>
            <a:endParaRPr lang="en-US"/>
          </a:p>
        </p:txBody>
      </p:sp>
      <p:sp>
        <p:nvSpPr>
          <p:cNvPr id="2" name="Número de diapositiva"/>
          <p:cNvSpPr txBox="1"/>
          <p:nvPr userDrawn="1"/>
        </p:nvSpPr>
        <p:spPr>
          <a:xfrm>
            <a:off x="11516763" y="6509915"/>
            <a:ext cx="548640" cy="91440"/>
          </a:xfrm>
          <a:prstGeom prst="rect">
            <a:avLst/>
          </a:prstGeom>
        </p:spPr>
        <p:txBody>
          <a:bodyPr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7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enorite" pitchFamily="2" charset="0"/>
                <a:ea typeface="+mn-ea"/>
                <a:cs typeface="+mn-cs"/>
                <a:sym typeface="Tenorite Regular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9pPr>
          </a:lstStyle>
          <a:p>
            <a:fld id="{86CB4B4D-7CA3-9044-876B-883B54F8677D}" type="slidenum">
              <a:rPr lang="en-US" sz="800" smtClean="0"/>
            </a:fld>
            <a:endParaRPr lang="en-US" sz="800"/>
          </a:p>
        </p:txBody>
      </p:sp>
      <p:sp>
        <p:nvSpPr>
          <p:cNvPr id="5" name="Freeform 5"/>
          <p:cNvSpPr>
            <a:spLocks noEditPoints="1"/>
          </p:cNvSpPr>
          <p:nvPr userDrawn="1"/>
        </p:nvSpPr>
        <p:spPr bwMode="auto">
          <a:xfrm>
            <a:off x="10784911" y="6479384"/>
            <a:ext cx="468875" cy="173633"/>
          </a:xfrm>
          <a:custGeom>
            <a:avLst/>
            <a:gdLst>
              <a:gd name="T0" fmla="*/ 698 w 1799"/>
              <a:gd name="T1" fmla="*/ 158 h 664"/>
              <a:gd name="T2" fmla="*/ 610 w 1799"/>
              <a:gd name="T3" fmla="*/ 496 h 664"/>
              <a:gd name="T4" fmla="*/ 664 w 1799"/>
              <a:gd name="T5" fmla="*/ 7 h 664"/>
              <a:gd name="T6" fmla="*/ 638 w 1799"/>
              <a:gd name="T7" fmla="*/ 105 h 664"/>
              <a:gd name="T8" fmla="*/ 664 w 1799"/>
              <a:gd name="T9" fmla="*/ 7 h 664"/>
              <a:gd name="T10" fmla="*/ 907 w 1799"/>
              <a:gd name="T11" fmla="*/ 491 h 664"/>
              <a:gd name="T12" fmla="*/ 863 w 1799"/>
              <a:gd name="T13" fmla="*/ 664 h 664"/>
              <a:gd name="T14" fmla="*/ 777 w 1799"/>
              <a:gd name="T15" fmla="*/ 158 h 664"/>
              <a:gd name="T16" fmla="*/ 862 w 1799"/>
              <a:gd name="T17" fmla="*/ 205 h 664"/>
              <a:gd name="T18" fmla="*/ 969 w 1799"/>
              <a:gd name="T19" fmla="*/ 151 h 664"/>
              <a:gd name="T20" fmla="*/ 1082 w 1799"/>
              <a:gd name="T21" fmla="*/ 199 h 664"/>
              <a:gd name="T22" fmla="*/ 1131 w 1799"/>
              <a:gd name="T23" fmla="*/ 327 h 664"/>
              <a:gd name="T24" fmla="*/ 1081 w 1799"/>
              <a:gd name="T25" fmla="*/ 455 h 664"/>
              <a:gd name="T26" fmla="*/ 969 w 1799"/>
              <a:gd name="T27" fmla="*/ 503 h 664"/>
              <a:gd name="T28" fmla="*/ 988 w 1799"/>
              <a:gd name="T29" fmla="*/ 414 h 664"/>
              <a:gd name="T30" fmla="*/ 1038 w 1799"/>
              <a:gd name="T31" fmla="*/ 364 h 664"/>
              <a:gd name="T32" fmla="*/ 1038 w 1799"/>
              <a:gd name="T33" fmla="*/ 289 h 664"/>
              <a:gd name="T34" fmla="*/ 988 w 1799"/>
              <a:gd name="T35" fmla="*/ 239 h 664"/>
              <a:gd name="T36" fmla="*/ 915 w 1799"/>
              <a:gd name="T37" fmla="*/ 239 h 664"/>
              <a:gd name="T38" fmla="*/ 865 w 1799"/>
              <a:gd name="T39" fmla="*/ 289 h 664"/>
              <a:gd name="T40" fmla="*/ 865 w 1799"/>
              <a:gd name="T41" fmla="*/ 364 h 664"/>
              <a:gd name="T42" fmla="*/ 915 w 1799"/>
              <a:gd name="T43" fmla="*/ 414 h 664"/>
              <a:gd name="T44" fmla="*/ 1194 w 1799"/>
              <a:gd name="T45" fmla="*/ 158 h 664"/>
              <a:gd name="T46" fmla="*/ 1279 w 1799"/>
              <a:gd name="T47" fmla="*/ 210 h 664"/>
              <a:gd name="T48" fmla="*/ 1372 w 1799"/>
              <a:gd name="T49" fmla="*/ 152 h 664"/>
              <a:gd name="T50" fmla="*/ 1429 w 1799"/>
              <a:gd name="T51" fmla="*/ 165 h 664"/>
              <a:gd name="T52" fmla="*/ 1379 w 1799"/>
              <a:gd name="T53" fmla="*/ 242 h 664"/>
              <a:gd name="T54" fmla="*/ 1299 w 1799"/>
              <a:gd name="T55" fmla="*/ 257 h 664"/>
              <a:gd name="T56" fmla="*/ 1279 w 1799"/>
              <a:gd name="T57" fmla="*/ 496 h 664"/>
              <a:gd name="T58" fmla="*/ 1194 w 1799"/>
              <a:gd name="T59" fmla="*/ 158 h 664"/>
              <a:gd name="T60" fmla="*/ 1549 w 1799"/>
              <a:gd name="T61" fmla="*/ 489 h 664"/>
              <a:gd name="T62" fmla="*/ 1455 w 1799"/>
              <a:gd name="T63" fmla="*/ 395 h 664"/>
              <a:gd name="T64" fmla="*/ 1455 w 1799"/>
              <a:gd name="T65" fmla="*/ 258 h 664"/>
              <a:gd name="T66" fmla="*/ 1549 w 1799"/>
              <a:gd name="T67" fmla="*/ 165 h 664"/>
              <a:gd name="T68" fmla="*/ 1690 w 1799"/>
              <a:gd name="T69" fmla="*/ 165 h 664"/>
              <a:gd name="T70" fmla="*/ 1785 w 1799"/>
              <a:gd name="T71" fmla="*/ 258 h 664"/>
              <a:gd name="T72" fmla="*/ 1785 w 1799"/>
              <a:gd name="T73" fmla="*/ 395 h 664"/>
              <a:gd name="T74" fmla="*/ 1691 w 1799"/>
              <a:gd name="T75" fmla="*/ 489 h 664"/>
              <a:gd name="T76" fmla="*/ 1620 w 1799"/>
              <a:gd name="T77" fmla="*/ 421 h 664"/>
              <a:gd name="T78" fmla="*/ 1686 w 1799"/>
              <a:gd name="T79" fmla="*/ 393 h 664"/>
              <a:gd name="T80" fmla="*/ 1713 w 1799"/>
              <a:gd name="T81" fmla="*/ 326 h 664"/>
              <a:gd name="T82" fmla="*/ 1686 w 1799"/>
              <a:gd name="T83" fmla="*/ 259 h 664"/>
              <a:gd name="T84" fmla="*/ 1620 w 1799"/>
              <a:gd name="T85" fmla="*/ 232 h 664"/>
              <a:gd name="T86" fmla="*/ 1555 w 1799"/>
              <a:gd name="T87" fmla="*/ 259 h 664"/>
              <a:gd name="T88" fmla="*/ 1528 w 1799"/>
              <a:gd name="T89" fmla="*/ 326 h 664"/>
              <a:gd name="T90" fmla="*/ 1555 w 1799"/>
              <a:gd name="T91" fmla="*/ 393 h 664"/>
              <a:gd name="T92" fmla="*/ 1620 w 1799"/>
              <a:gd name="T93" fmla="*/ 421 h 664"/>
              <a:gd name="T94" fmla="*/ 88 w 1799"/>
              <a:gd name="T95" fmla="*/ 158 h 664"/>
              <a:gd name="T96" fmla="*/ 236 w 1799"/>
              <a:gd name="T97" fmla="*/ 158 h 664"/>
              <a:gd name="T98" fmla="*/ 392 w 1799"/>
              <a:gd name="T99" fmla="*/ 373 h 664"/>
              <a:gd name="T100" fmla="*/ 550 w 1799"/>
              <a:gd name="T101" fmla="*/ 158 h 664"/>
              <a:gd name="T102" fmla="*/ 354 w 1799"/>
              <a:gd name="T103" fmla="*/ 495 h 664"/>
              <a:gd name="T104" fmla="*/ 192 w 1799"/>
              <a:gd name="T105" fmla="*/ 495 h 664"/>
              <a:gd name="T106" fmla="*/ 0 w 1799"/>
              <a:gd name="T107" fmla="*/ 158 h 6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799" h="664">
                <a:moveTo>
                  <a:pt x="610" y="158"/>
                </a:moveTo>
                <a:cubicBezTo>
                  <a:pt x="698" y="158"/>
                  <a:pt x="698" y="158"/>
                  <a:pt x="698" y="158"/>
                </a:cubicBezTo>
                <a:cubicBezTo>
                  <a:pt x="698" y="496"/>
                  <a:pt x="698" y="496"/>
                  <a:pt x="698" y="496"/>
                </a:cubicBezTo>
                <a:cubicBezTo>
                  <a:pt x="610" y="496"/>
                  <a:pt x="610" y="496"/>
                  <a:pt x="610" y="496"/>
                </a:cubicBezTo>
                <a:lnTo>
                  <a:pt x="610" y="158"/>
                </a:lnTo>
                <a:close/>
                <a:moveTo>
                  <a:pt x="664" y="7"/>
                </a:moveTo>
                <a:cubicBezTo>
                  <a:pt x="637" y="0"/>
                  <a:pt x="609" y="16"/>
                  <a:pt x="602" y="43"/>
                </a:cubicBezTo>
                <a:cubicBezTo>
                  <a:pt x="595" y="70"/>
                  <a:pt x="611" y="98"/>
                  <a:pt x="638" y="105"/>
                </a:cubicBezTo>
                <a:cubicBezTo>
                  <a:pt x="665" y="112"/>
                  <a:pt x="693" y="96"/>
                  <a:pt x="700" y="69"/>
                </a:cubicBezTo>
                <a:cubicBezTo>
                  <a:pt x="707" y="42"/>
                  <a:pt x="691" y="14"/>
                  <a:pt x="664" y="7"/>
                </a:cubicBezTo>
                <a:close/>
                <a:moveTo>
                  <a:pt x="969" y="503"/>
                </a:moveTo>
                <a:cubicBezTo>
                  <a:pt x="946" y="503"/>
                  <a:pt x="926" y="499"/>
                  <a:pt x="907" y="491"/>
                </a:cubicBezTo>
                <a:cubicBezTo>
                  <a:pt x="889" y="482"/>
                  <a:pt x="874" y="470"/>
                  <a:pt x="863" y="455"/>
                </a:cubicBezTo>
                <a:cubicBezTo>
                  <a:pt x="863" y="664"/>
                  <a:pt x="863" y="664"/>
                  <a:pt x="863" y="664"/>
                </a:cubicBezTo>
                <a:cubicBezTo>
                  <a:pt x="777" y="664"/>
                  <a:pt x="777" y="664"/>
                  <a:pt x="777" y="664"/>
                </a:cubicBezTo>
                <a:cubicBezTo>
                  <a:pt x="777" y="158"/>
                  <a:pt x="777" y="158"/>
                  <a:pt x="777" y="158"/>
                </a:cubicBezTo>
                <a:cubicBezTo>
                  <a:pt x="862" y="158"/>
                  <a:pt x="862" y="158"/>
                  <a:pt x="862" y="158"/>
                </a:cubicBezTo>
                <a:cubicBezTo>
                  <a:pt x="862" y="205"/>
                  <a:pt x="862" y="205"/>
                  <a:pt x="862" y="205"/>
                </a:cubicBezTo>
                <a:cubicBezTo>
                  <a:pt x="874" y="188"/>
                  <a:pt x="888" y="175"/>
                  <a:pt x="907" y="166"/>
                </a:cubicBezTo>
                <a:cubicBezTo>
                  <a:pt x="925" y="156"/>
                  <a:pt x="946" y="151"/>
                  <a:pt x="969" y="151"/>
                </a:cubicBezTo>
                <a:cubicBezTo>
                  <a:pt x="990" y="151"/>
                  <a:pt x="1010" y="155"/>
                  <a:pt x="1030" y="163"/>
                </a:cubicBezTo>
                <a:cubicBezTo>
                  <a:pt x="1050" y="172"/>
                  <a:pt x="1067" y="183"/>
                  <a:pt x="1082" y="199"/>
                </a:cubicBezTo>
                <a:cubicBezTo>
                  <a:pt x="1097" y="214"/>
                  <a:pt x="1109" y="233"/>
                  <a:pt x="1118" y="254"/>
                </a:cubicBezTo>
                <a:cubicBezTo>
                  <a:pt x="1127" y="276"/>
                  <a:pt x="1131" y="300"/>
                  <a:pt x="1131" y="327"/>
                </a:cubicBezTo>
                <a:cubicBezTo>
                  <a:pt x="1131" y="354"/>
                  <a:pt x="1127" y="378"/>
                  <a:pt x="1118" y="400"/>
                </a:cubicBezTo>
                <a:cubicBezTo>
                  <a:pt x="1108" y="421"/>
                  <a:pt x="1096" y="440"/>
                  <a:pt x="1081" y="455"/>
                </a:cubicBezTo>
                <a:cubicBezTo>
                  <a:pt x="1066" y="471"/>
                  <a:pt x="1049" y="482"/>
                  <a:pt x="1030" y="491"/>
                </a:cubicBezTo>
                <a:cubicBezTo>
                  <a:pt x="1010" y="499"/>
                  <a:pt x="990" y="503"/>
                  <a:pt x="969" y="503"/>
                </a:cubicBezTo>
                <a:close/>
                <a:moveTo>
                  <a:pt x="952" y="421"/>
                </a:moveTo>
                <a:cubicBezTo>
                  <a:pt x="965" y="421"/>
                  <a:pt x="977" y="419"/>
                  <a:pt x="988" y="414"/>
                </a:cubicBezTo>
                <a:cubicBezTo>
                  <a:pt x="999" y="409"/>
                  <a:pt x="1009" y="402"/>
                  <a:pt x="1018" y="394"/>
                </a:cubicBezTo>
                <a:cubicBezTo>
                  <a:pt x="1026" y="385"/>
                  <a:pt x="1033" y="375"/>
                  <a:pt x="1038" y="364"/>
                </a:cubicBezTo>
                <a:cubicBezTo>
                  <a:pt x="1043" y="352"/>
                  <a:pt x="1045" y="340"/>
                  <a:pt x="1045" y="326"/>
                </a:cubicBezTo>
                <a:cubicBezTo>
                  <a:pt x="1045" y="313"/>
                  <a:pt x="1043" y="301"/>
                  <a:pt x="1038" y="289"/>
                </a:cubicBezTo>
                <a:cubicBezTo>
                  <a:pt x="1033" y="278"/>
                  <a:pt x="1026" y="268"/>
                  <a:pt x="1018" y="259"/>
                </a:cubicBezTo>
                <a:cubicBezTo>
                  <a:pt x="1009" y="251"/>
                  <a:pt x="999" y="244"/>
                  <a:pt x="988" y="239"/>
                </a:cubicBezTo>
                <a:cubicBezTo>
                  <a:pt x="977" y="234"/>
                  <a:pt x="965" y="231"/>
                  <a:pt x="952" y="231"/>
                </a:cubicBezTo>
                <a:cubicBezTo>
                  <a:pt x="938" y="231"/>
                  <a:pt x="926" y="234"/>
                  <a:pt x="915" y="239"/>
                </a:cubicBezTo>
                <a:cubicBezTo>
                  <a:pt x="903" y="244"/>
                  <a:pt x="893" y="251"/>
                  <a:pt x="885" y="259"/>
                </a:cubicBezTo>
                <a:cubicBezTo>
                  <a:pt x="877" y="268"/>
                  <a:pt x="870" y="278"/>
                  <a:pt x="865" y="289"/>
                </a:cubicBezTo>
                <a:cubicBezTo>
                  <a:pt x="860" y="301"/>
                  <a:pt x="858" y="313"/>
                  <a:pt x="858" y="326"/>
                </a:cubicBezTo>
                <a:cubicBezTo>
                  <a:pt x="858" y="340"/>
                  <a:pt x="860" y="352"/>
                  <a:pt x="865" y="364"/>
                </a:cubicBezTo>
                <a:cubicBezTo>
                  <a:pt x="870" y="375"/>
                  <a:pt x="877" y="385"/>
                  <a:pt x="885" y="394"/>
                </a:cubicBezTo>
                <a:cubicBezTo>
                  <a:pt x="893" y="402"/>
                  <a:pt x="903" y="409"/>
                  <a:pt x="915" y="414"/>
                </a:cubicBezTo>
                <a:cubicBezTo>
                  <a:pt x="926" y="419"/>
                  <a:pt x="938" y="421"/>
                  <a:pt x="952" y="421"/>
                </a:cubicBezTo>
                <a:close/>
                <a:moveTo>
                  <a:pt x="1194" y="158"/>
                </a:moveTo>
                <a:cubicBezTo>
                  <a:pt x="1279" y="158"/>
                  <a:pt x="1279" y="158"/>
                  <a:pt x="1279" y="158"/>
                </a:cubicBezTo>
                <a:cubicBezTo>
                  <a:pt x="1279" y="210"/>
                  <a:pt x="1279" y="210"/>
                  <a:pt x="1279" y="210"/>
                </a:cubicBezTo>
                <a:cubicBezTo>
                  <a:pt x="1287" y="190"/>
                  <a:pt x="1299" y="175"/>
                  <a:pt x="1315" y="166"/>
                </a:cubicBezTo>
                <a:cubicBezTo>
                  <a:pt x="1331" y="157"/>
                  <a:pt x="1350" y="152"/>
                  <a:pt x="1372" y="152"/>
                </a:cubicBezTo>
                <a:cubicBezTo>
                  <a:pt x="1383" y="152"/>
                  <a:pt x="1394" y="153"/>
                  <a:pt x="1403" y="156"/>
                </a:cubicBezTo>
                <a:cubicBezTo>
                  <a:pt x="1413" y="158"/>
                  <a:pt x="1422" y="161"/>
                  <a:pt x="1429" y="165"/>
                </a:cubicBezTo>
                <a:cubicBezTo>
                  <a:pt x="1397" y="250"/>
                  <a:pt x="1397" y="250"/>
                  <a:pt x="1397" y="250"/>
                </a:cubicBezTo>
                <a:cubicBezTo>
                  <a:pt x="1393" y="247"/>
                  <a:pt x="1387" y="244"/>
                  <a:pt x="1379" y="242"/>
                </a:cubicBezTo>
                <a:cubicBezTo>
                  <a:pt x="1371" y="239"/>
                  <a:pt x="1362" y="238"/>
                  <a:pt x="1352" y="238"/>
                </a:cubicBezTo>
                <a:cubicBezTo>
                  <a:pt x="1330" y="238"/>
                  <a:pt x="1313" y="244"/>
                  <a:pt x="1299" y="257"/>
                </a:cubicBezTo>
                <a:cubicBezTo>
                  <a:pt x="1286" y="269"/>
                  <a:pt x="1279" y="289"/>
                  <a:pt x="1279" y="318"/>
                </a:cubicBezTo>
                <a:cubicBezTo>
                  <a:pt x="1279" y="496"/>
                  <a:pt x="1279" y="496"/>
                  <a:pt x="1279" y="496"/>
                </a:cubicBezTo>
                <a:cubicBezTo>
                  <a:pt x="1194" y="496"/>
                  <a:pt x="1194" y="496"/>
                  <a:pt x="1194" y="496"/>
                </a:cubicBezTo>
                <a:lnTo>
                  <a:pt x="1194" y="158"/>
                </a:lnTo>
                <a:close/>
                <a:moveTo>
                  <a:pt x="1620" y="503"/>
                </a:moveTo>
                <a:cubicBezTo>
                  <a:pt x="1594" y="503"/>
                  <a:pt x="1571" y="498"/>
                  <a:pt x="1549" y="489"/>
                </a:cubicBezTo>
                <a:cubicBezTo>
                  <a:pt x="1527" y="480"/>
                  <a:pt x="1508" y="467"/>
                  <a:pt x="1492" y="451"/>
                </a:cubicBezTo>
                <a:cubicBezTo>
                  <a:pt x="1476" y="435"/>
                  <a:pt x="1464" y="416"/>
                  <a:pt x="1455" y="395"/>
                </a:cubicBezTo>
                <a:cubicBezTo>
                  <a:pt x="1446" y="374"/>
                  <a:pt x="1441" y="351"/>
                  <a:pt x="1441" y="327"/>
                </a:cubicBezTo>
                <a:cubicBezTo>
                  <a:pt x="1441" y="303"/>
                  <a:pt x="1446" y="280"/>
                  <a:pt x="1455" y="258"/>
                </a:cubicBezTo>
                <a:cubicBezTo>
                  <a:pt x="1464" y="237"/>
                  <a:pt x="1476" y="218"/>
                  <a:pt x="1492" y="202"/>
                </a:cubicBezTo>
                <a:cubicBezTo>
                  <a:pt x="1508" y="187"/>
                  <a:pt x="1527" y="174"/>
                  <a:pt x="1549" y="165"/>
                </a:cubicBezTo>
                <a:cubicBezTo>
                  <a:pt x="1571" y="156"/>
                  <a:pt x="1594" y="151"/>
                  <a:pt x="1620" y="151"/>
                </a:cubicBezTo>
                <a:cubicBezTo>
                  <a:pt x="1645" y="151"/>
                  <a:pt x="1668" y="156"/>
                  <a:pt x="1690" y="165"/>
                </a:cubicBezTo>
                <a:cubicBezTo>
                  <a:pt x="1712" y="174"/>
                  <a:pt x="1731" y="187"/>
                  <a:pt x="1747" y="202"/>
                </a:cubicBezTo>
                <a:cubicBezTo>
                  <a:pt x="1763" y="218"/>
                  <a:pt x="1776" y="237"/>
                  <a:pt x="1785" y="258"/>
                </a:cubicBezTo>
                <a:cubicBezTo>
                  <a:pt x="1794" y="280"/>
                  <a:pt x="1799" y="303"/>
                  <a:pt x="1799" y="327"/>
                </a:cubicBezTo>
                <a:cubicBezTo>
                  <a:pt x="1799" y="351"/>
                  <a:pt x="1794" y="374"/>
                  <a:pt x="1785" y="395"/>
                </a:cubicBezTo>
                <a:cubicBezTo>
                  <a:pt x="1776" y="416"/>
                  <a:pt x="1763" y="435"/>
                  <a:pt x="1747" y="451"/>
                </a:cubicBezTo>
                <a:cubicBezTo>
                  <a:pt x="1731" y="467"/>
                  <a:pt x="1713" y="480"/>
                  <a:pt x="1691" y="489"/>
                </a:cubicBezTo>
                <a:cubicBezTo>
                  <a:pt x="1669" y="498"/>
                  <a:pt x="1645" y="503"/>
                  <a:pt x="1620" y="503"/>
                </a:cubicBezTo>
                <a:close/>
                <a:moveTo>
                  <a:pt x="1620" y="421"/>
                </a:moveTo>
                <a:cubicBezTo>
                  <a:pt x="1633" y="421"/>
                  <a:pt x="1645" y="418"/>
                  <a:pt x="1657" y="413"/>
                </a:cubicBezTo>
                <a:cubicBezTo>
                  <a:pt x="1668" y="408"/>
                  <a:pt x="1678" y="402"/>
                  <a:pt x="1686" y="393"/>
                </a:cubicBezTo>
                <a:cubicBezTo>
                  <a:pt x="1694" y="385"/>
                  <a:pt x="1701" y="375"/>
                  <a:pt x="1706" y="364"/>
                </a:cubicBezTo>
                <a:cubicBezTo>
                  <a:pt x="1711" y="352"/>
                  <a:pt x="1713" y="340"/>
                  <a:pt x="1713" y="326"/>
                </a:cubicBezTo>
                <a:cubicBezTo>
                  <a:pt x="1713" y="313"/>
                  <a:pt x="1711" y="301"/>
                  <a:pt x="1706" y="289"/>
                </a:cubicBezTo>
                <a:cubicBezTo>
                  <a:pt x="1701" y="278"/>
                  <a:pt x="1694" y="268"/>
                  <a:pt x="1686" y="259"/>
                </a:cubicBezTo>
                <a:cubicBezTo>
                  <a:pt x="1678" y="251"/>
                  <a:pt x="1668" y="244"/>
                  <a:pt x="1657" y="239"/>
                </a:cubicBezTo>
                <a:cubicBezTo>
                  <a:pt x="1645" y="234"/>
                  <a:pt x="1633" y="232"/>
                  <a:pt x="1620" y="232"/>
                </a:cubicBezTo>
                <a:cubicBezTo>
                  <a:pt x="1607" y="232"/>
                  <a:pt x="1595" y="234"/>
                  <a:pt x="1584" y="239"/>
                </a:cubicBezTo>
                <a:cubicBezTo>
                  <a:pt x="1573" y="244"/>
                  <a:pt x="1563" y="251"/>
                  <a:pt x="1555" y="259"/>
                </a:cubicBezTo>
                <a:cubicBezTo>
                  <a:pt x="1546" y="268"/>
                  <a:pt x="1540" y="278"/>
                  <a:pt x="1535" y="289"/>
                </a:cubicBezTo>
                <a:cubicBezTo>
                  <a:pt x="1530" y="301"/>
                  <a:pt x="1528" y="313"/>
                  <a:pt x="1528" y="326"/>
                </a:cubicBezTo>
                <a:cubicBezTo>
                  <a:pt x="1528" y="340"/>
                  <a:pt x="1530" y="352"/>
                  <a:pt x="1535" y="364"/>
                </a:cubicBezTo>
                <a:cubicBezTo>
                  <a:pt x="1540" y="375"/>
                  <a:pt x="1546" y="385"/>
                  <a:pt x="1555" y="393"/>
                </a:cubicBezTo>
                <a:cubicBezTo>
                  <a:pt x="1563" y="402"/>
                  <a:pt x="1573" y="408"/>
                  <a:pt x="1584" y="413"/>
                </a:cubicBezTo>
                <a:cubicBezTo>
                  <a:pt x="1595" y="418"/>
                  <a:pt x="1607" y="421"/>
                  <a:pt x="1620" y="421"/>
                </a:cubicBezTo>
                <a:close/>
                <a:moveTo>
                  <a:pt x="0" y="158"/>
                </a:moveTo>
                <a:cubicBezTo>
                  <a:pt x="88" y="158"/>
                  <a:pt x="88" y="158"/>
                  <a:pt x="88" y="158"/>
                </a:cubicBezTo>
                <a:cubicBezTo>
                  <a:pt x="156" y="373"/>
                  <a:pt x="156" y="373"/>
                  <a:pt x="156" y="373"/>
                </a:cubicBezTo>
                <a:cubicBezTo>
                  <a:pt x="236" y="158"/>
                  <a:pt x="236" y="158"/>
                  <a:pt x="236" y="158"/>
                </a:cubicBezTo>
                <a:cubicBezTo>
                  <a:pt x="313" y="158"/>
                  <a:pt x="313" y="158"/>
                  <a:pt x="313" y="158"/>
                </a:cubicBezTo>
                <a:cubicBezTo>
                  <a:pt x="392" y="373"/>
                  <a:pt x="392" y="373"/>
                  <a:pt x="392" y="373"/>
                </a:cubicBezTo>
                <a:cubicBezTo>
                  <a:pt x="462" y="158"/>
                  <a:pt x="462" y="158"/>
                  <a:pt x="462" y="158"/>
                </a:cubicBezTo>
                <a:cubicBezTo>
                  <a:pt x="550" y="158"/>
                  <a:pt x="550" y="158"/>
                  <a:pt x="550" y="158"/>
                </a:cubicBezTo>
                <a:cubicBezTo>
                  <a:pt x="435" y="495"/>
                  <a:pt x="435" y="495"/>
                  <a:pt x="435" y="495"/>
                </a:cubicBezTo>
                <a:cubicBezTo>
                  <a:pt x="354" y="495"/>
                  <a:pt x="354" y="495"/>
                  <a:pt x="354" y="495"/>
                </a:cubicBezTo>
                <a:cubicBezTo>
                  <a:pt x="274" y="275"/>
                  <a:pt x="274" y="275"/>
                  <a:pt x="274" y="275"/>
                </a:cubicBezTo>
                <a:cubicBezTo>
                  <a:pt x="192" y="495"/>
                  <a:pt x="192" y="495"/>
                  <a:pt x="192" y="495"/>
                </a:cubicBezTo>
                <a:cubicBezTo>
                  <a:pt x="110" y="495"/>
                  <a:pt x="110" y="495"/>
                  <a:pt x="110" y="495"/>
                </a:cubicBezTo>
                <a:lnTo>
                  <a:pt x="0" y="15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 sz="1800"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_withSubhead_WiproBlue">
    <p:bg>
      <p:bgPr>
        <a:solidFill>
          <a:srgbClr val="3418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4742" y="365760"/>
            <a:ext cx="10842021" cy="6858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1" kern="1200" dirty="0">
                <a:solidFill>
                  <a:schemeClr val="bg1"/>
                </a:solidFill>
                <a:latin typeface="Tenorite" pitchFamily="2" charset="0"/>
                <a:ea typeface="+mj-ea"/>
                <a:cs typeface="+mj-cs"/>
              </a:defRPr>
            </a:lvl1pPr>
          </a:lstStyle>
          <a:p>
            <a:r>
              <a:rPr lang="en-US"/>
              <a:t>Click to add title</a:t>
            </a:r>
            <a:endParaRPr lang="en-US"/>
          </a:p>
        </p:txBody>
      </p:sp>
      <p:sp>
        <p:nvSpPr>
          <p:cNvPr id="7" name="Text Placeholder 2"/>
          <p:cNvSpPr>
            <a:spLocks noGrp="1"/>
          </p:cNvSpPr>
          <p:nvPr>
            <p:ph type="body" idx="28" hasCustomPrompt="1"/>
          </p:nvPr>
        </p:nvSpPr>
        <p:spPr>
          <a:xfrm>
            <a:off x="674742" y="1188720"/>
            <a:ext cx="10842023" cy="36576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subhead</a:t>
            </a:r>
            <a:endParaRPr lang="en-US"/>
          </a:p>
        </p:txBody>
      </p:sp>
      <p:sp>
        <p:nvSpPr>
          <p:cNvPr id="3" name="Número de diapositiva"/>
          <p:cNvSpPr txBox="1"/>
          <p:nvPr userDrawn="1"/>
        </p:nvSpPr>
        <p:spPr>
          <a:xfrm>
            <a:off x="11516763" y="6509915"/>
            <a:ext cx="548640" cy="91440"/>
          </a:xfrm>
          <a:prstGeom prst="rect">
            <a:avLst/>
          </a:prstGeom>
        </p:spPr>
        <p:txBody>
          <a:bodyPr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7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enorite" pitchFamily="2" charset="0"/>
                <a:ea typeface="+mn-ea"/>
                <a:cs typeface="+mn-cs"/>
                <a:sym typeface="Tenorite Regular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9pPr>
          </a:lstStyle>
          <a:p>
            <a:fld id="{86CB4B4D-7CA3-9044-876B-883B54F8677D}" type="slidenum">
              <a:rPr lang="en-US" sz="800" smtClean="0">
                <a:solidFill>
                  <a:schemeClr val="bg1"/>
                </a:solidFill>
              </a:rPr>
            </a:fld>
            <a:endParaRPr lang="en-US" sz="800">
              <a:solidFill>
                <a:schemeClr val="bg1"/>
              </a:solidFill>
            </a:endParaRPr>
          </a:p>
        </p:txBody>
      </p:sp>
      <p:sp>
        <p:nvSpPr>
          <p:cNvPr id="4" name="Freeform 5"/>
          <p:cNvSpPr>
            <a:spLocks noEditPoints="1"/>
          </p:cNvSpPr>
          <p:nvPr userDrawn="1"/>
        </p:nvSpPr>
        <p:spPr bwMode="auto">
          <a:xfrm>
            <a:off x="10784911" y="6479384"/>
            <a:ext cx="468875" cy="173633"/>
          </a:xfrm>
          <a:custGeom>
            <a:avLst/>
            <a:gdLst>
              <a:gd name="T0" fmla="*/ 698 w 1799"/>
              <a:gd name="T1" fmla="*/ 158 h 664"/>
              <a:gd name="T2" fmla="*/ 610 w 1799"/>
              <a:gd name="T3" fmla="*/ 496 h 664"/>
              <a:gd name="T4" fmla="*/ 664 w 1799"/>
              <a:gd name="T5" fmla="*/ 7 h 664"/>
              <a:gd name="T6" fmla="*/ 638 w 1799"/>
              <a:gd name="T7" fmla="*/ 105 h 664"/>
              <a:gd name="T8" fmla="*/ 664 w 1799"/>
              <a:gd name="T9" fmla="*/ 7 h 664"/>
              <a:gd name="T10" fmla="*/ 907 w 1799"/>
              <a:gd name="T11" fmla="*/ 491 h 664"/>
              <a:gd name="T12" fmla="*/ 863 w 1799"/>
              <a:gd name="T13" fmla="*/ 664 h 664"/>
              <a:gd name="T14" fmla="*/ 777 w 1799"/>
              <a:gd name="T15" fmla="*/ 158 h 664"/>
              <a:gd name="T16" fmla="*/ 862 w 1799"/>
              <a:gd name="T17" fmla="*/ 205 h 664"/>
              <a:gd name="T18" fmla="*/ 969 w 1799"/>
              <a:gd name="T19" fmla="*/ 151 h 664"/>
              <a:gd name="T20" fmla="*/ 1082 w 1799"/>
              <a:gd name="T21" fmla="*/ 199 h 664"/>
              <a:gd name="T22" fmla="*/ 1131 w 1799"/>
              <a:gd name="T23" fmla="*/ 327 h 664"/>
              <a:gd name="T24" fmla="*/ 1081 w 1799"/>
              <a:gd name="T25" fmla="*/ 455 h 664"/>
              <a:gd name="T26" fmla="*/ 969 w 1799"/>
              <a:gd name="T27" fmla="*/ 503 h 664"/>
              <a:gd name="T28" fmla="*/ 988 w 1799"/>
              <a:gd name="T29" fmla="*/ 414 h 664"/>
              <a:gd name="T30" fmla="*/ 1038 w 1799"/>
              <a:gd name="T31" fmla="*/ 364 h 664"/>
              <a:gd name="T32" fmla="*/ 1038 w 1799"/>
              <a:gd name="T33" fmla="*/ 289 h 664"/>
              <a:gd name="T34" fmla="*/ 988 w 1799"/>
              <a:gd name="T35" fmla="*/ 239 h 664"/>
              <a:gd name="T36" fmla="*/ 915 w 1799"/>
              <a:gd name="T37" fmla="*/ 239 h 664"/>
              <a:gd name="T38" fmla="*/ 865 w 1799"/>
              <a:gd name="T39" fmla="*/ 289 h 664"/>
              <a:gd name="T40" fmla="*/ 865 w 1799"/>
              <a:gd name="T41" fmla="*/ 364 h 664"/>
              <a:gd name="T42" fmla="*/ 915 w 1799"/>
              <a:gd name="T43" fmla="*/ 414 h 664"/>
              <a:gd name="T44" fmla="*/ 1194 w 1799"/>
              <a:gd name="T45" fmla="*/ 158 h 664"/>
              <a:gd name="T46" fmla="*/ 1279 w 1799"/>
              <a:gd name="T47" fmla="*/ 210 h 664"/>
              <a:gd name="T48" fmla="*/ 1372 w 1799"/>
              <a:gd name="T49" fmla="*/ 152 h 664"/>
              <a:gd name="T50" fmla="*/ 1429 w 1799"/>
              <a:gd name="T51" fmla="*/ 165 h 664"/>
              <a:gd name="T52" fmla="*/ 1379 w 1799"/>
              <a:gd name="T53" fmla="*/ 242 h 664"/>
              <a:gd name="T54" fmla="*/ 1299 w 1799"/>
              <a:gd name="T55" fmla="*/ 257 h 664"/>
              <a:gd name="T56" fmla="*/ 1279 w 1799"/>
              <a:gd name="T57" fmla="*/ 496 h 664"/>
              <a:gd name="T58" fmla="*/ 1194 w 1799"/>
              <a:gd name="T59" fmla="*/ 158 h 664"/>
              <a:gd name="T60" fmla="*/ 1549 w 1799"/>
              <a:gd name="T61" fmla="*/ 489 h 664"/>
              <a:gd name="T62" fmla="*/ 1455 w 1799"/>
              <a:gd name="T63" fmla="*/ 395 h 664"/>
              <a:gd name="T64" fmla="*/ 1455 w 1799"/>
              <a:gd name="T65" fmla="*/ 258 h 664"/>
              <a:gd name="T66" fmla="*/ 1549 w 1799"/>
              <a:gd name="T67" fmla="*/ 165 h 664"/>
              <a:gd name="T68" fmla="*/ 1690 w 1799"/>
              <a:gd name="T69" fmla="*/ 165 h 664"/>
              <a:gd name="T70" fmla="*/ 1785 w 1799"/>
              <a:gd name="T71" fmla="*/ 258 h 664"/>
              <a:gd name="T72" fmla="*/ 1785 w 1799"/>
              <a:gd name="T73" fmla="*/ 395 h 664"/>
              <a:gd name="T74" fmla="*/ 1691 w 1799"/>
              <a:gd name="T75" fmla="*/ 489 h 664"/>
              <a:gd name="T76" fmla="*/ 1620 w 1799"/>
              <a:gd name="T77" fmla="*/ 421 h 664"/>
              <a:gd name="T78" fmla="*/ 1686 w 1799"/>
              <a:gd name="T79" fmla="*/ 393 h 664"/>
              <a:gd name="T80" fmla="*/ 1713 w 1799"/>
              <a:gd name="T81" fmla="*/ 326 h 664"/>
              <a:gd name="T82" fmla="*/ 1686 w 1799"/>
              <a:gd name="T83" fmla="*/ 259 h 664"/>
              <a:gd name="T84" fmla="*/ 1620 w 1799"/>
              <a:gd name="T85" fmla="*/ 232 h 664"/>
              <a:gd name="T86" fmla="*/ 1555 w 1799"/>
              <a:gd name="T87" fmla="*/ 259 h 664"/>
              <a:gd name="T88" fmla="*/ 1528 w 1799"/>
              <a:gd name="T89" fmla="*/ 326 h 664"/>
              <a:gd name="T90" fmla="*/ 1555 w 1799"/>
              <a:gd name="T91" fmla="*/ 393 h 664"/>
              <a:gd name="T92" fmla="*/ 1620 w 1799"/>
              <a:gd name="T93" fmla="*/ 421 h 664"/>
              <a:gd name="T94" fmla="*/ 88 w 1799"/>
              <a:gd name="T95" fmla="*/ 158 h 664"/>
              <a:gd name="T96" fmla="*/ 236 w 1799"/>
              <a:gd name="T97" fmla="*/ 158 h 664"/>
              <a:gd name="T98" fmla="*/ 392 w 1799"/>
              <a:gd name="T99" fmla="*/ 373 h 664"/>
              <a:gd name="T100" fmla="*/ 550 w 1799"/>
              <a:gd name="T101" fmla="*/ 158 h 664"/>
              <a:gd name="T102" fmla="*/ 354 w 1799"/>
              <a:gd name="T103" fmla="*/ 495 h 664"/>
              <a:gd name="T104" fmla="*/ 192 w 1799"/>
              <a:gd name="T105" fmla="*/ 495 h 664"/>
              <a:gd name="T106" fmla="*/ 0 w 1799"/>
              <a:gd name="T107" fmla="*/ 158 h 6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799" h="664">
                <a:moveTo>
                  <a:pt x="610" y="158"/>
                </a:moveTo>
                <a:cubicBezTo>
                  <a:pt x="698" y="158"/>
                  <a:pt x="698" y="158"/>
                  <a:pt x="698" y="158"/>
                </a:cubicBezTo>
                <a:cubicBezTo>
                  <a:pt x="698" y="496"/>
                  <a:pt x="698" y="496"/>
                  <a:pt x="698" y="496"/>
                </a:cubicBezTo>
                <a:cubicBezTo>
                  <a:pt x="610" y="496"/>
                  <a:pt x="610" y="496"/>
                  <a:pt x="610" y="496"/>
                </a:cubicBezTo>
                <a:lnTo>
                  <a:pt x="610" y="158"/>
                </a:lnTo>
                <a:close/>
                <a:moveTo>
                  <a:pt x="664" y="7"/>
                </a:moveTo>
                <a:cubicBezTo>
                  <a:pt x="637" y="0"/>
                  <a:pt x="609" y="16"/>
                  <a:pt x="602" y="43"/>
                </a:cubicBezTo>
                <a:cubicBezTo>
                  <a:pt x="595" y="70"/>
                  <a:pt x="611" y="98"/>
                  <a:pt x="638" y="105"/>
                </a:cubicBezTo>
                <a:cubicBezTo>
                  <a:pt x="665" y="112"/>
                  <a:pt x="693" y="96"/>
                  <a:pt x="700" y="69"/>
                </a:cubicBezTo>
                <a:cubicBezTo>
                  <a:pt x="707" y="42"/>
                  <a:pt x="691" y="14"/>
                  <a:pt x="664" y="7"/>
                </a:cubicBezTo>
                <a:close/>
                <a:moveTo>
                  <a:pt x="969" y="503"/>
                </a:moveTo>
                <a:cubicBezTo>
                  <a:pt x="946" y="503"/>
                  <a:pt x="926" y="499"/>
                  <a:pt x="907" y="491"/>
                </a:cubicBezTo>
                <a:cubicBezTo>
                  <a:pt x="889" y="482"/>
                  <a:pt x="874" y="470"/>
                  <a:pt x="863" y="455"/>
                </a:cubicBezTo>
                <a:cubicBezTo>
                  <a:pt x="863" y="664"/>
                  <a:pt x="863" y="664"/>
                  <a:pt x="863" y="664"/>
                </a:cubicBezTo>
                <a:cubicBezTo>
                  <a:pt x="777" y="664"/>
                  <a:pt x="777" y="664"/>
                  <a:pt x="777" y="664"/>
                </a:cubicBezTo>
                <a:cubicBezTo>
                  <a:pt x="777" y="158"/>
                  <a:pt x="777" y="158"/>
                  <a:pt x="777" y="158"/>
                </a:cubicBezTo>
                <a:cubicBezTo>
                  <a:pt x="862" y="158"/>
                  <a:pt x="862" y="158"/>
                  <a:pt x="862" y="158"/>
                </a:cubicBezTo>
                <a:cubicBezTo>
                  <a:pt x="862" y="205"/>
                  <a:pt x="862" y="205"/>
                  <a:pt x="862" y="205"/>
                </a:cubicBezTo>
                <a:cubicBezTo>
                  <a:pt x="874" y="188"/>
                  <a:pt x="888" y="175"/>
                  <a:pt x="907" y="166"/>
                </a:cubicBezTo>
                <a:cubicBezTo>
                  <a:pt x="925" y="156"/>
                  <a:pt x="946" y="151"/>
                  <a:pt x="969" y="151"/>
                </a:cubicBezTo>
                <a:cubicBezTo>
                  <a:pt x="990" y="151"/>
                  <a:pt x="1010" y="155"/>
                  <a:pt x="1030" y="163"/>
                </a:cubicBezTo>
                <a:cubicBezTo>
                  <a:pt x="1050" y="172"/>
                  <a:pt x="1067" y="183"/>
                  <a:pt x="1082" y="199"/>
                </a:cubicBezTo>
                <a:cubicBezTo>
                  <a:pt x="1097" y="214"/>
                  <a:pt x="1109" y="233"/>
                  <a:pt x="1118" y="254"/>
                </a:cubicBezTo>
                <a:cubicBezTo>
                  <a:pt x="1127" y="276"/>
                  <a:pt x="1131" y="300"/>
                  <a:pt x="1131" y="327"/>
                </a:cubicBezTo>
                <a:cubicBezTo>
                  <a:pt x="1131" y="354"/>
                  <a:pt x="1127" y="378"/>
                  <a:pt x="1118" y="400"/>
                </a:cubicBezTo>
                <a:cubicBezTo>
                  <a:pt x="1108" y="421"/>
                  <a:pt x="1096" y="440"/>
                  <a:pt x="1081" y="455"/>
                </a:cubicBezTo>
                <a:cubicBezTo>
                  <a:pt x="1066" y="471"/>
                  <a:pt x="1049" y="482"/>
                  <a:pt x="1030" y="491"/>
                </a:cubicBezTo>
                <a:cubicBezTo>
                  <a:pt x="1010" y="499"/>
                  <a:pt x="990" y="503"/>
                  <a:pt x="969" y="503"/>
                </a:cubicBezTo>
                <a:close/>
                <a:moveTo>
                  <a:pt x="952" y="421"/>
                </a:moveTo>
                <a:cubicBezTo>
                  <a:pt x="965" y="421"/>
                  <a:pt x="977" y="419"/>
                  <a:pt x="988" y="414"/>
                </a:cubicBezTo>
                <a:cubicBezTo>
                  <a:pt x="999" y="409"/>
                  <a:pt x="1009" y="402"/>
                  <a:pt x="1018" y="394"/>
                </a:cubicBezTo>
                <a:cubicBezTo>
                  <a:pt x="1026" y="385"/>
                  <a:pt x="1033" y="375"/>
                  <a:pt x="1038" y="364"/>
                </a:cubicBezTo>
                <a:cubicBezTo>
                  <a:pt x="1043" y="352"/>
                  <a:pt x="1045" y="340"/>
                  <a:pt x="1045" y="326"/>
                </a:cubicBezTo>
                <a:cubicBezTo>
                  <a:pt x="1045" y="313"/>
                  <a:pt x="1043" y="301"/>
                  <a:pt x="1038" y="289"/>
                </a:cubicBezTo>
                <a:cubicBezTo>
                  <a:pt x="1033" y="278"/>
                  <a:pt x="1026" y="268"/>
                  <a:pt x="1018" y="259"/>
                </a:cubicBezTo>
                <a:cubicBezTo>
                  <a:pt x="1009" y="251"/>
                  <a:pt x="999" y="244"/>
                  <a:pt x="988" y="239"/>
                </a:cubicBezTo>
                <a:cubicBezTo>
                  <a:pt x="977" y="234"/>
                  <a:pt x="965" y="231"/>
                  <a:pt x="952" y="231"/>
                </a:cubicBezTo>
                <a:cubicBezTo>
                  <a:pt x="938" y="231"/>
                  <a:pt x="926" y="234"/>
                  <a:pt x="915" y="239"/>
                </a:cubicBezTo>
                <a:cubicBezTo>
                  <a:pt x="903" y="244"/>
                  <a:pt x="893" y="251"/>
                  <a:pt x="885" y="259"/>
                </a:cubicBezTo>
                <a:cubicBezTo>
                  <a:pt x="877" y="268"/>
                  <a:pt x="870" y="278"/>
                  <a:pt x="865" y="289"/>
                </a:cubicBezTo>
                <a:cubicBezTo>
                  <a:pt x="860" y="301"/>
                  <a:pt x="858" y="313"/>
                  <a:pt x="858" y="326"/>
                </a:cubicBezTo>
                <a:cubicBezTo>
                  <a:pt x="858" y="340"/>
                  <a:pt x="860" y="352"/>
                  <a:pt x="865" y="364"/>
                </a:cubicBezTo>
                <a:cubicBezTo>
                  <a:pt x="870" y="375"/>
                  <a:pt x="877" y="385"/>
                  <a:pt x="885" y="394"/>
                </a:cubicBezTo>
                <a:cubicBezTo>
                  <a:pt x="893" y="402"/>
                  <a:pt x="903" y="409"/>
                  <a:pt x="915" y="414"/>
                </a:cubicBezTo>
                <a:cubicBezTo>
                  <a:pt x="926" y="419"/>
                  <a:pt x="938" y="421"/>
                  <a:pt x="952" y="421"/>
                </a:cubicBezTo>
                <a:close/>
                <a:moveTo>
                  <a:pt x="1194" y="158"/>
                </a:moveTo>
                <a:cubicBezTo>
                  <a:pt x="1279" y="158"/>
                  <a:pt x="1279" y="158"/>
                  <a:pt x="1279" y="158"/>
                </a:cubicBezTo>
                <a:cubicBezTo>
                  <a:pt x="1279" y="210"/>
                  <a:pt x="1279" y="210"/>
                  <a:pt x="1279" y="210"/>
                </a:cubicBezTo>
                <a:cubicBezTo>
                  <a:pt x="1287" y="190"/>
                  <a:pt x="1299" y="175"/>
                  <a:pt x="1315" y="166"/>
                </a:cubicBezTo>
                <a:cubicBezTo>
                  <a:pt x="1331" y="157"/>
                  <a:pt x="1350" y="152"/>
                  <a:pt x="1372" y="152"/>
                </a:cubicBezTo>
                <a:cubicBezTo>
                  <a:pt x="1383" y="152"/>
                  <a:pt x="1394" y="153"/>
                  <a:pt x="1403" y="156"/>
                </a:cubicBezTo>
                <a:cubicBezTo>
                  <a:pt x="1413" y="158"/>
                  <a:pt x="1422" y="161"/>
                  <a:pt x="1429" y="165"/>
                </a:cubicBezTo>
                <a:cubicBezTo>
                  <a:pt x="1397" y="250"/>
                  <a:pt x="1397" y="250"/>
                  <a:pt x="1397" y="250"/>
                </a:cubicBezTo>
                <a:cubicBezTo>
                  <a:pt x="1393" y="247"/>
                  <a:pt x="1387" y="244"/>
                  <a:pt x="1379" y="242"/>
                </a:cubicBezTo>
                <a:cubicBezTo>
                  <a:pt x="1371" y="239"/>
                  <a:pt x="1362" y="238"/>
                  <a:pt x="1352" y="238"/>
                </a:cubicBezTo>
                <a:cubicBezTo>
                  <a:pt x="1330" y="238"/>
                  <a:pt x="1313" y="244"/>
                  <a:pt x="1299" y="257"/>
                </a:cubicBezTo>
                <a:cubicBezTo>
                  <a:pt x="1286" y="269"/>
                  <a:pt x="1279" y="289"/>
                  <a:pt x="1279" y="318"/>
                </a:cubicBezTo>
                <a:cubicBezTo>
                  <a:pt x="1279" y="496"/>
                  <a:pt x="1279" y="496"/>
                  <a:pt x="1279" y="496"/>
                </a:cubicBezTo>
                <a:cubicBezTo>
                  <a:pt x="1194" y="496"/>
                  <a:pt x="1194" y="496"/>
                  <a:pt x="1194" y="496"/>
                </a:cubicBezTo>
                <a:lnTo>
                  <a:pt x="1194" y="158"/>
                </a:lnTo>
                <a:close/>
                <a:moveTo>
                  <a:pt x="1620" y="503"/>
                </a:moveTo>
                <a:cubicBezTo>
                  <a:pt x="1594" y="503"/>
                  <a:pt x="1571" y="498"/>
                  <a:pt x="1549" y="489"/>
                </a:cubicBezTo>
                <a:cubicBezTo>
                  <a:pt x="1527" y="480"/>
                  <a:pt x="1508" y="467"/>
                  <a:pt x="1492" y="451"/>
                </a:cubicBezTo>
                <a:cubicBezTo>
                  <a:pt x="1476" y="435"/>
                  <a:pt x="1464" y="416"/>
                  <a:pt x="1455" y="395"/>
                </a:cubicBezTo>
                <a:cubicBezTo>
                  <a:pt x="1446" y="374"/>
                  <a:pt x="1441" y="351"/>
                  <a:pt x="1441" y="327"/>
                </a:cubicBezTo>
                <a:cubicBezTo>
                  <a:pt x="1441" y="303"/>
                  <a:pt x="1446" y="280"/>
                  <a:pt x="1455" y="258"/>
                </a:cubicBezTo>
                <a:cubicBezTo>
                  <a:pt x="1464" y="237"/>
                  <a:pt x="1476" y="218"/>
                  <a:pt x="1492" y="202"/>
                </a:cubicBezTo>
                <a:cubicBezTo>
                  <a:pt x="1508" y="187"/>
                  <a:pt x="1527" y="174"/>
                  <a:pt x="1549" y="165"/>
                </a:cubicBezTo>
                <a:cubicBezTo>
                  <a:pt x="1571" y="156"/>
                  <a:pt x="1594" y="151"/>
                  <a:pt x="1620" y="151"/>
                </a:cubicBezTo>
                <a:cubicBezTo>
                  <a:pt x="1645" y="151"/>
                  <a:pt x="1668" y="156"/>
                  <a:pt x="1690" y="165"/>
                </a:cubicBezTo>
                <a:cubicBezTo>
                  <a:pt x="1712" y="174"/>
                  <a:pt x="1731" y="187"/>
                  <a:pt x="1747" y="202"/>
                </a:cubicBezTo>
                <a:cubicBezTo>
                  <a:pt x="1763" y="218"/>
                  <a:pt x="1776" y="237"/>
                  <a:pt x="1785" y="258"/>
                </a:cubicBezTo>
                <a:cubicBezTo>
                  <a:pt x="1794" y="280"/>
                  <a:pt x="1799" y="303"/>
                  <a:pt x="1799" y="327"/>
                </a:cubicBezTo>
                <a:cubicBezTo>
                  <a:pt x="1799" y="351"/>
                  <a:pt x="1794" y="374"/>
                  <a:pt x="1785" y="395"/>
                </a:cubicBezTo>
                <a:cubicBezTo>
                  <a:pt x="1776" y="416"/>
                  <a:pt x="1763" y="435"/>
                  <a:pt x="1747" y="451"/>
                </a:cubicBezTo>
                <a:cubicBezTo>
                  <a:pt x="1731" y="467"/>
                  <a:pt x="1713" y="480"/>
                  <a:pt x="1691" y="489"/>
                </a:cubicBezTo>
                <a:cubicBezTo>
                  <a:pt x="1669" y="498"/>
                  <a:pt x="1645" y="503"/>
                  <a:pt x="1620" y="503"/>
                </a:cubicBezTo>
                <a:close/>
                <a:moveTo>
                  <a:pt x="1620" y="421"/>
                </a:moveTo>
                <a:cubicBezTo>
                  <a:pt x="1633" y="421"/>
                  <a:pt x="1645" y="418"/>
                  <a:pt x="1657" y="413"/>
                </a:cubicBezTo>
                <a:cubicBezTo>
                  <a:pt x="1668" y="408"/>
                  <a:pt x="1678" y="402"/>
                  <a:pt x="1686" y="393"/>
                </a:cubicBezTo>
                <a:cubicBezTo>
                  <a:pt x="1694" y="385"/>
                  <a:pt x="1701" y="375"/>
                  <a:pt x="1706" y="364"/>
                </a:cubicBezTo>
                <a:cubicBezTo>
                  <a:pt x="1711" y="352"/>
                  <a:pt x="1713" y="340"/>
                  <a:pt x="1713" y="326"/>
                </a:cubicBezTo>
                <a:cubicBezTo>
                  <a:pt x="1713" y="313"/>
                  <a:pt x="1711" y="301"/>
                  <a:pt x="1706" y="289"/>
                </a:cubicBezTo>
                <a:cubicBezTo>
                  <a:pt x="1701" y="278"/>
                  <a:pt x="1694" y="268"/>
                  <a:pt x="1686" y="259"/>
                </a:cubicBezTo>
                <a:cubicBezTo>
                  <a:pt x="1678" y="251"/>
                  <a:pt x="1668" y="244"/>
                  <a:pt x="1657" y="239"/>
                </a:cubicBezTo>
                <a:cubicBezTo>
                  <a:pt x="1645" y="234"/>
                  <a:pt x="1633" y="232"/>
                  <a:pt x="1620" y="232"/>
                </a:cubicBezTo>
                <a:cubicBezTo>
                  <a:pt x="1607" y="232"/>
                  <a:pt x="1595" y="234"/>
                  <a:pt x="1584" y="239"/>
                </a:cubicBezTo>
                <a:cubicBezTo>
                  <a:pt x="1573" y="244"/>
                  <a:pt x="1563" y="251"/>
                  <a:pt x="1555" y="259"/>
                </a:cubicBezTo>
                <a:cubicBezTo>
                  <a:pt x="1546" y="268"/>
                  <a:pt x="1540" y="278"/>
                  <a:pt x="1535" y="289"/>
                </a:cubicBezTo>
                <a:cubicBezTo>
                  <a:pt x="1530" y="301"/>
                  <a:pt x="1528" y="313"/>
                  <a:pt x="1528" y="326"/>
                </a:cubicBezTo>
                <a:cubicBezTo>
                  <a:pt x="1528" y="340"/>
                  <a:pt x="1530" y="352"/>
                  <a:pt x="1535" y="364"/>
                </a:cubicBezTo>
                <a:cubicBezTo>
                  <a:pt x="1540" y="375"/>
                  <a:pt x="1546" y="385"/>
                  <a:pt x="1555" y="393"/>
                </a:cubicBezTo>
                <a:cubicBezTo>
                  <a:pt x="1563" y="402"/>
                  <a:pt x="1573" y="408"/>
                  <a:pt x="1584" y="413"/>
                </a:cubicBezTo>
                <a:cubicBezTo>
                  <a:pt x="1595" y="418"/>
                  <a:pt x="1607" y="421"/>
                  <a:pt x="1620" y="421"/>
                </a:cubicBezTo>
                <a:close/>
                <a:moveTo>
                  <a:pt x="0" y="158"/>
                </a:moveTo>
                <a:cubicBezTo>
                  <a:pt x="88" y="158"/>
                  <a:pt x="88" y="158"/>
                  <a:pt x="88" y="158"/>
                </a:cubicBezTo>
                <a:cubicBezTo>
                  <a:pt x="156" y="373"/>
                  <a:pt x="156" y="373"/>
                  <a:pt x="156" y="373"/>
                </a:cubicBezTo>
                <a:cubicBezTo>
                  <a:pt x="236" y="158"/>
                  <a:pt x="236" y="158"/>
                  <a:pt x="236" y="158"/>
                </a:cubicBezTo>
                <a:cubicBezTo>
                  <a:pt x="313" y="158"/>
                  <a:pt x="313" y="158"/>
                  <a:pt x="313" y="158"/>
                </a:cubicBezTo>
                <a:cubicBezTo>
                  <a:pt x="392" y="373"/>
                  <a:pt x="392" y="373"/>
                  <a:pt x="392" y="373"/>
                </a:cubicBezTo>
                <a:cubicBezTo>
                  <a:pt x="462" y="158"/>
                  <a:pt x="462" y="158"/>
                  <a:pt x="462" y="158"/>
                </a:cubicBezTo>
                <a:cubicBezTo>
                  <a:pt x="550" y="158"/>
                  <a:pt x="550" y="158"/>
                  <a:pt x="550" y="158"/>
                </a:cubicBezTo>
                <a:cubicBezTo>
                  <a:pt x="435" y="495"/>
                  <a:pt x="435" y="495"/>
                  <a:pt x="435" y="495"/>
                </a:cubicBezTo>
                <a:cubicBezTo>
                  <a:pt x="354" y="495"/>
                  <a:pt x="354" y="495"/>
                  <a:pt x="354" y="495"/>
                </a:cubicBezTo>
                <a:cubicBezTo>
                  <a:pt x="274" y="275"/>
                  <a:pt x="274" y="275"/>
                  <a:pt x="274" y="275"/>
                </a:cubicBezTo>
                <a:cubicBezTo>
                  <a:pt x="192" y="495"/>
                  <a:pt x="192" y="495"/>
                  <a:pt x="192" y="495"/>
                </a:cubicBezTo>
                <a:cubicBezTo>
                  <a:pt x="110" y="495"/>
                  <a:pt x="110" y="495"/>
                  <a:pt x="110" y="495"/>
                </a:cubicBezTo>
                <a:lnTo>
                  <a:pt x="0" y="15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1800">
              <a:solidFill>
                <a:schemeClr val="bg1"/>
              </a:solidFill>
            </a:endParaRPr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WithLogo_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Número de diapositiva"/>
          <p:cNvSpPr txBox="1"/>
          <p:nvPr userDrawn="1"/>
        </p:nvSpPr>
        <p:spPr>
          <a:xfrm>
            <a:off x="11516762" y="6509914"/>
            <a:ext cx="548640" cy="91440"/>
          </a:xfrm>
          <a:prstGeom prst="rect">
            <a:avLst/>
          </a:prstGeom>
        </p:spPr>
        <p:txBody>
          <a:bodyPr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7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enorite" pitchFamily="2" charset="0"/>
                <a:ea typeface="+mn-ea"/>
                <a:cs typeface="+mn-cs"/>
                <a:sym typeface="Tenorite Regular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9pPr>
          </a:lstStyle>
          <a:p>
            <a:fld id="{86CB4B4D-7CA3-9044-876B-883B54F8677D}" type="slidenum">
              <a:rPr lang="en-US" sz="800" smtClean="0"/>
            </a:fld>
            <a:endParaRPr lang="en-US" sz="800"/>
          </a:p>
        </p:txBody>
      </p:sp>
      <p:sp>
        <p:nvSpPr>
          <p:cNvPr id="14" name="Freeform 5"/>
          <p:cNvSpPr>
            <a:spLocks noEditPoints="1"/>
          </p:cNvSpPr>
          <p:nvPr userDrawn="1"/>
        </p:nvSpPr>
        <p:spPr bwMode="auto">
          <a:xfrm>
            <a:off x="10784911" y="6479382"/>
            <a:ext cx="468874" cy="173633"/>
          </a:xfrm>
          <a:custGeom>
            <a:avLst/>
            <a:gdLst>
              <a:gd name="T0" fmla="*/ 698 w 1799"/>
              <a:gd name="T1" fmla="*/ 158 h 664"/>
              <a:gd name="T2" fmla="*/ 610 w 1799"/>
              <a:gd name="T3" fmla="*/ 496 h 664"/>
              <a:gd name="T4" fmla="*/ 664 w 1799"/>
              <a:gd name="T5" fmla="*/ 7 h 664"/>
              <a:gd name="T6" fmla="*/ 638 w 1799"/>
              <a:gd name="T7" fmla="*/ 105 h 664"/>
              <a:gd name="T8" fmla="*/ 664 w 1799"/>
              <a:gd name="T9" fmla="*/ 7 h 664"/>
              <a:gd name="T10" fmla="*/ 907 w 1799"/>
              <a:gd name="T11" fmla="*/ 491 h 664"/>
              <a:gd name="T12" fmla="*/ 863 w 1799"/>
              <a:gd name="T13" fmla="*/ 664 h 664"/>
              <a:gd name="T14" fmla="*/ 777 w 1799"/>
              <a:gd name="T15" fmla="*/ 158 h 664"/>
              <a:gd name="T16" fmla="*/ 862 w 1799"/>
              <a:gd name="T17" fmla="*/ 205 h 664"/>
              <a:gd name="T18" fmla="*/ 969 w 1799"/>
              <a:gd name="T19" fmla="*/ 151 h 664"/>
              <a:gd name="T20" fmla="*/ 1082 w 1799"/>
              <a:gd name="T21" fmla="*/ 199 h 664"/>
              <a:gd name="T22" fmla="*/ 1131 w 1799"/>
              <a:gd name="T23" fmla="*/ 327 h 664"/>
              <a:gd name="T24" fmla="*/ 1081 w 1799"/>
              <a:gd name="T25" fmla="*/ 455 h 664"/>
              <a:gd name="T26" fmla="*/ 969 w 1799"/>
              <a:gd name="T27" fmla="*/ 503 h 664"/>
              <a:gd name="T28" fmla="*/ 988 w 1799"/>
              <a:gd name="T29" fmla="*/ 414 h 664"/>
              <a:gd name="T30" fmla="*/ 1038 w 1799"/>
              <a:gd name="T31" fmla="*/ 364 h 664"/>
              <a:gd name="T32" fmla="*/ 1038 w 1799"/>
              <a:gd name="T33" fmla="*/ 289 h 664"/>
              <a:gd name="T34" fmla="*/ 988 w 1799"/>
              <a:gd name="T35" fmla="*/ 239 h 664"/>
              <a:gd name="T36" fmla="*/ 915 w 1799"/>
              <a:gd name="T37" fmla="*/ 239 h 664"/>
              <a:gd name="T38" fmla="*/ 865 w 1799"/>
              <a:gd name="T39" fmla="*/ 289 h 664"/>
              <a:gd name="T40" fmla="*/ 865 w 1799"/>
              <a:gd name="T41" fmla="*/ 364 h 664"/>
              <a:gd name="T42" fmla="*/ 915 w 1799"/>
              <a:gd name="T43" fmla="*/ 414 h 664"/>
              <a:gd name="T44" fmla="*/ 1194 w 1799"/>
              <a:gd name="T45" fmla="*/ 158 h 664"/>
              <a:gd name="T46" fmla="*/ 1279 w 1799"/>
              <a:gd name="T47" fmla="*/ 210 h 664"/>
              <a:gd name="T48" fmla="*/ 1372 w 1799"/>
              <a:gd name="T49" fmla="*/ 152 h 664"/>
              <a:gd name="T50" fmla="*/ 1429 w 1799"/>
              <a:gd name="T51" fmla="*/ 165 h 664"/>
              <a:gd name="T52" fmla="*/ 1379 w 1799"/>
              <a:gd name="T53" fmla="*/ 242 h 664"/>
              <a:gd name="T54" fmla="*/ 1299 w 1799"/>
              <a:gd name="T55" fmla="*/ 257 h 664"/>
              <a:gd name="T56" fmla="*/ 1279 w 1799"/>
              <a:gd name="T57" fmla="*/ 496 h 664"/>
              <a:gd name="T58" fmla="*/ 1194 w 1799"/>
              <a:gd name="T59" fmla="*/ 158 h 664"/>
              <a:gd name="T60" fmla="*/ 1549 w 1799"/>
              <a:gd name="T61" fmla="*/ 489 h 664"/>
              <a:gd name="T62" fmla="*/ 1455 w 1799"/>
              <a:gd name="T63" fmla="*/ 395 h 664"/>
              <a:gd name="T64" fmla="*/ 1455 w 1799"/>
              <a:gd name="T65" fmla="*/ 258 h 664"/>
              <a:gd name="T66" fmla="*/ 1549 w 1799"/>
              <a:gd name="T67" fmla="*/ 165 h 664"/>
              <a:gd name="T68" fmla="*/ 1690 w 1799"/>
              <a:gd name="T69" fmla="*/ 165 h 664"/>
              <a:gd name="T70" fmla="*/ 1785 w 1799"/>
              <a:gd name="T71" fmla="*/ 258 h 664"/>
              <a:gd name="T72" fmla="*/ 1785 w 1799"/>
              <a:gd name="T73" fmla="*/ 395 h 664"/>
              <a:gd name="T74" fmla="*/ 1691 w 1799"/>
              <a:gd name="T75" fmla="*/ 489 h 664"/>
              <a:gd name="T76" fmla="*/ 1620 w 1799"/>
              <a:gd name="T77" fmla="*/ 421 h 664"/>
              <a:gd name="T78" fmla="*/ 1686 w 1799"/>
              <a:gd name="T79" fmla="*/ 393 h 664"/>
              <a:gd name="T80" fmla="*/ 1713 w 1799"/>
              <a:gd name="T81" fmla="*/ 326 h 664"/>
              <a:gd name="T82" fmla="*/ 1686 w 1799"/>
              <a:gd name="T83" fmla="*/ 259 h 664"/>
              <a:gd name="T84" fmla="*/ 1620 w 1799"/>
              <a:gd name="T85" fmla="*/ 232 h 664"/>
              <a:gd name="T86" fmla="*/ 1555 w 1799"/>
              <a:gd name="T87" fmla="*/ 259 h 664"/>
              <a:gd name="T88" fmla="*/ 1528 w 1799"/>
              <a:gd name="T89" fmla="*/ 326 h 664"/>
              <a:gd name="T90" fmla="*/ 1555 w 1799"/>
              <a:gd name="T91" fmla="*/ 393 h 664"/>
              <a:gd name="T92" fmla="*/ 1620 w 1799"/>
              <a:gd name="T93" fmla="*/ 421 h 664"/>
              <a:gd name="T94" fmla="*/ 88 w 1799"/>
              <a:gd name="T95" fmla="*/ 158 h 664"/>
              <a:gd name="T96" fmla="*/ 236 w 1799"/>
              <a:gd name="T97" fmla="*/ 158 h 664"/>
              <a:gd name="T98" fmla="*/ 392 w 1799"/>
              <a:gd name="T99" fmla="*/ 373 h 664"/>
              <a:gd name="T100" fmla="*/ 550 w 1799"/>
              <a:gd name="T101" fmla="*/ 158 h 664"/>
              <a:gd name="T102" fmla="*/ 354 w 1799"/>
              <a:gd name="T103" fmla="*/ 495 h 664"/>
              <a:gd name="T104" fmla="*/ 192 w 1799"/>
              <a:gd name="T105" fmla="*/ 495 h 664"/>
              <a:gd name="T106" fmla="*/ 0 w 1799"/>
              <a:gd name="T107" fmla="*/ 158 h 6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799" h="664">
                <a:moveTo>
                  <a:pt x="610" y="158"/>
                </a:moveTo>
                <a:cubicBezTo>
                  <a:pt x="698" y="158"/>
                  <a:pt x="698" y="158"/>
                  <a:pt x="698" y="158"/>
                </a:cubicBezTo>
                <a:cubicBezTo>
                  <a:pt x="698" y="496"/>
                  <a:pt x="698" y="496"/>
                  <a:pt x="698" y="496"/>
                </a:cubicBezTo>
                <a:cubicBezTo>
                  <a:pt x="610" y="496"/>
                  <a:pt x="610" y="496"/>
                  <a:pt x="610" y="496"/>
                </a:cubicBezTo>
                <a:lnTo>
                  <a:pt x="610" y="158"/>
                </a:lnTo>
                <a:close/>
                <a:moveTo>
                  <a:pt x="664" y="7"/>
                </a:moveTo>
                <a:cubicBezTo>
                  <a:pt x="637" y="0"/>
                  <a:pt x="609" y="16"/>
                  <a:pt x="602" y="43"/>
                </a:cubicBezTo>
                <a:cubicBezTo>
                  <a:pt x="595" y="70"/>
                  <a:pt x="611" y="98"/>
                  <a:pt x="638" y="105"/>
                </a:cubicBezTo>
                <a:cubicBezTo>
                  <a:pt x="665" y="112"/>
                  <a:pt x="693" y="96"/>
                  <a:pt x="700" y="69"/>
                </a:cubicBezTo>
                <a:cubicBezTo>
                  <a:pt x="707" y="42"/>
                  <a:pt x="691" y="14"/>
                  <a:pt x="664" y="7"/>
                </a:cubicBezTo>
                <a:close/>
                <a:moveTo>
                  <a:pt x="969" y="503"/>
                </a:moveTo>
                <a:cubicBezTo>
                  <a:pt x="946" y="503"/>
                  <a:pt x="926" y="499"/>
                  <a:pt x="907" y="491"/>
                </a:cubicBezTo>
                <a:cubicBezTo>
                  <a:pt x="889" y="482"/>
                  <a:pt x="874" y="470"/>
                  <a:pt x="863" y="455"/>
                </a:cubicBezTo>
                <a:cubicBezTo>
                  <a:pt x="863" y="664"/>
                  <a:pt x="863" y="664"/>
                  <a:pt x="863" y="664"/>
                </a:cubicBezTo>
                <a:cubicBezTo>
                  <a:pt x="777" y="664"/>
                  <a:pt x="777" y="664"/>
                  <a:pt x="777" y="664"/>
                </a:cubicBezTo>
                <a:cubicBezTo>
                  <a:pt x="777" y="158"/>
                  <a:pt x="777" y="158"/>
                  <a:pt x="777" y="158"/>
                </a:cubicBezTo>
                <a:cubicBezTo>
                  <a:pt x="862" y="158"/>
                  <a:pt x="862" y="158"/>
                  <a:pt x="862" y="158"/>
                </a:cubicBezTo>
                <a:cubicBezTo>
                  <a:pt x="862" y="205"/>
                  <a:pt x="862" y="205"/>
                  <a:pt x="862" y="205"/>
                </a:cubicBezTo>
                <a:cubicBezTo>
                  <a:pt x="874" y="188"/>
                  <a:pt x="888" y="175"/>
                  <a:pt x="907" y="166"/>
                </a:cubicBezTo>
                <a:cubicBezTo>
                  <a:pt x="925" y="156"/>
                  <a:pt x="946" y="151"/>
                  <a:pt x="969" y="151"/>
                </a:cubicBezTo>
                <a:cubicBezTo>
                  <a:pt x="990" y="151"/>
                  <a:pt x="1010" y="155"/>
                  <a:pt x="1030" y="163"/>
                </a:cubicBezTo>
                <a:cubicBezTo>
                  <a:pt x="1050" y="172"/>
                  <a:pt x="1067" y="183"/>
                  <a:pt x="1082" y="199"/>
                </a:cubicBezTo>
                <a:cubicBezTo>
                  <a:pt x="1097" y="214"/>
                  <a:pt x="1109" y="233"/>
                  <a:pt x="1118" y="254"/>
                </a:cubicBezTo>
                <a:cubicBezTo>
                  <a:pt x="1127" y="276"/>
                  <a:pt x="1131" y="300"/>
                  <a:pt x="1131" y="327"/>
                </a:cubicBezTo>
                <a:cubicBezTo>
                  <a:pt x="1131" y="354"/>
                  <a:pt x="1127" y="378"/>
                  <a:pt x="1118" y="400"/>
                </a:cubicBezTo>
                <a:cubicBezTo>
                  <a:pt x="1108" y="421"/>
                  <a:pt x="1096" y="440"/>
                  <a:pt x="1081" y="455"/>
                </a:cubicBezTo>
                <a:cubicBezTo>
                  <a:pt x="1066" y="471"/>
                  <a:pt x="1049" y="482"/>
                  <a:pt x="1030" y="491"/>
                </a:cubicBezTo>
                <a:cubicBezTo>
                  <a:pt x="1010" y="499"/>
                  <a:pt x="990" y="503"/>
                  <a:pt x="969" y="503"/>
                </a:cubicBezTo>
                <a:close/>
                <a:moveTo>
                  <a:pt x="952" y="421"/>
                </a:moveTo>
                <a:cubicBezTo>
                  <a:pt x="965" y="421"/>
                  <a:pt x="977" y="419"/>
                  <a:pt x="988" y="414"/>
                </a:cubicBezTo>
                <a:cubicBezTo>
                  <a:pt x="999" y="409"/>
                  <a:pt x="1009" y="402"/>
                  <a:pt x="1018" y="394"/>
                </a:cubicBezTo>
                <a:cubicBezTo>
                  <a:pt x="1026" y="385"/>
                  <a:pt x="1033" y="375"/>
                  <a:pt x="1038" y="364"/>
                </a:cubicBezTo>
                <a:cubicBezTo>
                  <a:pt x="1043" y="352"/>
                  <a:pt x="1045" y="340"/>
                  <a:pt x="1045" y="326"/>
                </a:cubicBezTo>
                <a:cubicBezTo>
                  <a:pt x="1045" y="313"/>
                  <a:pt x="1043" y="301"/>
                  <a:pt x="1038" y="289"/>
                </a:cubicBezTo>
                <a:cubicBezTo>
                  <a:pt x="1033" y="278"/>
                  <a:pt x="1026" y="268"/>
                  <a:pt x="1018" y="259"/>
                </a:cubicBezTo>
                <a:cubicBezTo>
                  <a:pt x="1009" y="251"/>
                  <a:pt x="999" y="244"/>
                  <a:pt x="988" y="239"/>
                </a:cubicBezTo>
                <a:cubicBezTo>
                  <a:pt x="977" y="234"/>
                  <a:pt x="965" y="231"/>
                  <a:pt x="952" y="231"/>
                </a:cubicBezTo>
                <a:cubicBezTo>
                  <a:pt x="938" y="231"/>
                  <a:pt x="926" y="234"/>
                  <a:pt x="915" y="239"/>
                </a:cubicBezTo>
                <a:cubicBezTo>
                  <a:pt x="903" y="244"/>
                  <a:pt x="893" y="251"/>
                  <a:pt x="885" y="259"/>
                </a:cubicBezTo>
                <a:cubicBezTo>
                  <a:pt x="877" y="268"/>
                  <a:pt x="870" y="278"/>
                  <a:pt x="865" y="289"/>
                </a:cubicBezTo>
                <a:cubicBezTo>
                  <a:pt x="860" y="301"/>
                  <a:pt x="858" y="313"/>
                  <a:pt x="858" y="326"/>
                </a:cubicBezTo>
                <a:cubicBezTo>
                  <a:pt x="858" y="340"/>
                  <a:pt x="860" y="352"/>
                  <a:pt x="865" y="364"/>
                </a:cubicBezTo>
                <a:cubicBezTo>
                  <a:pt x="870" y="375"/>
                  <a:pt x="877" y="385"/>
                  <a:pt x="885" y="394"/>
                </a:cubicBezTo>
                <a:cubicBezTo>
                  <a:pt x="893" y="402"/>
                  <a:pt x="903" y="409"/>
                  <a:pt x="915" y="414"/>
                </a:cubicBezTo>
                <a:cubicBezTo>
                  <a:pt x="926" y="419"/>
                  <a:pt x="938" y="421"/>
                  <a:pt x="952" y="421"/>
                </a:cubicBezTo>
                <a:close/>
                <a:moveTo>
                  <a:pt x="1194" y="158"/>
                </a:moveTo>
                <a:cubicBezTo>
                  <a:pt x="1279" y="158"/>
                  <a:pt x="1279" y="158"/>
                  <a:pt x="1279" y="158"/>
                </a:cubicBezTo>
                <a:cubicBezTo>
                  <a:pt x="1279" y="210"/>
                  <a:pt x="1279" y="210"/>
                  <a:pt x="1279" y="210"/>
                </a:cubicBezTo>
                <a:cubicBezTo>
                  <a:pt x="1287" y="190"/>
                  <a:pt x="1299" y="175"/>
                  <a:pt x="1315" y="166"/>
                </a:cubicBezTo>
                <a:cubicBezTo>
                  <a:pt x="1331" y="157"/>
                  <a:pt x="1350" y="152"/>
                  <a:pt x="1372" y="152"/>
                </a:cubicBezTo>
                <a:cubicBezTo>
                  <a:pt x="1383" y="152"/>
                  <a:pt x="1394" y="153"/>
                  <a:pt x="1403" y="156"/>
                </a:cubicBezTo>
                <a:cubicBezTo>
                  <a:pt x="1413" y="158"/>
                  <a:pt x="1422" y="161"/>
                  <a:pt x="1429" y="165"/>
                </a:cubicBezTo>
                <a:cubicBezTo>
                  <a:pt x="1397" y="250"/>
                  <a:pt x="1397" y="250"/>
                  <a:pt x="1397" y="250"/>
                </a:cubicBezTo>
                <a:cubicBezTo>
                  <a:pt x="1393" y="247"/>
                  <a:pt x="1387" y="244"/>
                  <a:pt x="1379" y="242"/>
                </a:cubicBezTo>
                <a:cubicBezTo>
                  <a:pt x="1371" y="239"/>
                  <a:pt x="1362" y="238"/>
                  <a:pt x="1352" y="238"/>
                </a:cubicBezTo>
                <a:cubicBezTo>
                  <a:pt x="1330" y="238"/>
                  <a:pt x="1313" y="244"/>
                  <a:pt x="1299" y="257"/>
                </a:cubicBezTo>
                <a:cubicBezTo>
                  <a:pt x="1286" y="269"/>
                  <a:pt x="1279" y="289"/>
                  <a:pt x="1279" y="318"/>
                </a:cubicBezTo>
                <a:cubicBezTo>
                  <a:pt x="1279" y="496"/>
                  <a:pt x="1279" y="496"/>
                  <a:pt x="1279" y="496"/>
                </a:cubicBezTo>
                <a:cubicBezTo>
                  <a:pt x="1194" y="496"/>
                  <a:pt x="1194" y="496"/>
                  <a:pt x="1194" y="496"/>
                </a:cubicBezTo>
                <a:lnTo>
                  <a:pt x="1194" y="158"/>
                </a:lnTo>
                <a:close/>
                <a:moveTo>
                  <a:pt x="1620" y="503"/>
                </a:moveTo>
                <a:cubicBezTo>
                  <a:pt x="1594" y="503"/>
                  <a:pt x="1571" y="498"/>
                  <a:pt x="1549" y="489"/>
                </a:cubicBezTo>
                <a:cubicBezTo>
                  <a:pt x="1527" y="480"/>
                  <a:pt x="1508" y="467"/>
                  <a:pt x="1492" y="451"/>
                </a:cubicBezTo>
                <a:cubicBezTo>
                  <a:pt x="1476" y="435"/>
                  <a:pt x="1464" y="416"/>
                  <a:pt x="1455" y="395"/>
                </a:cubicBezTo>
                <a:cubicBezTo>
                  <a:pt x="1446" y="374"/>
                  <a:pt x="1441" y="351"/>
                  <a:pt x="1441" y="327"/>
                </a:cubicBezTo>
                <a:cubicBezTo>
                  <a:pt x="1441" y="303"/>
                  <a:pt x="1446" y="280"/>
                  <a:pt x="1455" y="258"/>
                </a:cubicBezTo>
                <a:cubicBezTo>
                  <a:pt x="1464" y="237"/>
                  <a:pt x="1476" y="218"/>
                  <a:pt x="1492" y="202"/>
                </a:cubicBezTo>
                <a:cubicBezTo>
                  <a:pt x="1508" y="187"/>
                  <a:pt x="1527" y="174"/>
                  <a:pt x="1549" y="165"/>
                </a:cubicBezTo>
                <a:cubicBezTo>
                  <a:pt x="1571" y="156"/>
                  <a:pt x="1594" y="151"/>
                  <a:pt x="1620" y="151"/>
                </a:cubicBezTo>
                <a:cubicBezTo>
                  <a:pt x="1645" y="151"/>
                  <a:pt x="1668" y="156"/>
                  <a:pt x="1690" y="165"/>
                </a:cubicBezTo>
                <a:cubicBezTo>
                  <a:pt x="1712" y="174"/>
                  <a:pt x="1731" y="187"/>
                  <a:pt x="1747" y="202"/>
                </a:cubicBezTo>
                <a:cubicBezTo>
                  <a:pt x="1763" y="218"/>
                  <a:pt x="1776" y="237"/>
                  <a:pt x="1785" y="258"/>
                </a:cubicBezTo>
                <a:cubicBezTo>
                  <a:pt x="1794" y="280"/>
                  <a:pt x="1799" y="303"/>
                  <a:pt x="1799" y="327"/>
                </a:cubicBezTo>
                <a:cubicBezTo>
                  <a:pt x="1799" y="351"/>
                  <a:pt x="1794" y="374"/>
                  <a:pt x="1785" y="395"/>
                </a:cubicBezTo>
                <a:cubicBezTo>
                  <a:pt x="1776" y="416"/>
                  <a:pt x="1763" y="435"/>
                  <a:pt x="1747" y="451"/>
                </a:cubicBezTo>
                <a:cubicBezTo>
                  <a:pt x="1731" y="467"/>
                  <a:pt x="1713" y="480"/>
                  <a:pt x="1691" y="489"/>
                </a:cubicBezTo>
                <a:cubicBezTo>
                  <a:pt x="1669" y="498"/>
                  <a:pt x="1645" y="503"/>
                  <a:pt x="1620" y="503"/>
                </a:cubicBezTo>
                <a:close/>
                <a:moveTo>
                  <a:pt x="1620" y="421"/>
                </a:moveTo>
                <a:cubicBezTo>
                  <a:pt x="1633" y="421"/>
                  <a:pt x="1645" y="418"/>
                  <a:pt x="1657" y="413"/>
                </a:cubicBezTo>
                <a:cubicBezTo>
                  <a:pt x="1668" y="408"/>
                  <a:pt x="1678" y="402"/>
                  <a:pt x="1686" y="393"/>
                </a:cubicBezTo>
                <a:cubicBezTo>
                  <a:pt x="1694" y="385"/>
                  <a:pt x="1701" y="375"/>
                  <a:pt x="1706" y="364"/>
                </a:cubicBezTo>
                <a:cubicBezTo>
                  <a:pt x="1711" y="352"/>
                  <a:pt x="1713" y="340"/>
                  <a:pt x="1713" y="326"/>
                </a:cubicBezTo>
                <a:cubicBezTo>
                  <a:pt x="1713" y="313"/>
                  <a:pt x="1711" y="301"/>
                  <a:pt x="1706" y="289"/>
                </a:cubicBezTo>
                <a:cubicBezTo>
                  <a:pt x="1701" y="278"/>
                  <a:pt x="1694" y="268"/>
                  <a:pt x="1686" y="259"/>
                </a:cubicBezTo>
                <a:cubicBezTo>
                  <a:pt x="1678" y="251"/>
                  <a:pt x="1668" y="244"/>
                  <a:pt x="1657" y="239"/>
                </a:cubicBezTo>
                <a:cubicBezTo>
                  <a:pt x="1645" y="234"/>
                  <a:pt x="1633" y="232"/>
                  <a:pt x="1620" y="232"/>
                </a:cubicBezTo>
                <a:cubicBezTo>
                  <a:pt x="1607" y="232"/>
                  <a:pt x="1595" y="234"/>
                  <a:pt x="1584" y="239"/>
                </a:cubicBezTo>
                <a:cubicBezTo>
                  <a:pt x="1573" y="244"/>
                  <a:pt x="1563" y="251"/>
                  <a:pt x="1555" y="259"/>
                </a:cubicBezTo>
                <a:cubicBezTo>
                  <a:pt x="1546" y="268"/>
                  <a:pt x="1540" y="278"/>
                  <a:pt x="1535" y="289"/>
                </a:cubicBezTo>
                <a:cubicBezTo>
                  <a:pt x="1530" y="301"/>
                  <a:pt x="1528" y="313"/>
                  <a:pt x="1528" y="326"/>
                </a:cubicBezTo>
                <a:cubicBezTo>
                  <a:pt x="1528" y="340"/>
                  <a:pt x="1530" y="352"/>
                  <a:pt x="1535" y="364"/>
                </a:cubicBezTo>
                <a:cubicBezTo>
                  <a:pt x="1540" y="375"/>
                  <a:pt x="1546" y="385"/>
                  <a:pt x="1555" y="393"/>
                </a:cubicBezTo>
                <a:cubicBezTo>
                  <a:pt x="1563" y="402"/>
                  <a:pt x="1573" y="408"/>
                  <a:pt x="1584" y="413"/>
                </a:cubicBezTo>
                <a:cubicBezTo>
                  <a:pt x="1595" y="418"/>
                  <a:pt x="1607" y="421"/>
                  <a:pt x="1620" y="421"/>
                </a:cubicBezTo>
                <a:close/>
                <a:moveTo>
                  <a:pt x="0" y="158"/>
                </a:moveTo>
                <a:cubicBezTo>
                  <a:pt x="88" y="158"/>
                  <a:pt x="88" y="158"/>
                  <a:pt x="88" y="158"/>
                </a:cubicBezTo>
                <a:cubicBezTo>
                  <a:pt x="156" y="373"/>
                  <a:pt x="156" y="373"/>
                  <a:pt x="156" y="373"/>
                </a:cubicBezTo>
                <a:cubicBezTo>
                  <a:pt x="236" y="158"/>
                  <a:pt x="236" y="158"/>
                  <a:pt x="236" y="158"/>
                </a:cubicBezTo>
                <a:cubicBezTo>
                  <a:pt x="313" y="158"/>
                  <a:pt x="313" y="158"/>
                  <a:pt x="313" y="158"/>
                </a:cubicBezTo>
                <a:cubicBezTo>
                  <a:pt x="392" y="373"/>
                  <a:pt x="392" y="373"/>
                  <a:pt x="392" y="373"/>
                </a:cubicBezTo>
                <a:cubicBezTo>
                  <a:pt x="462" y="158"/>
                  <a:pt x="462" y="158"/>
                  <a:pt x="462" y="158"/>
                </a:cubicBezTo>
                <a:cubicBezTo>
                  <a:pt x="550" y="158"/>
                  <a:pt x="550" y="158"/>
                  <a:pt x="550" y="158"/>
                </a:cubicBezTo>
                <a:cubicBezTo>
                  <a:pt x="435" y="495"/>
                  <a:pt x="435" y="495"/>
                  <a:pt x="435" y="495"/>
                </a:cubicBezTo>
                <a:cubicBezTo>
                  <a:pt x="354" y="495"/>
                  <a:pt x="354" y="495"/>
                  <a:pt x="354" y="495"/>
                </a:cubicBezTo>
                <a:cubicBezTo>
                  <a:pt x="274" y="275"/>
                  <a:pt x="274" y="275"/>
                  <a:pt x="274" y="275"/>
                </a:cubicBezTo>
                <a:cubicBezTo>
                  <a:pt x="192" y="495"/>
                  <a:pt x="192" y="495"/>
                  <a:pt x="192" y="495"/>
                </a:cubicBezTo>
                <a:cubicBezTo>
                  <a:pt x="110" y="495"/>
                  <a:pt x="110" y="495"/>
                  <a:pt x="110" y="495"/>
                </a:cubicBezTo>
                <a:lnTo>
                  <a:pt x="0" y="15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4741" y="365760"/>
            <a:ext cx="10842022" cy="685800"/>
          </a:xfr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add title</a:t>
            </a:r>
            <a:endParaRPr lang="en-US"/>
          </a:p>
        </p:txBody>
      </p:sp>
      <p:sp>
        <p:nvSpPr>
          <p:cNvPr id="3" name="Número de diapositiva"/>
          <p:cNvSpPr txBox="1"/>
          <p:nvPr userDrawn="1"/>
        </p:nvSpPr>
        <p:spPr>
          <a:xfrm>
            <a:off x="11516762" y="6509914"/>
            <a:ext cx="548640" cy="91440"/>
          </a:xfrm>
          <a:prstGeom prst="rect">
            <a:avLst/>
          </a:prstGeom>
        </p:spPr>
        <p:txBody>
          <a:bodyPr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7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enorite" pitchFamily="2" charset="0"/>
                <a:ea typeface="+mn-ea"/>
                <a:cs typeface="+mn-cs"/>
                <a:sym typeface="Tenorite Regular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9pPr>
          </a:lstStyle>
          <a:p>
            <a:fld id="{86CB4B4D-7CA3-9044-876B-883B54F8677D}" type="slidenum">
              <a:rPr lang="en-US" sz="800" smtClean="0"/>
            </a:fld>
            <a:endParaRPr lang="en-US" sz="800"/>
          </a:p>
        </p:txBody>
      </p:sp>
      <p:sp>
        <p:nvSpPr>
          <p:cNvPr id="6" name="Freeform 5"/>
          <p:cNvSpPr>
            <a:spLocks noEditPoints="1"/>
          </p:cNvSpPr>
          <p:nvPr userDrawn="1"/>
        </p:nvSpPr>
        <p:spPr bwMode="auto">
          <a:xfrm>
            <a:off x="10784911" y="6479382"/>
            <a:ext cx="468874" cy="173633"/>
          </a:xfrm>
          <a:custGeom>
            <a:avLst/>
            <a:gdLst>
              <a:gd name="T0" fmla="*/ 698 w 1799"/>
              <a:gd name="T1" fmla="*/ 158 h 664"/>
              <a:gd name="T2" fmla="*/ 610 w 1799"/>
              <a:gd name="T3" fmla="*/ 496 h 664"/>
              <a:gd name="T4" fmla="*/ 664 w 1799"/>
              <a:gd name="T5" fmla="*/ 7 h 664"/>
              <a:gd name="T6" fmla="*/ 638 w 1799"/>
              <a:gd name="T7" fmla="*/ 105 h 664"/>
              <a:gd name="T8" fmla="*/ 664 w 1799"/>
              <a:gd name="T9" fmla="*/ 7 h 664"/>
              <a:gd name="T10" fmla="*/ 907 w 1799"/>
              <a:gd name="T11" fmla="*/ 491 h 664"/>
              <a:gd name="T12" fmla="*/ 863 w 1799"/>
              <a:gd name="T13" fmla="*/ 664 h 664"/>
              <a:gd name="T14" fmla="*/ 777 w 1799"/>
              <a:gd name="T15" fmla="*/ 158 h 664"/>
              <a:gd name="T16" fmla="*/ 862 w 1799"/>
              <a:gd name="T17" fmla="*/ 205 h 664"/>
              <a:gd name="T18" fmla="*/ 969 w 1799"/>
              <a:gd name="T19" fmla="*/ 151 h 664"/>
              <a:gd name="T20" fmla="*/ 1082 w 1799"/>
              <a:gd name="T21" fmla="*/ 199 h 664"/>
              <a:gd name="T22" fmla="*/ 1131 w 1799"/>
              <a:gd name="T23" fmla="*/ 327 h 664"/>
              <a:gd name="T24" fmla="*/ 1081 w 1799"/>
              <a:gd name="T25" fmla="*/ 455 h 664"/>
              <a:gd name="T26" fmla="*/ 969 w 1799"/>
              <a:gd name="T27" fmla="*/ 503 h 664"/>
              <a:gd name="T28" fmla="*/ 988 w 1799"/>
              <a:gd name="T29" fmla="*/ 414 h 664"/>
              <a:gd name="T30" fmla="*/ 1038 w 1799"/>
              <a:gd name="T31" fmla="*/ 364 h 664"/>
              <a:gd name="T32" fmla="*/ 1038 w 1799"/>
              <a:gd name="T33" fmla="*/ 289 h 664"/>
              <a:gd name="T34" fmla="*/ 988 w 1799"/>
              <a:gd name="T35" fmla="*/ 239 h 664"/>
              <a:gd name="T36" fmla="*/ 915 w 1799"/>
              <a:gd name="T37" fmla="*/ 239 h 664"/>
              <a:gd name="T38" fmla="*/ 865 w 1799"/>
              <a:gd name="T39" fmla="*/ 289 h 664"/>
              <a:gd name="T40" fmla="*/ 865 w 1799"/>
              <a:gd name="T41" fmla="*/ 364 h 664"/>
              <a:gd name="T42" fmla="*/ 915 w 1799"/>
              <a:gd name="T43" fmla="*/ 414 h 664"/>
              <a:gd name="T44" fmla="*/ 1194 w 1799"/>
              <a:gd name="T45" fmla="*/ 158 h 664"/>
              <a:gd name="T46" fmla="*/ 1279 w 1799"/>
              <a:gd name="T47" fmla="*/ 210 h 664"/>
              <a:gd name="T48" fmla="*/ 1372 w 1799"/>
              <a:gd name="T49" fmla="*/ 152 h 664"/>
              <a:gd name="T50" fmla="*/ 1429 w 1799"/>
              <a:gd name="T51" fmla="*/ 165 h 664"/>
              <a:gd name="T52" fmla="*/ 1379 w 1799"/>
              <a:gd name="T53" fmla="*/ 242 h 664"/>
              <a:gd name="T54" fmla="*/ 1299 w 1799"/>
              <a:gd name="T55" fmla="*/ 257 h 664"/>
              <a:gd name="T56" fmla="*/ 1279 w 1799"/>
              <a:gd name="T57" fmla="*/ 496 h 664"/>
              <a:gd name="T58" fmla="*/ 1194 w 1799"/>
              <a:gd name="T59" fmla="*/ 158 h 664"/>
              <a:gd name="T60" fmla="*/ 1549 w 1799"/>
              <a:gd name="T61" fmla="*/ 489 h 664"/>
              <a:gd name="T62" fmla="*/ 1455 w 1799"/>
              <a:gd name="T63" fmla="*/ 395 h 664"/>
              <a:gd name="T64" fmla="*/ 1455 w 1799"/>
              <a:gd name="T65" fmla="*/ 258 h 664"/>
              <a:gd name="T66" fmla="*/ 1549 w 1799"/>
              <a:gd name="T67" fmla="*/ 165 h 664"/>
              <a:gd name="T68" fmla="*/ 1690 w 1799"/>
              <a:gd name="T69" fmla="*/ 165 h 664"/>
              <a:gd name="T70" fmla="*/ 1785 w 1799"/>
              <a:gd name="T71" fmla="*/ 258 h 664"/>
              <a:gd name="T72" fmla="*/ 1785 w 1799"/>
              <a:gd name="T73" fmla="*/ 395 h 664"/>
              <a:gd name="T74" fmla="*/ 1691 w 1799"/>
              <a:gd name="T75" fmla="*/ 489 h 664"/>
              <a:gd name="T76" fmla="*/ 1620 w 1799"/>
              <a:gd name="T77" fmla="*/ 421 h 664"/>
              <a:gd name="T78" fmla="*/ 1686 w 1799"/>
              <a:gd name="T79" fmla="*/ 393 h 664"/>
              <a:gd name="T80" fmla="*/ 1713 w 1799"/>
              <a:gd name="T81" fmla="*/ 326 h 664"/>
              <a:gd name="T82" fmla="*/ 1686 w 1799"/>
              <a:gd name="T83" fmla="*/ 259 h 664"/>
              <a:gd name="T84" fmla="*/ 1620 w 1799"/>
              <a:gd name="T85" fmla="*/ 232 h 664"/>
              <a:gd name="T86" fmla="*/ 1555 w 1799"/>
              <a:gd name="T87" fmla="*/ 259 h 664"/>
              <a:gd name="T88" fmla="*/ 1528 w 1799"/>
              <a:gd name="T89" fmla="*/ 326 h 664"/>
              <a:gd name="T90" fmla="*/ 1555 w 1799"/>
              <a:gd name="T91" fmla="*/ 393 h 664"/>
              <a:gd name="T92" fmla="*/ 1620 w 1799"/>
              <a:gd name="T93" fmla="*/ 421 h 664"/>
              <a:gd name="T94" fmla="*/ 88 w 1799"/>
              <a:gd name="T95" fmla="*/ 158 h 664"/>
              <a:gd name="T96" fmla="*/ 236 w 1799"/>
              <a:gd name="T97" fmla="*/ 158 h 664"/>
              <a:gd name="T98" fmla="*/ 392 w 1799"/>
              <a:gd name="T99" fmla="*/ 373 h 664"/>
              <a:gd name="T100" fmla="*/ 550 w 1799"/>
              <a:gd name="T101" fmla="*/ 158 h 664"/>
              <a:gd name="T102" fmla="*/ 354 w 1799"/>
              <a:gd name="T103" fmla="*/ 495 h 664"/>
              <a:gd name="T104" fmla="*/ 192 w 1799"/>
              <a:gd name="T105" fmla="*/ 495 h 664"/>
              <a:gd name="T106" fmla="*/ 0 w 1799"/>
              <a:gd name="T107" fmla="*/ 158 h 6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799" h="664">
                <a:moveTo>
                  <a:pt x="610" y="158"/>
                </a:moveTo>
                <a:cubicBezTo>
                  <a:pt x="698" y="158"/>
                  <a:pt x="698" y="158"/>
                  <a:pt x="698" y="158"/>
                </a:cubicBezTo>
                <a:cubicBezTo>
                  <a:pt x="698" y="496"/>
                  <a:pt x="698" y="496"/>
                  <a:pt x="698" y="496"/>
                </a:cubicBezTo>
                <a:cubicBezTo>
                  <a:pt x="610" y="496"/>
                  <a:pt x="610" y="496"/>
                  <a:pt x="610" y="496"/>
                </a:cubicBezTo>
                <a:lnTo>
                  <a:pt x="610" y="158"/>
                </a:lnTo>
                <a:close/>
                <a:moveTo>
                  <a:pt x="664" y="7"/>
                </a:moveTo>
                <a:cubicBezTo>
                  <a:pt x="637" y="0"/>
                  <a:pt x="609" y="16"/>
                  <a:pt x="602" y="43"/>
                </a:cubicBezTo>
                <a:cubicBezTo>
                  <a:pt x="595" y="70"/>
                  <a:pt x="611" y="98"/>
                  <a:pt x="638" y="105"/>
                </a:cubicBezTo>
                <a:cubicBezTo>
                  <a:pt x="665" y="112"/>
                  <a:pt x="693" y="96"/>
                  <a:pt x="700" y="69"/>
                </a:cubicBezTo>
                <a:cubicBezTo>
                  <a:pt x="707" y="42"/>
                  <a:pt x="691" y="14"/>
                  <a:pt x="664" y="7"/>
                </a:cubicBezTo>
                <a:close/>
                <a:moveTo>
                  <a:pt x="969" y="503"/>
                </a:moveTo>
                <a:cubicBezTo>
                  <a:pt x="946" y="503"/>
                  <a:pt x="926" y="499"/>
                  <a:pt x="907" y="491"/>
                </a:cubicBezTo>
                <a:cubicBezTo>
                  <a:pt x="889" y="482"/>
                  <a:pt x="874" y="470"/>
                  <a:pt x="863" y="455"/>
                </a:cubicBezTo>
                <a:cubicBezTo>
                  <a:pt x="863" y="664"/>
                  <a:pt x="863" y="664"/>
                  <a:pt x="863" y="664"/>
                </a:cubicBezTo>
                <a:cubicBezTo>
                  <a:pt x="777" y="664"/>
                  <a:pt x="777" y="664"/>
                  <a:pt x="777" y="664"/>
                </a:cubicBezTo>
                <a:cubicBezTo>
                  <a:pt x="777" y="158"/>
                  <a:pt x="777" y="158"/>
                  <a:pt x="777" y="158"/>
                </a:cubicBezTo>
                <a:cubicBezTo>
                  <a:pt x="862" y="158"/>
                  <a:pt x="862" y="158"/>
                  <a:pt x="862" y="158"/>
                </a:cubicBezTo>
                <a:cubicBezTo>
                  <a:pt x="862" y="205"/>
                  <a:pt x="862" y="205"/>
                  <a:pt x="862" y="205"/>
                </a:cubicBezTo>
                <a:cubicBezTo>
                  <a:pt x="874" y="188"/>
                  <a:pt x="888" y="175"/>
                  <a:pt x="907" y="166"/>
                </a:cubicBezTo>
                <a:cubicBezTo>
                  <a:pt x="925" y="156"/>
                  <a:pt x="946" y="151"/>
                  <a:pt x="969" y="151"/>
                </a:cubicBezTo>
                <a:cubicBezTo>
                  <a:pt x="990" y="151"/>
                  <a:pt x="1010" y="155"/>
                  <a:pt x="1030" y="163"/>
                </a:cubicBezTo>
                <a:cubicBezTo>
                  <a:pt x="1050" y="172"/>
                  <a:pt x="1067" y="183"/>
                  <a:pt x="1082" y="199"/>
                </a:cubicBezTo>
                <a:cubicBezTo>
                  <a:pt x="1097" y="214"/>
                  <a:pt x="1109" y="233"/>
                  <a:pt x="1118" y="254"/>
                </a:cubicBezTo>
                <a:cubicBezTo>
                  <a:pt x="1127" y="276"/>
                  <a:pt x="1131" y="300"/>
                  <a:pt x="1131" y="327"/>
                </a:cubicBezTo>
                <a:cubicBezTo>
                  <a:pt x="1131" y="354"/>
                  <a:pt x="1127" y="378"/>
                  <a:pt x="1118" y="400"/>
                </a:cubicBezTo>
                <a:cubicBezTo>
                  <a:pt x="1108" y="421"/>
                  <a:pt x="1096" y="440"/>
                  <a:pt x="1081" y="455"/>
                </a:cubicBezTo>
                <a:cubicBezTo>
                  <a:pt x="1066" y="471"/>
                  <a:pt x="1049" y="482"/>
                  <a:pt x="1030" y="491"/>
                </a:cubicBezTo>
                <a:cubicBezTo>
                  <a:pt x="1010" y="499"/>
                  <a:pt x="990" y="503"/>
                  <a:pt x="969" y="503"/>
                </a:cubicBezTo>
                <a:close/>
                <a:moveTo>
                  <a:pt x="952" y="421"/>
                </a:moveTo>
                <a:cubicBezTo>
                  <a:pt x="965" y="421"/>
                  <a:pt x="977" y="419"/>
                  <a:pt x="988" y="414"/>
                </a:cubicBezTo>
                <a:cubicBezTo>
                  <a:pt x="999" y="409"/>
                  <a:pt x="1009" y="402"/>
                  <a:pt x="1018" y="394"/>
                </a:cubicBezTo>
                <a:cubicBezTo>
                  <a:pt x="1026" y="385"/>
                  <a:pt x="1033" y="375"/>
                  <a:pt x="1038" y="364"/>
                </a:cubicBezTo>
                <a:cubicBezTo>
                  <a:pt x="1043" y="352"/>
                  <a:pt x="1045" y="340"/>
                  <a:pt x="1045" y="326"/>
                </a:cubicBezTo>
                <a:cubicBezTo>
                  <a:pt x="1045" y="313"/>
                  <a:pt x="1043" y="301"/>
                  <a:pt x="1038" y="289"/>
                </a:cubicBezTo>
                <a:cubicBezTo>
                  <a:pt x="1033" y="278"/>
                  <a:pt x="1026" y="268"/>
                  <a:pt x="1018" y="259"/>
                </a:cubicBezTo>
                <a:cubicBezTo>
                  <a:pt x="1009" y="251"/>
                  <a:pt x="999" y="244"/>
                  <a:pt x="988" y="239"/>
                </a:cubicBezTo>
                <a:cubicBezTo>
                  <a:pt x="977" y="234"/>
                  <a:pt x="965" y="231"/>
                  <a:pt x="952" y="231"/>
                </a:cubicBezTo>
                <a:cubicBezTo>
                  <a:pt x="938" y="231"/>
                  <a:pt x="926" y="234"/>
                  <a:pt x="915" y="239"/>
                </a:cubicBezTo>
                <a:cubicBezTo>
                  <a:pt x="903" y="244"/>
                  <a:pt x="893" y="251"/>
                  <a:pt x="885" y="259"/>
                </a:cubicBezTo>
                <a:cubicBezTo>
                  <a:pt x="877" y="268"/>
                  <a:pt x="870" y="278"/>
                  <a:pt x="865" y="289"/>
                </a:cubicBezTo>
                <a:cubicBezTo>
                  <a:pt x="860" y="301"/>
                  <a:pt x="858" y="313"/>
                  <a:pt x="858" y="326"/>
                </a:cubicBezTo>
                <a:cubicBezTo>
                  <a:pt x="858" y="340"/>
                  <a:pt x="860" y="352"/>
                  <a:pt x="865" y="364"/>
                </a:cubicBezTo>
                <a:cubicBezTo>
                  <a:pt x="870" y="375"/>
                  <a:pt x="877" y="385"/>
                  <a:pt x="885" y="394"/>
                </a:cubicBezTo>
                <a:cubicBezTo>
                  <a:pt x="893" y="402"/>
                  <a:pt x="903" y="409"/>
                  <a:pt x="915" y="414"/>
                </a:cubicBezTo>
                <a:cubicBezTo>
                  <a:pt x="926" y="419"/>
                  <a:pt x="938" y="421"/>
                  <a:pt x="952" y="421"/>
                </a:cubicBezTo>
                <a:close/>
                <a:moveTo>
                  <a:pt x="1194" y="158"/>
                </a:moveTo>
                <a:cubicBezTo>
                  <a:pt x="1279" y="158"/>
                  <a:pt x="1279" y="158"/>
                  <a:pt x="1279" y="158"/>
                </a:cubicBezTo>
                <a:cubicBezTo>
                  <a:pt x="1279" y="210"/>
                  <a:pt x="1279" y="210"/>
                  <a:pt x="1279" y="210"/>
                </a:cubicBezTo>
                <a:cubicBezTo>
                  <a:pt x="1287" y="190"/>
                  <a:pt x="1299" y="175"/>
                  <a:pt x="1315" y="166"/>
                </a:cubicBezTo>
                <a:cubicBezTo>
                  <a:pt x="1331" y="157"/>
                  <a:pt x="1350" y="152"/>
                  <a:pt x="1372" y="152"/>
                </a:cubicBezTo>
                <a:cubicBezTo>
                  <a:pt x="1383" y="152"/>
                  <a:pt x="1394" y="153"/>
                  <a:pt x="1403" y="156"/>
                </a:cubicBezTo>
                <a:cubicBezTo>
                  <a:pt x="1413" y="158"/>
                  <a:pt x="1422" y="161"/>
                  <a:pt x="1429" y="165"/>
                </a:cubicBezTo>
                <a:cubicBezTo>
                  <a:pt x="1397" y="250"/>
                  <a:pt x="1397" y="250"/>
                  <a:pt x="1397" y="250"/>
                </a:cubicBezTo>
                <a:cubicBezTo>
                  <a:pt x="1393" y="247"/>
                  <a:pt x="1387" y="244"/>
                  <a:pt x="1379" y="242"/>
                </a:cubicBezTo>
                <a:cubicBezTo>
                  <a:pt x="1371" y="239"/>
                  <a:pt x="1362" y="238"/>
                  <a:pt x="1352" y="238"/>
                </a:cubicBezTo>
                <a:cubicBezTo>
                  <a:pt x="1330" y="238"/>
                  <a:pt x="1313" y="244"/>
                  <a:pt x="1299" y="257"/>
                </a:cubicBezTo>
                <a:cubicBezTo>
                  <a:pt x="1286" y="269"/>
                  <a:pt x="1279" y="289"/>
                  <a:pt x="1279" y="318"/>
                </a:cubicBezTo>
                <a:cubicBezTo>
                  <a:pt x="1279" y="496"/>
                  <a:pt x="1279" y="496"/>
                  <a:pt x="1279" y="496"/>
                </a:cubicBezTo>
                <a:cubicBezTo>
                  <a:pt x="1194" y="496"/>
                  <a:pt x="1194" y="496"/>
                  <a:pt x="1194" y="496"/>
                </a:cubicBezTo>
                <a:lnTo>
                  <a:pt x="1194" y="158"/>
                </a:lnTo>
                <a:close/>
                <a:moveTo>
                  <a:pt x="1620" y="503"/>
                </a:moveTo>
                <a:cubicBezTo>
                  <a:pt x="1594" y="503"/>
                  <a:pt x="1571" y="498"/>
                  <a:pt x="1549" y="489"/>
                </a:cubicBezTo>
                <a:cubicBezTo>
                  <a:pt x="1527" y="480"/>
                  <a:pt x="1508" y="467"/>
                  <a:pt x="1492" y="451"/>
                </a:cubicBezTo>
                <a:cubicBezTo>
                  <a:pt x="1476" y="435"/>
                  <a:pt x="1464" y="416"/>
                  <a:pt x="1455" y="395"/>
                </a:cubicBezTo>
                <a:cubicBezTo>
                  <a:pt x="1446" y="374"/>
                  <a:pt x="1441" y="351"/>
                  <a:pt x="1441" y="327"/>
                </a:cubicBezTo>
                <a:cubicBezTo>
                  <a:pt x="1441" y="303"/>
                  <a:pt x="1446" y="280"/>
                  <a:pt x="1455" y="258"/>
                </a:cubicBezTo>
                <a:cubicBezTo>
                  <a:pt x="1464" y="237"/>
                  <a:pt x="1476" y="218"/>
                  <a:pt x="1492" y="202"/>
                </a:cubicBezTo>
                <a:cubicBezTo>
                  <a:pt x="1508" y="187"/>
                  <a:pt x="1527" y="174"/>
                  <a:pt x="1549" y="165"/>
                </a:cubicBezTo>
                <a:cubicBezTo>
                  <a:pt x="1571" y="156"/>
                  <a:pt x="1594" y="151"/>
                  <a:pt x="1620" y="151"/>
                </a:cubicBezTo>
                <a:cubicBezTo>
                  <a:pt x="1645" y="151"/>
                  <a:pt x="1668" y="156"/>
                  <a:pt x="1690" y="165"/>
                </a:cubicBezTo>
                <a:cubicBezTo>
                  <a:pt x="1712" y="174"/>
                  <a:pt x="1731" y="187"/>
                  <a:pt x="1747" y="202"/>
                </a:cubicBezTo>
                <a:cubicBezTo>
                  <a:pt x="1763" y="218"/>
                  <a:pt x="1776" y="237"/>
                  <a:pt x="1785" y="258"/>
                </a:cubicBezTo>
                <a:cubicBezTo>
                  <a:pt x="1794" y="280"/>
                  <a:pt x="1799" y="303"/>
                  <a:pt x="1799" y="327"/>
                </a:cubicBezTo>
                <a:cubicBezTo>
                  <a:pt x="1799" y="351"/>
                  <a:pt x="1794" y="374"/>
                  <a:pt x="1785" y="395"/>
                </a:cubicBezTo>
                <a:cubicBezTo>
                  <a:pt x="1776" y="416"/>
                  <a:pt x="1763" y="435"/>
                  <a:pt x="1747" y="451"/>
                </a:cubicBezTo>
                <a:cubicBezTo>
                  <a:pt x="1731" y="467"/>
                  <a:pt x="1713" y="480"/>
                  <a:pt x="1691" y="489"/>
                </a:cubicBezTo>
                <a:cubicBezTo>
                  <a:pt x="1669" y="498"/>
                  <a:pt x="1645" y="503"/>
                  <a:pt x="1620" y="503"/>
                </a:cubicBezTo>
                <a:close/>
                <a:moveTo>
                  <a:pt x="1620" y="421"/>
                </a:moveTo>
                <a:cubicBezTo>
                  <a:pt x="1633" y="421"/>
                  <a:pt x="1645" y="418"/>
                  <a:pt x="1657" y="413"/>
                </a:cubicBezTo>
                <a:cubicBezTo>
                  <a:pt x="1668" y="408"/>
                  <a:pt x="1678" y="402"/>
                  <a:pt x="1686" y="393"/>
                </a:cubicBezTo>
                <a:cubicBezTo>
                  <a:pt x="1694" y="385"/>
                  <a:pt x="1701" y="375"/>
                  <a:pt x="1706" y="364"/>
                </a:cubicBezTo>
                <a:cubicBezTo>
                  <a:pt x="1711" y="352"/>
                  <a:pt x="1713" y="340"/>
                  <a:pt x="1713" y="326"/>
                </a:cubicBezTo>
                <a:cubicBezTo>
                  <a:pt x="1713" y="313"/>
                  <a:pt x="1711" y="301"/>
                  <a:pt x="1706" y="289"/>
                </a:cubicBezTo>
                <a:cubicBezTo>
                  <a:pt x="1701" y="278"/>
                  <a:pt x="1694" y="268"/>
                  <a:pt x="1686" y="259"/>
                </a:cubicBezTo>
                <a:cubicBezTo>
                  <a:pt x="1678" y="251"/>
                  <a:pt x="1668" y="244"/>
                  <a:pt x="1657" y="239"/>
                </a:cubicBezTo>
                <a:cubicBezTo>
                  <a:pt x="1645" y="234"/>
                  <a:pt x="1633" y="232"/>
                  <a:pt x="1620" y="232"/>
                </a:cubicBezTo>
                <a:cubicBezTo>
                  <a:pt x="1607" y="232"/>
                  <a:pt x="1595" y="234"/>
                  <a:pt x="1584" y="239"/>
                </a:cubicBezTo>
                <a:cubicBezTo>
                  <a:pt x="1573" y="244"/>
                  <a:pt x="1563" y="251"/>
                  <a:pt x="1555" y="259"/>
                </a:cubicBezTo>
                <a:cubicBezTo>
                  <a:pt x="1546" y="268"/>
                  <a:pt x="1540" y="278"/>
                  <a:pt x="1535" y="289"/>
                </a:cubicBezTo>
                <a:cubicBezTo>
                  <a:pt x="1530" y="301"/>
                  <a:pt x="1528" y="313"/>
                  <a:pt x="1528" y="326"/>
                </a:cubicBezTo>
                <a:cubicBezTo>
                  <a:pt x="1528" y="340"/>
                  <a:pt x="1530" y="352"/>
                  <a:pt x="1535" y="364"/>
                </a:cubicBezTo>
                <a:cubicBezTo>
                  <a:pt x="1540" y="375"/>
                  <a:pt x="1546" y="385"/>
                  <a:pt x="1555" y="393"/>
                </a:cubicBezTo>
                <a:cubicBezTo>
                  <a:pt x="1563" y="402"/>
                  <a:pt x="1573" y="408"/>
                  <a:pt x="1584" y="413"/>
                </a:cubicBezTo>
                <a:cubicBezTo>
                  <a:pt x="1595" y="418"/>
                  <a:pt x="1607" y="421"/>
                  <a:pt x="1620" y="421"/>
                </a:cubicBezTo>
                <a:close/>
                <a:moveTo>
                  <a:pt x="0" y="158"/>
                </a:moveTo>
                <a:cubicBezTo>
                  <a:pt x="88" y="158"/>
                  <a:pt x="88" y="158"/>
                  <a:pt x="88" y="158"/>
                </a:cubicBezTo>
                <a:cubicBezTo>
                  <a:pt x="156" y="373"/>
                  <a:pt x="156" y="373"/>
                  <a:pt x="156" y="373"/>
                </a:cubicBezTo>
                <a:cubicBezTo>
                  <a:pt x="236" y="158"/>
                  <a:pt x="236" y="158"/>
                  <a:pt x="236" y="158"/>
                </a:cubicBezTo>
                <a:cubicBezTo>
                  <a:pt x="313" y="158"/>
                  <a:pt x="313" y="158"/>
                  <a:pt x="313" y="158"/>
                </a:cubicBezTo>
                <a:cubicBezTo>
                  <a:pt x="392" y="373"/>
                  <a:pt x="392" y="373"/>
                  <a:pt x="392" y="373"/>
                </a:cubicBezTo>
                <a:cubicBezTo>
                  <a:pt x="462" y="158"/>
                  <a:pt x="462" y="158"/>
                  <a:pt x="462" y="158"/>
                </a:cubicBezTo>
                <a:cubicBezTo>
                  <a:pt x="550" y="158"/>
                  <a:pt x="550" y="158"/>
                  <a:pt x="550" y="158"/>
                </a:cubicBezTo>
                <a:cubicBezTo>
                  <a:pt x="435" y="495"/>
                  <a:pt x="435" y="495"/>
                  <a:pt x="435" y="495"/>
                </a:cubicBezTo>
                <a:cubicBezTo>
                  <a:pt x="354" y="495"/>
                  <a:pt x="354" y="495"/>
                  <a:pt x="354" y="495"/>
                </a:cubicBezTo>
                <a:cubicBezTo>
                  <a:pt x="274" y="275"/>
                  <a:pt x="274" y="275"/>
                  <a:pt x="274" y="275"/>
                </a:cubicBezTo>
                <a:cubicBezTo>
                  <a:pt x="192" y="495"/>
                  <a:pt x="192" y="495"/>
                  <a:pt x="192" y="495"/>
                </a:cubicBezTo>
                <a:cubicBezTo>
                  <a:pt x="110" y="495"/>
                  <a:pt x="110" y="495"/>
                  <a:pt x="110" y="495"/>
                </a:cubicBezTo>
                <a:lnTo>
                  <a:pt x="0" y="15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with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itle 1"/>
          <p:cNvSpPr>
            <a:spLocks noGrp="1"/>
          </p:cNvSpPr>
          <p:nvPr>
            <p:ph type="title" hasCustomPrompt="1"/>
          </p:nvPr>
        </p:nvSpPr>
        <p:spPr>
          <a:xfrm>
            <a:off x="674741" y="365760"/>
            <a:ext cx="10842021" cy="6858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1" kern="1200" dirty="0">
                <a:solidFill>
                  <a:schemeClr val="tx1"/>
                </a:solidFill>
                <a:latin typeface="Tenorite" pitchFamily="2" charset="0"/>
                <a:ea typeface="+mj-ea"/>
                <a:cs typeface="+mj-cs"/>
              </a:defRPr>
            </a:lvl1pPr>
          </a:lstStyle>
          <a:p>
            <a:r>
              <a:rPr lang="en-US"/>
              <a:t>Click to add title</a:t>
            </a:r>
            <a:endParaRPr lang="en-US"/>
          </a:p>
        </p:txBody>
      </p:sp>
      <p:sp>
        <p:nvSpPr>
          <p:cNvPr id="2" name="Text Placeholder 2"/>
          <p:cNvSpPr>
            <a:spLocks noGrp="1"/>
          </p:cNvSpPr>
          <p:nvPr>
            <p:ph type="body" idx="28" hasCustomPrompt="1"/>
          </p:nvPr>
        </p:nvSpPr>
        <p:spPr>
          <a:xfrm>
            <a:off x="674741" y="1188720"/>
            <a:ext cx="10842022" cy="36576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subhead</a:t>
            </a:r>
            <a:endParaRPr lang="en-US"/>
          </a:p>
        </p:txBody>
      </p:sp>
      <p:sp>
        <p:nvSpPr>
          <p:cNvPr id="3" name="Número de diapositiva"/>
          <p:cNvSpPr txBox="1"/>
          <p:nvPr userDrawn="1"/>
        </p:nvSpPr>
        <p:spPr>
          <a:xfrm>
            <a:off x="11516762" y="6509914"/>
            <a:ext cx="548640" cy="91440"/>
          </a:xfrm>
          <a:prstGeom prst="rect">
            <a:avLst/>
          </a:prstGeom>
        </p:spPr>
        <p:txBody>
          <a:bodyPr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7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enorite" pitchFamily="2" charset="0"/>
                <a:ea typeface="+mn-ea"/>
                <a:cs typeface="+mn-cs"/>
                <a:sym typeface="Tenorite Regular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9pPr>
          </a:lstStyle>
          <a:p>
            <a:fld id="{86CB4B4D-7CA3-9044-876B-883B54F8677D}" type="slidenum">
              <a:rPr lang="en-US" sz="800" smtClean="0"/>
            </a:fld>
            <a:endParaRPr lang="en-US" sz="800"/>
          </a:p>
        </p:txBody>
      </p:sp>
      <p:sp>
        <p:nvSpPr>
          <p:cNvPr id="6" name="Freeform 5"/>
          <p:cNvSpPr>
            <a:spLocks noEditPoints="1"/>
          </p:cNvSpPr>
          <p:nvPr userDrawn="1"/>
        </p:nvSpPr>
        <p:spPr bwMode="auto">
          <a:xfrm>
            <a:off x="10784911" y="6479382"/>
            <a:ext cx="468874" cy="173633"/>
          </a:xfrm>
          <a:custGeom>
            <a:avLst/>
            <a:gdLst>
              <a:gd name="T0" fmla="*/ 698 w 1799"/>
              <a:gd name="T1" fmla="*/ 158 h 664"/>
              <a:gd name="T2" fmla="*/ 610 w 1799"/>
              <a:gd name="T3" fmla="*/ 496 h 664"/>
              <a:gd name="T4" fmla="*/ 664 w 1799"/>
              <a:gd name="T5" fmla="*/ 7 h 664"/>
              <a:gd name="T6" fmla="*/ 638 w 1799"/>
              <a:gd name="T7" fmla="*/ 105 h 664"/>
              <a:gd name="T8" fmla="*/ 664 w 1799"/>
              <a:gd name="T9" fmla="*/ 7 h 664"/>
              <a:gd name="T10" fmla="*/ 907 w 1799"/>
              <a:gd name="T11" fmla="*/ 491 h 664"/>
              <a:gd name="T12" fmla="*/ 863 w 1799"/>
              <a:gd name="T13" fmla="*/ 664 h 664"/>
              <a:gd name="T14" fmla="*/ 777 w 1799"/>
              <a:gd name="T15" fmla="*/ 158 h 664"/>
              <a:gd name="T16" fmla="*/ 862 w 1799"/>
              <a:gd name="T17" fmla="*/ 205 h 664"/>
              <a:gd name="T18" fmla="*/ 969 w 1799"/>
              <a:gd name="T19" fmla="*/ 151 h 664"/>
              <a:gd name="T20" fmla="*/ 1082 w 1799"/>
              <a:gd name="T21" fmla="*/ 199 h 664"/>
              <a:gd name="T22" fmla="*/ 1131 w 1799"/>
              <a:gd name="T23" fmla="*/ 327 h 664"/>
              <a:gd name="T24" fmla="*/ 1081 w 1799"/>
              <a:gd name="T25" fmla="*/ 455 h 664"/>
              <a:gd name="T26" fmla="*/ 969 w 1799"/>
              <a:gd name="T27" fmla="*/ 503 h 664"/>
              <a:gd name="T28" fmla="*/ 988 w 1799"/>
              <a:gd name="T29" fmla="*/ 414 h 664"/>
              <a:gd name="T30" fmla="*/ 1038 w 1799"/>
              <a:gd name="T31" fmla="*/ 364 h 664"/>
              <a:gd name="T32" fmla="*/ 1038 w 1799"/>
              <a:gd name="T33" fmla="*/ 289 h 664"/>
              <a:gd name="T34" fmla="*/ 988 w 1799"/>
              <a:gd name="T35" fmla="*/ 239 h 664"/>
              <a:gd name="T36" fmla="*/ 915 w 1799"/>
              <a:gd name="T37" fmla="*/ 239 h 664"/>
              <a:gd name="T38" fmla="*/ 865 w 1799"/>
              <a:gd name="T39" fmla="*/ 289 h 664"/>
              <a:gd name="T40" fmla="*/ 865 w 1799"/>
              <a:gd name="T41" fmla="*/ 364 h 664"/>
              <a:gd name="T42" fmla="*/ 915 w 1799"/>
              <a:gd name="T43" fmla="*/ 414 h 664"/>
              <a:gd name="T44" fmla="*/ 1194 w 1799"/>
              <a:gd name="T45" fmla="*/ 158 h 664"/>
              <a:gd name="T46" fmla="*/ 1279 w 1799"/>
              <a:gd name="T47" fmla="*/ 210 h 664"/>
              <a:gd name="T48" fmla="*/ 1372 w 1799"/>
              <a:gd name="T49" fmla="*/ 152 h 664"/>
              <a:gd name="T50" fmla="*/ 1429 w 1799"/>
              <a:gd name="T51" fmla="*/ 165 h 664"/>
              <a:gd name="T52" fmla="*/ 1379 w 1799"/>
              <a:gd name="T53" fmla="*/ 242 h 664"/>
              <a:gd name="T54" fmla="*/ 1299 w 1799"/>
              <a:gd name="T55" fmla="*/ 257 h 664"/>
              <a:gd name="T56" fmla="*/ 1279 w 1799"/>
              <a:gd name="T57" fmla="*/ 496 h 664"/>
              <a:gd name="T58" fmla="*/ 1194 w 1799"/>
              <a:gd name="T59" fmla="*/ 158 h 664"/>
              <a:gd name="T60" fmla="*/ 1549 w 1799"/>
              <a:gd name="T61" fmla="*/ 489 h 664"/>
              <a:gd name="T62" fmla="*/ 1455 w 1799"/>
              <a:gd name="T63" fmla="*/ 395 h 664"/>
              <a:gd name="T64" fmla="*/ 1455 w 1799"/>
              <a:gd name="T65" fmla="*/ 258 h 664"/>
              <a:gd name="T66" fmla="*/ 1549 w 1799"/>
              <a:gd name="T67" fmla="*/ 165 h 664"/>
              <a:gd name="T68" fmla="*/ 1690 w 1799"/>
              <a:gd name="T69" fmla="*/ 165 h 664"/>
              <a:gd name="T70" fmla="*/ 1785 w 1799"/>
              <a:gd name="T71" fmla="*/ 258 h 664"/>
              <a:gd name="T72" fmla="*/ 1785 w 1799"/>
              <a:gd name="T73" fmla="*/ 395 h 664"/>
              <a:gd name="T74" fmla="*/ 1691 w 1799"/>
              <a:gd name="T75" fmla="*/ 489 h 664"/>
              <a:gd name="T76" fmla="*/ 1620 w 1799"/>
              <a:gd name="T77" fmla="*/ 421 h 664"/>
              <a:gd name="T78" fmla="*/ 1686 w 1799"/>
              <a:gd name="T79" fmla="*/ 393 h 664"/>
              <a:gd name="T80" fmla="*/ 1713 w 1799"/>
              <a:gd name="T81" fmla="*/ 326 h 664"/>
              <a:gd name="T82" fmla="*/ 1686 w 1799"/>
              <a:gd name="T83" fmla="*/ 259 h 664"/>
              <a:gd name="T84" fmla="*/ 1620 w 1799"/>
              <a:gd name="T85" fmla="*/ 232 h 664"/>
              <a:gd name="T86" fmla="*/ 1555 w 1799"/>
              <a:gd name="T87" fmla="*/ 259 h 664"/>
              <a:gd name="T88" fmla="*/ 1528 w 1799"/>
              <a:gd name="T89" fmla="*/ 326 h 664"/>
              <a:gd name="T90" fmla="*/ 1555 w 1799"/>
              <a:gd name="T91" fmla="*/ 393 h 664"/>
              <a:gd name="T92" fmla="*/ 1620 w 1799"/>
              <a:gd name="T93" fmla="*/ 421 h 664"/>
              <a:gd name="T94" fmla="*/ 88 w 1799"/>
              <a:gd name="T95" fmla="*/ 158 h 664"/>
              <a:gd name="T96" fmla="*/ 236 w 1799"/>
              <a:gd name="T97" fmla="*/ 158 h 664"/>
              <a:gd name="T98" fmla="*/ 392 w 1799"/>
              <a:gd name="T99" fmla="*/ 373 h 664"/>
              <a:gd name="T100" fmla="*/ 550 w 1799"/>
              <a:gd name="T101" fmla="*/ 158 h 664"/>
              <a:gd name="T102" fmla="*/ 354 w 1799"/>
              <a:gd name="T103" fmla="*/ 495 h 664"/>
              <a:gd name="T104" fmla="*/ 192 w 1799"/>
              <a:gd name="T105" fmla="*/ 495 h 664"/>
              <a:gd name="T106" fmla="*/ 0 w 1799"/>
              <a:gd name="T107" fmla="*/ 158 h 6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799" h="664">
                <a:moveTo>
                  <a:pt x="610" y="158"/>
                </a:moveTo>
                <a:cubicBezTo>
                  <a:pt x="698" y="158"/>
                  <a:pt x="698" y="158"/>
                  <a:pt x="698" y="158"/>
                </a:cubicBezTo>
                <a:cubicBezTo>
                  <a:pt x="698" y="496"/>
                  <a:pt x="698" y="496"/>
                  <a:pt x="698" y="496"/>
                </a:cubicBezTo>
                <a:cubicBezTo>
                  <a:pt x="610" y="496"/>
                  <a:pt x="610" y="496"/>
                  <a:pt x="610" y="496"/>
                </a:cubicBezTo>
                <a:lnTo>
                  <a:pt x="610" y="158"/>
                </a:lnTo>
                <a:close/>
                <a:moveTo>
                  <a:pt x="664" y="7"/>
                </a:moveTo>
                <a:cubicBezTo>
                  <a:pt x="637" y="0"/>
                  <a:pt x="609" y="16"/>
                  <a:pt x="602" y="43"/>
                </a:cubicBezTo>
                <a:cubicBezTo>
                  <a:pt x="595" y="70"/>
                  <a:pt x="611" y="98"/>
                  <a:pt x="638" y="105"/>
                </a:cubicBezTo>
                <a:cubicBezTo>
                  <a:pt x="665" y="112"/>
                  <a:pt x="693" y="96"/>
                  <a:pt x="700" y="69"/>
                </a:cubicBezTo>
                <a:cubicBezTo>
                  <a:pt x="707" y="42"/>
                  <a:pt x="691" y="14"/>
                  <a:pt x="664" y="7"/>
                </a:cubicBezTo>
                <a:close/>
                <a:moveTo>
                  <a:pt x="969" y="503"/>
                </a:moveTo>
                <a:cubicBezTo>
                  <a:pt x="946" y="503"/>
                  <a:pt x="926" y="499"/>
                  <a:pt x="907" y="491"/>
                </a:cubicBezTo>
                <a:cubicBezTo>
                  <a:pt x="889" y="482"/>
                  <a:pt x="874" y="470"/>
                  <a:pt x="863" y="455"/>
                </a:cubicBezTo>
                <a:cubicBezTo>
                  <a:pt x="863" y="664"/>
                  <a:pt x="863" y="664"/>
                  <a:pt x="863" y="664"/>
                </a:cubicBezTo>
                <a:cubicBezTo>
                  <a:pt x="777" y="664"/>
                  <a:pt x="777" y="664"/>
                  <a:pt x="777" y="664"/>
                </a:cubicBezTo>
                <a:cubicBezTo>
                  <a:pt x="777" y="158"/>
                  <a:pt x="777" y="158"/>
                  <a:pt x="777" y="158"/>
                </a:cubicBezTo>
                <a:cubicBezTo>
                  <a:pt x="862" y="158"/>
                  <a:pt x="862" y="158"/>
                  <a:pt x="862" y="158"/>
                </a:cubicBezTo>
                <a:cubicBezTo>
                  <a:pt x="862" y="205"/>
                  <a:pt x="862" y="205"/>
                  <a:pt x="862" y="205"/>
                </a:cubicBezTo>
                <a:cubicBezTo>
                  <a:pt x="874" y="188"/>
                  <a:pt x="888" y="175"/>
                  <a:pt x="907" y="166"/>
                </a:cubicBezTo>
                <a:cubicBezTo>
                  <a:pt x="925" y="156"/>
                  <a:pt x="946" y="151"/>
                  <a:pt x="969" y="151"/>
                </a:cubicBezTo>
                <a:cubicBezTo>
                  <a:pt x="990" y="151"/>
                  <a:pt x="1010" y="155"/>
                  <a:pt x="1030" y="163"/>
                </a:cubicBezTo>
                <a:cubicBezTo>
                  <a:pt x="1050" y="172"/>
                  <a:pt x="1067" y="183"/>
                  <a:pt x="1082" y="199"/>
                </a:cubicBezTo>
                <a:cubicBezTo>
                  <a:pt x="1097" y="214"/>
                  <a:pt x="1109" y="233"/>
                  <a:pt x="1118" y="254"/>
                </a:cubicBezTo>
                <a:cubicBezTo>
                  <a:pt x="1127" y="276"/>
                  <a:pt x="1131" y="300"/>
                  <a:pt x="1131" y="327"/>
                </a:cubicBezTo>
                <a:cubicBezTo>
                  <a:pt x="1131" y="354"/>
                  <a:pt x="1127" y="378"/>
                  <a:pt x="1118" y="400"/>
                </a:cubicBezTo>
                <a:cubicBezTo>
                  <a:pt x="1108" y="421"/>
                  <a:pt x="1096" y="440"/>
                  <a:pt x="1081" y="455"/>
                </a:cubicBezTo>
                <a:cubicBezTo>
                  <a:pt x="1066" y="471"/>
                  <a:pt x="1049" y="482"/>
                  <a:pt x="1030" y="491"/>
                </a:cubicBezTo>
                <a:cubicBezTo>
                  <a:pt x="1010" y="499"/>
                  <a:pt x="990" y="503"/>
                  <a:pt x="969" y="503"/>
                </a:cubicBezTo>
                <a:close/>
                <a:moveTo>
                  <a:pt x="952" y="421"/>
                </a:moveTo>
                <a:cubicBezTo>
                  <a:pt x="965" y="421"/>
                  <a:pt x="977" y="419"/>
                  <a:pt x="988" y="414"/>
                </a:cubicBezTo>
                <a:cubicBezTo>
                  <a:pt x="999" y="409"/>
                  <a:pt x="1009" y="402"/>
                  <a:pt x="1018" y="394"/>
                </a:cubicBezTo>
                <a:cubicBezTo>
                  <a:pt x="1026" y="385"/>
                  <a:pt x="1033" y="375"/>
                  <a:pt x="1038" y="364"/>
                </a:cubicBezTo>
                <a:cubicBezTo>
                  <a:pt x="1043" y="352"/>
                  <a:pt x="1045" y="340"/>
                  <a:pt x="1045" y="326"/>
                </a:cubicBezTo>
                <a:cubicBezTo>
                  <a:pt x="1045" y="313"/>
                  <a:pt x="1043" y="301"/>
                  <a:pt x="1038" y="289"/>
                </a:cubicBezTo>
                <a:cubicBezTo>
                  <a:pt x="1033" y="278"/>
                  <a:pt x="1026" y="268"/>
                  <a:pt x="1018" y="259"/>
                </a:cubicBezTo>
                <a:cubicBezTo>
                  <a:pt x="1009" y="251"/>
                  <a:pt x="999" y="244"/>
                  <a:pt x="988" y="239"/>
                </a:cubicBezTo>
                <a:cubicBezTo>
                  <a:pt x="977" y="234"/>
                  <a:pt x="965" y="231"/>
                  <a:pt x="952" y="231"/>
                </a:cubicBezTo>
                <a:cubicBezTo>
                  <a:pt x="938" y="231"/>
                  <a:pt x="926" y="234"/>
                  <a:pt x="915" y="239"/>
                </a:cubicBezTo>
                <a:cubicBezTo>
                  <a:pt x="903" y="244"/>
                  <a:pt x="893" y="251"/>
                  <a:pt x="885" y="259"/>
                </a:cubicBezTo>
                <a:cubicBezTo>
                  <a:pt x="877" y="268"/>
                  <a:pt x="870" y="278"/>
                  <a:pt x="865" y="289"/>
                </a:cubicBezTo>
                <a:cubicBezTo>
                  <a:pt x="860" y="301"/>
                  <a:pt x="858" y="313"/>
                  <a:pt x="858" y="326"/>
                </a:cubicBezTo>
                <a:cubicBezTo>
                  <a:pt x="858" y="340"/>
                  <a:pt x="860" y="352"/>
                  <a:pt x="865" y="364"/>
                </a:cubicBezTo>
                <a:cubicBezTo>
                  <a:pt x="870" y="375"/>
                  <a:pt x="877" y="385"/>
                  <a:pt x="885" y="394"/>
                </a:cubicBezTo>
                <a:cubicBezTo>
                  <a:pt x="893" y="402"/>
                  <a:pt x="903" y="409"/>
                  <a:pt x="915" y="414"/>
                </a:cubicBezTo>
                <a:cubicBezTo>
                  <a:pt x="926" y="419"/>
                  <a:pt x="938" y="421"/>
                  <a:pt x="952" y="421"/>
                </a:cubicBezTo>
                <a:close/>
                <a:moveTo>
                  <a:pt x="1194" y="158"/>
                </a:moveTo>
                <a:cubicBezTo>
                  <a:pt x="1279" y="158"/>
                  <a:pt x="1279" y="158"/>
                  <a:pt x="1279" y="158"/>
                </a:cubicBezTo>
                <a:cubicBezTo>
                  <a:pt x="1279" y="210"/>
                  <a:pt x="1279" y="210"/>
                  <a:pt x="1279" y="210"/>
                </a:cubicBezTo>
                <a:cubicBezTo>
                  <a:pt x="1287" y="190"/>
                  <a:pt x="1299" y="175"/>
                  <a:pt x="1315" y="166"/>
                </a:cubicBezTo>
                <a:cubicBezTo>
                  <a:pt x="1331" y="157"/>
                  <a:pt x="1350" y="152"/>
                  <a:pt x="1372" y="152"/>
                </a:cubicBezTo>
                <a:cubicBezTo>
                  <a:pt x="1383" y="152"/>
                  <a:pt x="1394" y="153"/>
                  <a:pt x="1403" y="156"/>
                </a:cubicBezTo>
                <a:cubicBezTo>
                  <a:pt x="1413" y="158"/>
                  <a:pt x="1422" y="161"/>
                  <a:pt x="1429" y="165"/>
                </a:cubicBezTo>
                <a:cubicBezTo>
                  <a:pt x="1397" y="250"/>
                  <a:pt x="1397" y="250"/>
                  <a:pt x="1397" y="250"/>
                </a:cubicBezTo>
                <a:cubicBezTo>
                  <a:pt x="1393" y="247"/>
                  <a:pt x="1387" y="244"/>
                  <a:pt x="1379" y="242"/>
                </a:cubicBezTo>
                <a:cubicBezTo>
                  <a:pt x="1371" y="239"/>
                  <a:pt x="1362" y="238"/>
                  <a:pt x="1352" y="238"/>
                </a:cubicBezTo>
                <a:cubicBezTo>
                  <a:pt x="1330" y="238"/>
                  <a:pt x="1313" y="244"/>
                  <a:pt x="1299" y="257"/>
                </a:cubicBezTo>
                <a:cubicBezTo>
                  <a:pt x="1286" y="269"/>
                  <a:pt x="1279" y="289"/>
                  <a:pt x="1279" y="318"/>
                </a:cubicBezTo>
                <a:cubicBezTo>
                  <a:pt x="1279" y="496"/>
                  <a:pt x="1279" y="496"/>
                  <a:pt x="1279" y="496"/>
                </a:cubicBezTo>
                <a:cubicBezTo>
                  <a:pt x="1194" y="496"/>
                  <a:pt x="1194" y="496"/>
                  <a:pt x="1194" y="496"/>
                </a:cubicBezTo>
                <a:lnTo>
                  <a:pt x="1194" y="158"/>
                </a:lnTo>
                <a:close/>
                <a:moveTo>
                  <a:pt x="1620" y="503"/>
                </a:moveTo>
                <a:cubicBezTo>
                  <a:pt x="1594" y="503"/>
                  <a:pt x="1571" y="498"/>
                  <a:pt x="1549" y="489"/>
                </a:cubicBezTo>
                <a:cubicBezTo>
                  <a:pt x="1527" y="480"/>
                  <a:pt x="1508" y="467"/>
                  <a:pt x="1492" y="451"/>
                </a:cubicBezTo>
                <a:cubicBezTo>
                  <a:pt x="1476" y="435"/>
                  <a:pt x="1464" y="416"/>
                  <a:pt x="1455" y="395"/>
                </a:cubicBezTo>
                <a:cubicBezTo>
                  <a:pt x="1446" y="374"/>
                  <a:pt x="1441" y="351"/>
                  <a:pt x="1441" y="327"/>
                </a:cubicBezTo>
                <a:cubicBezTo>
                  <a:pt x="1441" y="303"/>
                  <a:pt x="1446" y="280"/>
                  <a:pt x="1455" y="258"/>
                </a:cubicBezTo>
                <a:cubicBezTo>
                  <a:pt x="1464" y="237"/>
                  <a:pt x="1476" y="218"/>
                  <a:pt x="1492" y="202"/>
                </a:cubicBezTo>
                <a:cubicBezTo>
                  <a:pt x="1508" y="187"/>
                  <a:pt x="1527" y="174"/>
                  <a:pt x="1549" y="165"/>
                </a:cubicBezTo>
                <a:cubicBezTo>
                  <a:pt x="1571" y="156"/>
                  <a:pt x="1594" y="151"/>
                  <a:pt x="1620" y="151"/>
                </a:cubicBezTo>
                <a:cubicBezTo>
                  <a:pt x="1645" y="151"/>
                  <a:pt x="1668" y="156"/>
                  <a:pt x="1690" y="165"/>
                </a:cubicBezTo>
                <a:cubicBezTo>
                  <a:pt x="1712" y="174"/>
                  <a:pt x="1731" y="187"/>
                  <a:pt x="1747" y="202"/>
                </a:cubicBezTo>
                <a:cubicBezTo>
                  <a:pt x="1763" y="218"/>
                  <a:pt x="1776" y="237"/>
                  <a:pt x="1785" y="258"/>
                </a:cubicBezTo>
                <a:cubicBezTo>
                  <a:pt x="1794" y="280"/>
                  <a:pt x="1799" y="303"/>
                  <a:pt x="1799" y="327"/>
                </a:cubicBezTo>
                <a:cubicBezTo>
                  <a:pt x="1799" y="351"/>
                  <a:pt x="1794" y="374"/>
                  <a:pt x="1785" y="395"/>
                </a:cubicBezTo>
                <a:cubicBezTo>
                  <a:pt x="1776" y="416"/>
                  <a:pt x="1763" y="435"/>
                  <a:pt x="1747" y="451"/>
                </a:cubicBezTo>
                <a:cubicBezTo>
                  <a:pt x="1731" y="467"/>
                  <a:pt x="1713" y="480"/>
                  <a:pt x="1691" y="489"/>
                </a:cubicBezTo>
                <a:cubicBezTo>
                  <a:pt x="1669" y="498"/>
                  <a:pt x="1645" y="503"/>
                  <a:pt x="1620" y="503"/>
                </a:cubicBezTo>
                <a:close/>
                <a:moveTo>
                  <a:pt x="1620" y="421"/>
                </a:moveTo>
                <a:cubicBezTo>
                  <a:pt x="1633" y="421"/>
                  <a:pt x="1645" y="418"/>
                  <a:pt x="1657" y="413"/>
                </a:cubicBezTo>
                <a:cubicBezTo>
                  <a:pt x="1668" y="408"/>
                  <a:pt x="1678" y="402"/>
                  <a:pt x="1686" y="393"/>
                </a:cubicBezTo>
                <a:cubicBezTo>
                  <a:pt x="1694" y="385"/>
                  <a:pt x="1701" y="375"/>
                  <a:pt x="1706" y="364"/>
                </a:cubicBezTo>
                <a:cubicBezTo>
                  <a:pt x="1711" y="352"/>
                  <a:pt x="1713" y="340"/>
                  <a:pt x="1713" y="326"/>
                </a:cubicBezTo>
                <a:cubicBezTo>
                  <a:pt x="1713" y="313"/>
                  <a:pt x="1711" y="301"/>
                  <a:pt x="1706" y="289"/>
                </a:cubicBezTo>
                <a:cubicBezTo>
                  <a:pt x="1701" y="278"/>
                  <a:pt x="1694" y="268"/>
                  <a:pt x="1686" y="259"/>
                </a:cubicBezTo>
                <a:cubicBezTo>
                  <a:pt x="1678" y="251"/>
                  <a:pt x="1668" y="244"/>
                  <a:pt x="1657" y="239"/>
                </a:cubicBezTo>
                <a:cubicBezTo>
                  <a:pt x="1645" y="234"/>
                  <a:pt x="1633" y="232"/>
                  <a:pt x="1620" y="232"/>
                </a:cubicBezTo>
                <a:cubicBezTo>
                  <a:pt x="1607" y="232"/>
                  <a:pt x="1595" y="234"/>
                  <a:pt x="1584" y="239"/>
                </a:cubicBezTo>
                <a:cubicBezTo>
                  <a:pt x="1573" y="244"/>
                  <a:pt x="1563" y="251"/>
                  <a:pt x="1555" y="259"/>
                </a:cubicBezTo>
                <a:cubicBezTo>
                  <a:pt x="1546" y="268"/>
                  <a:pt x="1540" y="278"/>
                  <a:pt x="1535" y="289"/>
                </a:cubicBezTo>
                <a:cubicBezTo>
                  <a:pt x="1530" y="301"/>
                  <a:pt x="1528" y="313"/>
                  <a:pt x="1528" y="326"/>
                </a:cubicBezTo>
                <a:cubicBezTo>
                  <a:pt x="1528" y="340"/>
                  <a:pt x="1530" y="352"/>
                  <a:pt x="1535" y="364"/>
                </a:cubicBezTo>
                <a:cubicBezTo>
                  <a:pt x="1540" y="375"/>
                  <a:pt x="1546" y="385"/>
                  <a:pt x="1555" y="393"/>
                </a:cubicBezTo>
                <a:cubicBezTo>
                  <a:pt x="1563" y="402"/>
                  <a:pt x="1573" y="408"/>
                  <a:pt x="1584" y="413"/>
                </a:cubicBezTo>
                <a:cubicBezTo>
                  <a:pt x="1595" y="418"/>
                  <a:pt x="1607" y="421"/>
                  <a:pt x="1620" y="421"/>
                </a:cubicBezTo>
                <a:close/>
                <a:moveTo>
                  <a:pt x="0" y="158"/>
                </a:moveTo>
                <a:cubicBezTo>
                  <a:pt x="88" y="158"/>
                  <a:pt x="88" y="158"/>
                  <a:pt x="88" y="158"/>
                </a:cubicBezTo>
                <a:cubicBezTo>
                  <a:pt x="156" y="373"/>
                  <a:pt x="156" y="373"/>
                  <a:pt x="156" y="373"/>
                </a:cubicBezTo>
                <a:cubicBezTo>
                  <a:pt x="236" y="158"/>
                  <a:pt x="236" y="158"/>
                  <a:pt x="236" y="158"/>
                </a:cubicBezTo>
                <a:cubicBezTo>
                  <a:pt x="313" y="158"/>
                  <a:pt x="313" y="158"/>
                  <a:pt x="313" y="158"/>
                </a:cubicBezTo>
                <a:cubicBezTo>
                  <a:pt x="392" y="373"/>
                  <a:pt x="392" y="373"/>
                  <a:pt x="392" y="373"/>
                </a:cubicBezTo>
                <a:cubicBezTo>
                  <a:pt x="462" y="158"/>
                  <a:pt x="462" y="158"/>
                  <a:pt x="462" y="158"/>
                </a:cubicBezTo>
                <a:cubicBezTo>
                  <a:pt x="550" y="158"/>
                  <a:pt x="550" y="158"/>
                  <a:pt x="550" y="158"/>
                </a:cubicBezTo>
                <a:cubicBezTo>
                  <a:pt x="435" y="495"/>
                  <a:pt x="435" y="495"/>
                  <a:pt x="435" y="495"/>
                </a:cubicBezTo>
                <a:cubicBezTo>
                  <a:pt x="354" y="495"/>
                  <a:pt x="354" y="495"/>
                  <a:pt x="354" y="495"/>
                </a:cubicBezTo>
                <a:cubicBezTo>
                  <a:pt x="274" y="275"/>
                  <a:pt x="274" y="275"/>
                  <a:pt x="274" y="275"/>
                </a:cubicBezTo>
                <a:cubicBezTo>
                  <a:pt x="192" y="495"/>
                  <a:pt x="192" y="495"/>
                  <a:pt x="192" y="495"/>
                </a:cubicBezTo>
                <a:cubicBezTo>
                  <a:pt x="110" y="495"/>
                  <a:pt x="110" y="495"/>
                  <a:pt x="110" y="495"/>
                </a:cubicBezTo>
                <a:lnTo>
                  <a:pt x="0" y="15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_and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4741" y="365125"/>
            <a:ext cx="10842022" cy="685800"/>
          </a:xfr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1" kern="1200" dirty="0">
                <a:solidFill>
                  <a:schemeClr val="tx1"/>
                </a:solidFill>
                <a:latin typeface="Tenorite" pitchFamily="2" charset="0"/>
                <a:ea typeface="+mj-ea"/>
                <a:cs typeface="+mj-cs"/>
              </a:defRPr>
            </a:lvl1pPr>
          </a:lstStyle>
          <a:p>
            <a:r>
              <a:rPr lang="en-US"/>
              <a:t>Click to add title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74741" y="1342103"/>
            <a:ext cx="10842022" cy="483486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add description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Número de diapositiva"/>
          <p:cNvSpPr txBox="1"/>
          <p:nvPr userDrawn="1"/>
        </p:nvSpPr>
        <p:spPr>
          <a:xfrm>
            <a:off x="11516762" y="6509914"/>
            <a:ext cx="548640" cy="91440"/>
          </a:xfrm>
          <a:prstGeom prst="rect">
            <a:avLst/>
          </a:prstGeom>
        </p:spPr>
        <p:txBody>
          <a:bodyPr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7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enorite" pitchFamily="2" charset="0"/>
                <a:ea typeface="+mn-ea"/>
                <a:cs typeface="+mn-cs"/>
                <a:sym typeface="Tenorite Regular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9pPr>
          </a:lstStyle>
          <a:p>
            <a:fld id="{86CB4B4D-7CA3-9044-876B-883B54F8677D}" type="slidenum">
              <a:rPr lang="en-US" sz="800" smtClean="0"/>
            </a:fld>
            <a:endParaRPr lang="en-US" sz="800"/>
          </a:p>
        </p:txBody>
      </p:sp>
      <p:sp>
        <p:nvSpPr>
          <p:cNvPr id="7" name="Freeform 5"/>
          <p:cNvSpPr>
            <a:spLocks noEditPoints="1"/>
          </p:cNvSpPr>
          <p:nvPr userDrawn="1"/>
        </p:nvSpPr>
        <p:spPr bwMode="auto">
          <a:xfrm>
            <a:off x="10784911" y="6479382"/>
            <a:ext cx="468874" cy="173633"/>
          </a:xfrm>
          <a:custGeom>
            <a:avLst/>
            <a:gdLst>
              <a:gd name="T0" fmla="*/ 698 w 1799"/>
              <a:gd name="T1" fmla="*/ 158 h 664"/>
              <a:gd name="T2" fmla="*/ 610 w 1799"/>
              <a:gd name="T3" fmla="*/ 496 h 664"/>
              <a:gd name="T4" fmla="*/ 664 w 1799"/>
              <a:gd name="T5" fmla="*/ 7 h 664"/>
              <a:gd name="T6" fmla="*/ 638 w 1799"/>
              <a:gd name="T7" fmla="*/ 105 h 664"/>
              <a:gd name="T8" fmla="*/ 664 w 1799"/>
              <a:gd name="T9" fmla="*/ 7 h 664"/>
              <a:gd name="T10" fmla="*/ 907 w 1799"/>
              <a:gd name="T11" fmla="*/ 491 h 664"/>
              <a:gd name="T12" fmla="*/ 863 w 1799"/>
              <a:gd name="T13" fmla="*/ 664 h 664"/>
              <a:gd name="T14" fmla="*/ 777 w 1799"/>
              <a:gd name="T15" fmla="*/ 158 h 664"/>
              <a:gd name="T16" fmla="*/ 862 w 1799"/>
              <a:gd name="T17" fmla="*/ 205 h 664"/>
              <a:gd name="T18" fmla="*/ 969 w 1799"/>
              <a:gd name="T19" fmla="*/ 151 h 664"/>
              <a:gd name="T20" fmla="*/ 1082 w 1799"/>
              <a:gd name="T21" fmla="*/ 199 h 664"/>
              <a:gd name="T22" fmla="*/ 1131 w 1799"/>
              <a:gd name="T23" fmla="*/ 327 h 664"/>
              <a:gd name="T24" fmla="*/ 1081 w 1799"/>
              <a:gd name="T25" fmla="*/ 455 h 664"/>
              <a:gd name="T26" fmla="*/ 969 w 1799"/>
              <a:gd name="T27" fmla="*/ 503 h 664"/>
              <a:gd name="T28" fmla="*/ 988 w 1799"/>
              <a:gd name="T29" fmla="*/ 414 h 664"/>
              <a:gd name="T30" fmla="*/ 1038 w 1799"/>
              <a:gd name="T31" fmla="*/ 364 h 664"/>
              <a:gd name="T32" fmla="*/ 1038 w 1799"/>
              <a:gd name="T33" fmla="*/ 289 h 664"/>
              <a:gd name="T34" fmla="*/ 988 w 1799"/>
              <a:gd name="T35" fmla="*/ 239 h 664"/>
              <a:gd name="T36" fmla="*/ 915 w 1799"/>
              <a:gd name="T37" fmla="*/ 239 h 664"/>
              <a:gd name="T38" fmla="*/ 865 w 1799"/>
              <a:gd name="T39" fmla="*/ 289 h 664"/>
              <a:gd name="T40" fmla="*/ 865 w 1799"/>
              <a:gd name="T41" fmla="*/ 364 h 664"/>
              <a:gd name="T42" fmla="*/ 915 w 1799"/>
              <a:gd name="T43" fmla="*/ 414 h 664"/>
              <a:gd name="T44" fmla="*/ 1194 w 1799"/>
              <a:gd name="T45" fmla="*/ 158 h 664"/>
              <a:gd name="T46" fmla="*/ 1279 w 1799"/>
              <a:gd name="T47" fmla="*/ 210 h 664"/>
              <a:gd name="T48" fmla="*/ 1372 w 1799"/>
              <a:gd name="T49" fmla="*/ 152 h 664"/>
              <a:gd name="T50" fmla="*/ 1429 w 1799"/>
              <a:gd name="T51" fmla="*/ 165 h 664"/>
              <a:gd name="T52" fmla="*/ 1379 w 1799"/>
              <a:gd name="T53" fmla="*/ 242 h 664"/>
              <a:gd name="T54" fmla="*/ 1299 w 1799"/>
              <a:gd name="T55" fmla="*/ 257 h 664"/>
              <a:gd name="T56" fmla="*/ 1279 w 1799"/>
              <a:gd name="T57" fmla="*/ 496 h 664"/>
              <a:gd name="T58" fmla="*/ 1194 w 1799"/>
              <a:gd name="T59" fmla="*/ 158 h 664"/>
              <a:gd name="T60" fmla="*/ 1549 w 1799"/>
              <a:gd name="T61" fmla="*/ 489 h 664"/>
              <a:gd name="T62" fmla="*/ 1455 w 1799"/>
              <a:gd name="T63" fmla="*/ 395 h 664"/>
              <a:gd name="T64" fmla="*/ 1455 w 1799"/>
              <a:gd name="T65" fmla="*/ 258 h 664"/>
              <a:gd name="T66" fmla="*/ 1549 w 1799"/>
              <a:gd name="T67" fmla="*/ 165 h 664"/>
              <a:gd name="T68" fmla="*/ 1690 w 1799"/>
              <a:gd name="T69" fmla="*/ 165 h 664"/>
              <a:gd name="T70" fmla="*/ 1785 w 1799"/>
              <a:gd name="T71" fmla="*/ 258 h 664"/>
              <a:gd name="T72" fmla="*/ 1785 w 1799"/>
              <a:gd name="T73" fmla="*/ 395 h 664"/>
              <a:gd name="T74" fmla="*/ 1691 w 1799"/>
              <a:gd name="T75" fmla="*/ 489 h 664"/>
              <a:gd name="T76" fmla="*/ 1620 w 1799"/>
              <a:gd name="T77" fmla="*/ 421 h 664"/>
              <a:gd name="T78" fmla="*/ 1686 w 1799"/>
              <a:gd name="T79" fmla="*/ 393 h 664"/>
              <a:gd name="T80" fmla="*/ 1713 w 1799"/>
              <a:gd name="T81" fmla="*/ 326 h 664"/>
              <a:gd name="T82" fmla="*/ 1686 w 1799"/>
              <a:gd name="T83" fmla="*/ 259 h 664"/>
              <a:gd name="T84" fmla="*/ 1620 w 1799"/>
              <a:gd name="T85" fmla="*/ 232 h 664"/>
              <a:gd name="T86" fmla="*/ 1555 w 1799"/>
              <a:gd name="T87" fmla="*/ 259 h 664"/>
              <a:gd name="T88" fmla="*/ 1528 w 1799"/>
              <a:gd name="T89" fmla="*/ 326 h 664"/>
              <a:gd name="T90" fmla="*/ 1555 w 1799"/>
              <a:gd name="T91" fmla="*/ 393 h 664"/>
              <a:gd name="T92" fmla="*/ 1620 w 1799"/>
              <a:gd name="T93" fmla="*/ 421 h 664"/>
              <a:gd name="T94" fmla="*/ 88 w 1799"/>
              <a:gd name="T95" fmla="*/ 158 h 664"/>
              <a:gd name="T96" fmla="*/ 236 w 1799"/>
              <a:gd name="T97" fmla="*/ 158 h 664"/>
              <a:gd name="T98" fmla="*/ 392 w 1799"/>
              <a:gd name="T99" fmla="*/ 373 h 664"/>
              <a:gd name="T100" fmla="*/ 550 w 1799"/>
              <a:gd name="T101" fmla="*/ 158 h 664"/>
              <a:gd name="T102" fmla="*/ 354 w 1799"/>
              <a:gd name="T103" fmla="*/ 495 h 664"/>
              <a:gd name="T104" fmla="*/ 192 w 1799"/>
              <a:gd name="T105" fmla="*/ 495 h 664"/>
              <a:gd name="T106" fmla="*/ 0 w 1799"/>
              <a:gd name="T107" fmla="*/ 158 h 6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799" h="664">
                <a:moveTo>
                  <a:pt x="610" y="158"/>
                </a:moveTo>
                <a:cubicBezTo>
                  <a:pt x="698" y="158"/>
                  <a:pt x="698" y="158"/>
                  <a:pt x="698" y="158"/>
                </a:cubicBezTo>
                <a:cubicBezTo>
                  <a:pt x="698" y="496"/>
                  <a:pt x="698" y="496"/>
                  <a:pt x="698" y="496"/>
                </a:cubicBezTo>
                <a:cubicBezTo>
                  <a:pt x="610" y="496"/>
                  <a:pt x="610" y="496"/>
                  <a:pt x="610" y="496"/>
                </a:cubicBezTo>
                <a:lnTo>
                  <a:pt x="610" y="158"/>
                </a:lnTo>
                <a:close/>
                <a:moveTo>
                  <a:pt x="664" y="7"/>
                </a:moveTo>
                <a:cubicBezTo>
                  <a:pt x="637" y="0"/>
                  <a:pt x="609" y="16"/>
                  <a:pt x="602" y="43"/>
                </a:cubicBezTo>
                <a:cubicBezTo>
                  <a:pt x="595" y="70"/>
                  <a:pt x="611" y="98"/>
                  <a:pt x="638" y="105"/>
                </a:cubicBezTo>
                <a:cubicBezTo>
                  <a:pt x="665" y="112"/>
                  <a:pt x="693" y="96"/>
                  <a:pt x="700" y="69"/>
                </a:cubicBezTo>
                <a:cubicBezTo>
                  <a:pt x="707" y="42"/>
                  <a:pt x="691" y="14"/>
                  <a:pt x="664" y="7"/>
                </a:cubicBezTo>
                <a:close/>
                <a:moveTo>
                  <a:pt x="969" y="503"/>
                </a:moveTo>
                <a:cubicBezTo>
                  <a:pt x="946" y="503"/>
                  <a:pt x="926" y="499"/>
                  <a:pt x="907" y="491"/>
                </a:cubicBezTo>
                <a:cubicBezTo>
                  <a:pt x="889" y="482"/>
                  <a:pt x="874" y="470"/>
                  <a:pt x="863" y="455"/>
                </a:cubicBezTo>
                <a:cubicBezTo>
                  <a:pt x="863" y="664"/>
                  <a:pt x="863" y="664"/>
                  <a:pt x="863" y="664"/>
                </a:cubicBezTo>
                <a:cubicBezTo>
                  <a:pt x="777" y="664"/>
                  <a:pt x="777" y="664"/>
                  <a:pt x="777" y="664"/>
                </a:cubicBezTo>
                <a:cubicBezTo>
                  <a:pt x="777" y="158"/>
                  <a:pt x="777" y="158"/>
                  <a:pt x="777" y="158"/>
                </a:cubicBezTo>
                <a:cubicBezTo>
                  <a:pt x="862" y="158"/>
                  <a:pt x="862" y="158"/>
                  <a:pt x="862" y="158"/>
                </a:cubicBezTo>
                <a:cubicBezTo>
                  <a:pt x="862" y="205"/>
                  <a:pt x="862" y="205"/>
                  <a:pt x="862" y="205"/>
                </a:cubicBezTo>
                <a:cubicBezTo>
                  <a:pt x="874" y="188"/>
                  <a:pt x="888" y="175"/>
                  <a:pt x="907" y="166"/>
                </a:cubicBezTo>
                <a:cubicBezTo>
                  <a:pt x="925" y="156"/>
                  <a:pt x="946" y="151"/>
                  <a:pt x="969" y="151"/>
                </a:cubicBezTo>
                <a:cubicBezTo>
                  <a:pt x="990" y="151"/>
                  <a:pt x="1010" y="155"/>
                  <a:pt x="1030" y="163"/>
                </a:cubicBezTo>
                <a:cubicBezTo>
                  <a:pt x="1050" y="172"/>
                  <a:pt x="1067" y="183"/>
                  <a:pt x="1082" y="199"/>
                </a:cubicBezTo>
                <a:cubicBezTo>
                  <a:pt x="1097" y="214"/>
                  <a:pt x="1109" y="233"/>
                  <a:pt x="1118" y="254"/>
                </a:cubicBezTo>
                <a:cubicBezTo>
                  <a:pt x="1127" y="276"/>
                  <a:pt x="1131" y="300"/>
                  <a:pt x="1131" y="327"/>
                </a:cubicBezTo>
                <a:cubicBezTo>
                  <a:pt x="1131" y="354"/>
                  <a:pt x="1127" y="378"/>
                  <a:pt x="1118" y="400"/>
                </a:cubicBezTo>
                <a:cubicBezTo>
                  <a:pt x="1108" y="421"/>
                  <a:pt x="1096" y="440"/>
                  <a:pt x="1081" y="455"/>
                </a:cubicBezTo>
                <a:cubicBezTo>
                  <a:pt x="1066" y="471"/>
                  <a:pt x="1049" y="482"/>
                  <a:pt x="1030" y="491"/>
                </a:cubicBezTo>
                <a:cubicBezTo>
                  <a:pt x="1010" y="499"/>
                  <a:pt x="990" y="503"/>
                  <a:pt x="969" y="503"/>
                </a:cubicBezTo>
                <a:close/>
                <a:moveTo>
                  <a:pt x="952" y="421"/>
                </a:moveTo>
                <a:cubicBezTo>
                  <a:pt x="965" y="421"/>
                  <a:pt x="977" y="419"/>
                  <a:pt x="988" y="414"/>
                </a:cubicBezTo>
                <a:cubicBezTo>
                  <a:pt x="999" y="409"/>
                  <a:pt x="1009" y="402"/>
                  <a:pt x="1018" y="394"/>
                </a:cubicBezTo>
                <a:cubicBezTo>
                  <a:pt x="1026" y="385"/>
                  <a:pt x="1033" y="375"/>
                  <a:pt x="1038" y="364"/>
                </a:cubicBezTo>
                <a:cubicBezTo>
                  <a:pt x="1043" y="352"/>
                  <a:pt x="1045" y="340"/>
                  <a:pt x="1045" y="326"/>
                </a:cubicBezTo>
                <a:cubicBezTo>
                  <a:pt x="1045" y="313"/>
                  <a:pt x="1043" y="301"/>
                  <a:pt x="1038" y="289"/>
                </a:cubicBezTo>
                <a:cubicBezTo>
                  <a:pt x="1033" y="278"/>
                  <a:pt x="1026" y="268"/>
                  <a:pt x="1018" y="259"/>
                </a:cubicBezTo>
                <a:cubicBezTo>
                  <a:pt x="1009" y="251"/>
                  <a:pt x="999" y="244"/>
                  <a:pt x="988" y="239"/>
                </a:cubicBezTo>
                <a:cubicBezTo>
                  <a:pt x="977" y="234"/>
                  <a:pt x="965" y="231"/>
                  <a:pt x="952" y="231"/>
                </a:cubicBezTo>
                <a:cubicBezTo>
                  <a:pt x="938" y="231"/>
                  <a:pt x="926" y="234"/>
                  <a:pt x="915" y="239"/>
                </a:cubicBezTo>
                <a:cubicBezTo>
                  <a:pt x="903" y="244"/>
                  <a:pt x="893" y="251"/>
                  <a:pt x="885" y="259"/>
                </a:cubicBezTo>
                <a:cubicBezTo>
                  <a:pt x="877" y="268"/>
                  <a:pt x="870" y="278"/>
                  <a:pt x="865" y="289"/>
                </a:cubicBezTo>
                <a:cubicBezTo>
                  <a:pt x="860" y="301"/>
                  <a:pt x="858" y="313"/>
                  <a:pt x="858" y="326"/>
                </a:cubicBezTo>
                <a:cubicBezTo>
                  <a:pt x="858" y="340"/>
                  <a:pt x="860" y="352"/>
                  <a:pt x="865" y="364"/>
                </a:cubicBezTo>
                <a:cubicBezTo>
                  <a:pt x="870" y="375"/>
                  <a:pt x="877" y="385"/>
                  <a:pt x="885" y="394"/>
                </a:cubicBezTo>
                <a:cubicBezTo>
                  <a:pt x="893" y="402"/>
                  <a:pt x="903" y="409"/>
                  <a:pt x="915" y="414"/>
                </a:cubicBezTo>
                <a:cubicBezTo>
                  <a:pt x="926" y="419"/>
                  <a:pt x="938" y="421"/>
                  <a:pt x="952" y="421"/>
                </a:cubicBezTo>
                <a:close/>
                <a:moveTo>
                  <a:pt x="1194" y="158"/>
                </a:moveTo>
                <a:cubicBezTo>
                  <a:pt x="1279" y="158"/>
                  <a:pt x="1279" y="158"/>
                  <a:pt x="1279" y="158"/>
                </a:cubicBezTo>
                <a:cubicBezTo>
                  <a:pt x="1279" y="210"/>
                  <a:pt x="1279" y="210"/>
                  <a:pt x="1279" y="210"/>
                </a:cubicBezTo>
                <a:cubicBezTo>
                  <a:pt x="1287" y="190"/>
                  <a:pt x="1299" y="175"/>
                  <a:pt x="1315" y="166"/>
                </a:cubicBezTo>
                <a:cubicBezTo>
                  <a:pt x="1331" y="157"/>
                  <a:pt x="1350" y="152"/>
                  <a:pt x="1372" y="152"/>
                </a:cubicBezTo>
                <a:cubicBezTo>
                  <a:pt x="1383" y="152"/>
                  <a:pt x="1394" y="153"/>
                  <a:pt x="1403" y="156"/>
                </a:cubicBezTo>
                <a:cubicBezTo>
                  <a:pt x="1413" y="158"/>
                  <a:pt x="1422" y="161"/>
                  <a:pt x="1429" y="165"/>
                </a:cubicBezTo>
                <a:cubicBezTo>
                  <a:pt x="1397" y="250"/>
                  <a:pt x="1397" y="250"/>
                  <a:pt x="1397" y="250"/>
                </a:cubicBezTo>
                <a:cubicBezTo>
                  <a:pt x="1393" y="247"/>
                  <a:pt x="1387" y="244"/>
                  <a:pt x="1379" y="242"/>
                </a:cubicBezTo>
                <a:cubicBezTo>
                  <a:pt x="1371" y="239"/>
                  <a:pt x="1362" y="238"/>
                  <a:pt x="1352" y="238"/>
                </a:cubicBezTo>
                <a:cubicBezTo>
                  <a:pt x="1330" y="238"/>
                  <a:pt x="1313" y="244"/>
                  <a:pt x="1299" y="257"/>
                </a:cubicBezTo>
                <a:cubicBezTo>
                  <a:pt x="1286" y="269"/>
                  <a:pt x="1279" y="289"/>
                  <a:pt x="1279" y="318"/>
                </a:cubicBezTo>
                <a:cubicBezTo>
                  <a:pt x="1279" y="496"/>
                  <a:pt x="1279" y="496"/>
                  <a:pt x="1279" y="496"/>
                </a:cubicBezTo>
                <a:cubicBezTo>
                  <a:pt x="1194" y="496"/>
                  <a:pt x="1194" y="496"/>
                  <a:pt x="1194" y="496"/>
                </a:cubicBezTo>
                <a:lnTo>
                  <a:pt x="1194" y="158"/>
                </a:lnTo>
                <a:close/>
                <a:moveTo>
                  <a:pt x="1620" y="503"/>
                </a:moveTo>
                <a:cubicBezTo>
                  <a:pt x="1594" y="503"/>
                  <a:pt x="1571" y="498"/>
                  <a:pt x="1549" y="489"/>
                </a:cubicBezTo>
                <a:cubicBezTo>
                  <a:pt x="1527" y="480"/>
                  <a:pt x="1508" y="467"/>
                  <a:pt x="1492" y="451"/>
                </a:cubicBezTo>
                <a:cubicBezTo>
                  <a:pt x="1476" y="435"/>
                  <a:pt x="1464" y="416"/>
                  <a:pt x="1455" y="395"/>
                </a:cubicBezTo>
                <a:cubicBezTo>
                  <a:pt x="1446" y="374"/>
                  <a:pt x="1441" y="351"/>
                  <a:pt x="1441" y="327"/>
                </a:cubicBezTo>
                <a:cubicBezTo>
                  <a:pt x="1441" y="303"/>
                  <a:pt x="1446" y="280"/>
                  <a:pt x="1455" y="258"/>
                </a:cubicBezTo>
                <a:cubicBezTo>
                  <a:pt x="1464" y="237"/>
                  <a:pt x="1476" y="218"/>
                  <a:pt x="1492" y="202"/>
                </a:cubicBezTo>
                <a:cubicBezTo>
                  <a:pt x="1508" y="187"/>
                  <a:pt x="1527" y="174"/>
                  <a:pt x="1549" y="165"/>
                </a:cubicBezTo>
                <a:cubicBezTo>
                  <a:pt x="1571" y="156"/>
                  <a:pt x="1594" y="151"/>
                  <a:pt x="1620" y="151"/>
                </a:cubicBezTo>
                <a:cubicBezTo>
                  <a:pt x="1645" y="151"/>
                  <a:pt x="1668" y="156"/>
                  <a:pt x="1690" y="165"/>
                </a:cubicBezTo>
                <a:cubicBezTo>
                  <a:pt x="1712" y="174"/>
                  <a:pt x="1731" y="187"/>
                  <a:pt x="1747" y="202"/>
                </a:cubicBezTo>
                <a:cubicBezTo>
                  <a:pt x="1763" y="218"/>
                  <a:pt x="1776" y="237"/>
                  <a:pt x="1785" y="258"/>
                </a:cubicBezTo>
                <a:cubicBezTo>
                  <a:pt x="1794" y="280"/>
                  <a:pt x="1799" y="303"/>
                  <a:pt x="1799" y="327"/>
                </a:cubicBezTo>
                <a:cubicBezTo>
                  <a:pt x="1799" y="351"/>
                  <a:pt x="1794" y="374"/>
                  <a:pt x="1785" y="395"/>
                </a:cubicBezTo>
                <a:cubicBezTo>
                  <a:pt x="1776" y="416"/>
                  <a:pt x="1763" y="435"/>
                  <a:pt x="1747" y="451"/>
                </a:cubicBezTo>
                <a:cubicBezTo>
                  <a:pt x="1731" y="467"/>
                  <a:pt x="1713" y="480"/>
                  <a:pt x="1691" y="489"/>
                </a:cubicBezTo>
                <a:cubicBezTo>
                  <a:pt x="1669" y="498"/>
                  <a:pt x="1645" y="503"/>
                  <a:pt x="1620" y="503"/>
                </a:cubicBezTo>
                <a:close/>
                <a:moveTo>
                  <a:pt x="1620" y="421"/>
                </a:moveTo>
                <a:cubicBezTo>
                  <a:pt x="1633" y="421"/>
                  <a:pt x="1645" y="418"/>
                  <a:pt x="1657" y="413"/>
                </a:cubicBezTo>
                <a:cubicBezTo>
                  <a:pt x="1668" y="408"/>
                  <a:pt x="1678" y="402"/>
                  <a:pt x="1686" y="393"/>
                </a:cubicBezTo>
                <a:cubicBezTo>
                  <a:pt x="1694" y="385"/>
                  <a:pt x="1701" y="375"/>
                  <a:pt x="1706" y="364"/>
                </a:cubicBezTo>
                <a:cubicBezTo>
                  <a:pt x="1711" y="352"/>
                  <a:pt x="1713" y="340"/>
                  <a:pt x="1713" y="326"/>
                </a:cubicBezTo>
                <a:cubicBezTo>
                  <a:pt x="1713" y="313"/>
                  <a:pt x="1711" y="301"/>
                  <a:pt x="1706" y="289"/>
                </a:cubicBezTo>
                <a:cubicBezTo>
                  <a:pt x="1701" y="278"/>
                  <a:pt x="1694" y="268"/>
                  <a:pt x="1686" y="259"/>
                </a:cubicBezTo>
                <a:cubicBezTo>
                  <a:pt x="1678" y="251"/>
                  <a:pt x="1668" y="244"/>
                  <a:pt x="1657" y="239"/>
                </a:cubicBezTo>
                <a:cubicBezTo>
                  <a:pt x="1645" y="234"/>
                  <a:pt x="1633" y="232"/>
                  <a:pt x="1620" y="232"/>
                </a:cubicBezTo>
                <a:cubicBezTo>
                  <a:pt x="1607" y="232"/>
                  <a:pt x="1595" y="234"/>
                  <a:pt x="1584" y="239"/>
                </a:cubicBezTo>
                <a:cubicBezTo>
                  <a:pt x="1573" y="244"/>
                  <a:pt x="1563" y="251"/>
                  <a:pt x="1555" y="259"/>
                </a:cubicBezTo>
                <a:cubicBezTo>
                  <a:pt x="1546" y="268"/>
                  <a:pt x="1540" y="278"/>
                  <a:pt x="1535" y="289"/>
                </a:cubicBezTo>
                <a:cubicBezTo>
                  <a:pt x="1530" y="301"/>
                  <a:pt x="1528" y="313"/>
                  <a:pt x="1528" y="326"/>
                </a:cubicBezTo>
                <a:cubicBezTo>
                  <a:pt x="1528" y="340"/>
                  <a:pt x="1530" y="352"/>
                  <a:pt x="1535" y="364"/>
                </a:cubicBezTo>
                <a:cubicBezTo>
                  <a:pt x="1540" y="375"/>
                  <a:pt x="1546" y="385"/>
                  <a:pt x="1555" y="393"/>
                </a:cubicBezTo>
                <a:cubicBezTo>
                  <a:pt x="1563" y="402"/>
                  <a:pt x="1573" y="408"/>
                  <a:pt x="1584" y="413"/>
                </a:cubicBezTo>
                <a:cubicBezTo>
                  <a:pt x="1595" y="418"/>
                  <a:pt x="1607" y="421"/>
                  <a:pt x="1620" y="421"/>
                </a:cubicBezTo>
                <a:close/>
                <a:moveTo>
                  <a:pt x="0" y="158"/>
                </a:moveTo>
                <a:cubicBezTo>
                  <a:pt x="88" y="158"/>
                  <a:pt x="88" y="158"/>
                  <a:pt x="88" y="158"/>
                </a:cubicBezTo>
                <a:cubicBezTo>
                  <a:pt x="156" y="373"/>
                  <a:pt x="156" y="373"/>
                  <a:pt x="156" y="373"/>
                </a:cubicBezTo>
                <a:cubicBezTo>
                  <a:pt x="236" y="158"/>
                  <a:pt x="236" y="158"/>
                  <a:pt x="236" y="158"/>
                </a:cubicBezTo>
                <a:cubicBezTo>
                  <a:pt x="313" y="158"/>
                  <a:pt x="313" y="158"/>
                  <a:pt x="313" y="158"/>
                </a:cubicBezTo>
                <a:cubicBezTo>
                  <a:pt x="392" y="373"/>
                  <a:pt x="392" y="373"/>
                  <a:pt x="392" y="373"/>
                </a:cubicBezTo>
                <a:cubicBezTo>
                  <a:pt x="462" y="158"/>
                  <a:pt x="462" y="158"/>
                  <a:pt x="462" y="158"/>
                </a:cubicBezTo>
                <a:cubicBezTo>
                  <a:pt x="550" y="158"/>
                  <a:pt x="550" y="158"/>
                  <a:pt x="550" y="158"/>
                </a:cubicBezTo>
                <a:cubicBezTo>
                  <a:pt x="435" y="495"/>
                  <a:pt x="435" y="495"/>
                  <a:pt x="435" y="495"/>
                </a:cubicBezTo>
                <a:cubicBezTo>
                  <a:pt x="354" y="495"/>
                  <a:pt x="354" y="495"/>
                  <a:pt x="354" y="495"/>
                </a:cubicBezTo>
                <a:cubicBezTo>
                  <a:pt x="274" y="275"/>
                  <a:pt x="274" y="275"/>
                  <a:pt x="274" y="275"/>
                </a:cubicBezTo>
                <a:cubicBezTo>
                  <a:pt x="192" y="495"/>
                  <a:pt x="192" y="495"/>
                  <a:pt x="192" y="495"/>
                </a:cubicBezTo>
                <a:cubicBezTo>
                  <a:pt x="110" y="495"/>
                  <a:pt x="110" y="495"/>
                  <a:pt x="110" y="495"/>
                </a:cubicBezTo>
                <a:lnTo>
                  <a:pt x="0" y="15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_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>
          <a:xfrm>
            <a:off x="742" y="447"/>
            <a:ext cx="12190519" cy="685716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" name="Straight Connector 9"/>
          <p:cNvCxnSpPr/>
          <p:nvPr userDrawn="1"/>
        </p:nvCxnSpPr>
        <p:spPr>
          <a:xfrm>
            <a:off x="1011491" y="-7915"/>
            <a:ext cx="0" cy="2394044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/>
          <p:cNvSpPr>
            <a:spLocks noGrp="1"/>
          </p:cNvSpPr>
          <p:nvPr>
            <p:ph type="body" idx="51" hasCustomPrompt="1"/>
          </p:nvPr>
        </p:nvSpPr>
        <p:spPr>
          <a:xfrm rot="16200000">
            <a:off x="-287192" y="1287880"/>
            <a:ext cx="2085771" cy="33236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200151" y="1606551"/>
            <a:ext cx="3621232" cy="831849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2800" b="1">
                <a:solidFill>
                  <a:schemeClr val="bg1"/>
                </a:solidFill>
                <a:latin typeface="Tenorite" pitchFamily="2" charset="0"/>
              </a:defRPr>
            </a:lvl1pPr>
          </a:lstStyle>
          <a:p>
            <a:r>
              <a:rPr lang="en-US"/>
              <a:t>Click to add </a:t>
            </a:r>
            <a:br>
              <a:rPr lang="en-US"/>
            </a:br>
            <a:r>
              <a:rPr lang="en-US"/>
              <a:t>section title</a:t>
            </a:r>
            <a:endParaRPr lang="en-US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52" hasCustomPrompt="1"/>
          </p:nvPr>
        </p:nvSpPr>
        <p:spPr>
          <a:xfrm>
            <a:off x="5352586" y="1606551"/>
            <a:ext cx="8251903" cy="40941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9500" b="0" spc="-300">
                <a:solidFill>
                  <a:schemeClr val="bg1"/>
                </a:solidFill>
                <a:latin typeface="Tenorite" pitchFamily="2" charset="0"/>
              </a:defRPr>
            </a:lvl1pPr>
          </a:lstStyle>
          <a:p>
            <a:pPr lvl="0"/>
            <a:r>
              <a:rPr lang="en-US"/>
              <a:t>##.</a:t>
            </a:r>
            <a:endParaRPr lang="en-US"/>
          </a:p>
        </p:txBody>
      </p:sp>
      <p:sp>
        <p:nvSpPr>
          <p:cNvPr id="7" name="Freeform 5"/>
          <p:cNvSpPr>
            <a:spLocks noEditPoints="1"/>
          </p:cNvSpPr>
          <p:nvPr userDrawn="1"/>
        </p:nvSpPr>
        <p:spPr bwMode="auto">
          <a:xfrm>
            <a:off x="11074082" y="6320972"/>
            <a:ext cx="711519" cy="263491"/>
          </a:xfrm>
          <a:custGeom>
            <a:avLst/>
            <a:gdLst>
              <a:gd name="T0" fmla="*/ 698 w 1799"/>
              <a:gd name="T1" fmla="*/ 158 h 664"/>
              <a:gd name="T2" fmla="*/ 610 w 1799"/>
              <a:gd name="T3" fmla="*/ 496 h 664"/>
              <a:gd name="T4" fmla="*/ 664 w 1799"/>
              <a:gd name="T5" fmla="*/ 7 h 664"/>
              <a:gd name="T6" fmla="*/ 638 w 1799"/>
              <a:gd name="T7" fmla="*/ 105 h 664"/>
              <a:gd name="T8" fmla="*/ 664 w 1799"/>
              <a:gd name="T9" fmla="*/ 7 h 664"/>
              <a:gd name="T10" fmla="*/ 907 w 1799"/>
              <a:gd name="T11" fmla="*/ 491 h 664"/>
              <a:gd name="T12" fmla="*/ 863 w 1799"/>
              <a:gd name="T13" fmla="*/ 664 h 664"/>
              <a:gd name="T14" fmla="*/ 777 w 1799"/>
              <a:gd name="T15" fmla="*/ 158 h 664"/>
              <a:gd name="T16" fmla="*/ 862 w 1799"/>
              <a:gd name="T17" fmla="*/ 205 h 664"/>
              <a:gd name="T18" fmla="*/ 969 w 1799"/>
              <a:gd name="T19" fmla="*/ 151 h 664"/>
              <a:gd name="T20" fmla="*/ 1082 w 1799"/>
              <a:gd name="T21" fmla="*/ 199 h 664"/>
              <a:gd name="T22" fmla="*/ 1131 w 1799"/>
              <a:gd name="T23" fmla="*/ 327 h 664"/>
              <a:gd name="T24" fmla="*/ 1081 w 1799"/>
              <a:gd name="T25" fmla="*/ 455 h 664"/>
              <a:gd name="T26" fmla="*/ 969 w 1799"/>
              <a:gd name="T27" fmla="*/ 503 h 664"/>
              <a:gd name="T28" fmla="*/ 988 w 1799"/>
              <a:gd name="T29" fmla="*/ 414 h 664"/>
              <a:gd name="T30" fmla="*/ 1038 w 1799"/>
              <a:gd name="T31" fmla="*/ 364 h 664"/>
              <a:gd name="T32" fmla="*/ 1038 w 1799"/>
              <a:gd name="T33" fmla="*/ 289 h 664"/>
              <a:gd name="T34" fmla="*/ 988 w 1799"/>
              <a:gd name="T35" fmla="*/ 239 h 664"/>
              <a:gd name="T36" fmla="*/ 915 w 1799"/>
              <a:gd name="T37" fmla="*/ 239 h 664"/>
              <a:gd name="T38" fmla="*/ 865 w 1799"/>
              <a:gd name="T39" fmla="*/ 289 h 664"/>
              <a:gd name="T40" fmla="*/ 865 w 1799"/>
              <a:gd name="T41" fmla="*/ 364 h 664"/>
              <a:gd name="T42" fmla="*/ 915 w 1799"/>
              <a:gd name="T43" fmla="*/ 414 h 664"/>
              <a:gd name="T44" fmla="*/ 1194 w 1799"/>
              <a:gd name="T45" fmla="*/ 158 h 664"/>
              <a:gd name="T46" fmla="*/ 1279 w 1799"/>
              <a:gd name="T47" fmla="*/ 210 h 664"/>
              <a:gd name="T48" fmla="*/ 1372 w 1799"/>
              <a:gd name="T49" fmla="*/ 152 h 664"/>
              <a:gd name="T50" fmla="*/ 1429 w 1799"/>
              <a:gd name="T51" fmla="*/ 165 h 664"/>
              <a:gd name="T52" fmla="*/ 1379 w 1799"/>
              <a:gd name="T53" fmla="*/ 242 h 664"/>
              <a:gd name="T54" fmla="*/ 1299 w 1799"/>
              <a:gd name="T55" fmla="*/ 257 h 664"/>
              <a:gd name="T56" fmla="*/ 1279 w 1799"/>
              <a:gd name="T57" fmla="*/ 496 h 664"/>
              <a:gd name="T58" fmla="*/ 1194 w 1799"/>
              <a:gd name="T59" fmla="*/ 158 h 664"/>
              <a:gd name="T60" fmla="*/ 1549 w 1799"/>
              <a:gd name="T61" fmla="*/ 489 h 664"/>
              <a:gd name="T62" fmla="*/ 1455 w 1799"/>
              <a:gd name="T63" fmla="*/ 395 h 664"/>
              <a:gd name="T64" fmla="*/ 1455 w 1799"/>
              <a:gd name="T65" fmla="*/ 258 h 664"/>
              <a:gd name="T66" fmla="*/ 1549 w 1799"/>
              <a:gd name="T67" fmla="*/ 165 h 664"/>
              <a:gd name="T68" fmla="*/ 1690 w 1799"/>
              <a:gd name="T69" fmla="*/ 165 h 664"/>
              <a:gd name="T70" fmla="*/ 1785 w 1799"/>
              <a:gd name="T71" fmla="*/ 258 h 664"/>
              <a:gd name="T72" fmla="*/ 1785 w 1799"/>
              <a:gd name="T73" fmla="*/ 395 h 664"/>
              <a:gd name="T74" fmla="*/ 1691 w 1799"/>
              <a:gd name="T75" fmla="*/ 489 h 664"/>
              <a:gd name="T76" fmla="*/ 1620 w 1799"/>
              <a:gd name="T77" fmla="*/ 421 h 664"/>
              <a:gd name="T78" fmla="*/ 1686 w 1799"/>
              <a:gd name="T79" fmla="*/ 393 h 664"/>
              <a:gd name="T80" fmla="*/ 1713 w 1799"/>
              <a:gd name="T81" fmla="*/ 326 h 664"/>
              <a:gd name="T82" fmla="*/ 1686 w 1799"/>
              <a:gd name="T83" fmla="*/ 259 h 664"/>
              <a:gd name="T84" fmla="*/ 1620 w 1799"/>
              <a:gd name="T85" fmla="*/ 232 h 664"/>
              <a:gd name="T86" fmla="*/ 1555 w 1799"/>
              <a:gd name="T87" fmla="*/ 259 h 664"/>
              <a:gd name="T88" fmla="*/ 1528 w 1799"/>
              <a:gd name="T89" fmla="*/ 326 h 664"/>
              <a:gd name="T90" fmla="*/ 1555 w 1799"/>
              <a:gd name="T91" fmla="*/ 393 h 664"/>
              <a:gd name="T92" fmla="*/ 1620 w 1799"/>
              <a:gd name="T93" fmla="*/ 421 h 664"/>
              <a:gd name="T94" fmla="*/ 88 w 1799"/>
              <a:gd name="T95" fmla="*/ 158 h 664"/>
              <a:gd name="T96" fmla="*/ 236 w 1799"/>
              <a:gd name="T97" fmla="*/ 158 h 664"/>
              <a:gd name="T98" fmla="*/ 392 w 1799"/>
              <a:gd name="T99" fmla="*/ 373 h 664"/>
              <a:gd name="T100" fmla="*/ 550 w 1799"/>
              <a:gd name="T101" fmla="*/ 158 h 664"/>
              <a:gd name="T102" fmla="*/ 354 w 1799"/>
              <a:gd name="T103" fmla="*/ 495 h 664"/>
              <a:gd name="T104" fmla="*/ 192 w 1799"/>
              <a:gd name="T105" fmla="*/ 495 h 664"/>
              <a:gd name="T106" fmla="*/ 0 w 1799"/>
              <a:gd name="T107" fmla="*/ 158 h 6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799" h="664">
                <a:moveTo>
                  <a:pt x="610" y="158"/>
                </a:moveTo>
                <a:cubicBezTo>
                  <a:pt x="698" y="158"/>
                  <a:pt x="698" y="158"/>
                  <a:pt x="698" y="158"/>
                </a:cubicBezTo>
                <a:cubicBezTo>
                  <a:pt x="698" y="496"/>
                  <a:pt x="698" y="496"/>
                  <a:pt x="698" y="496"/>
                </a:cubicBezTo>
                <a:cubicBezTo>
                  <a:pt x="610" y="496"/>
                  <a:pt x="610" y="496"/>
                  <a:pt x="610" y="496"/>
                </a:cubicBezTo>
                <a:lnTo>
                  <a:pt x="610" y="158"/>
                </a:lnTo>
                <a:close/>
                <a:moveTo>
                  <a:pt x="664" y="7"/>
                </a:moveTo>
                <a:cubicBezTo>
                  <a:pt x="637" y="0"/>
                  <a:pt x="609" y="16"/>
                  <a:pt x="602" y="43"/>
                </a:cubicBezTo>
                <a:cubicBezTo>
                  <a:pt x="595" y="70"/>
                  <a:pt x="611" y="98"/>
                  <a:pt x="638" y="105"/>
                </a:cubicBezTo>
                <a:cubicBezTo>
                  <a:pt x="665" y="112"/>
                  <a:pt x="693" y="96"/>
                  <a:pt x="700" y="69"/>
                </a:cubicBezTo>
                <a:cubicBezTo>
                  <a:pt x="707" y="42"/>
                  <a:pt x="691" y="14"/>
                  <a:pt x="664" y="7"/>
                </a:cubicBezTo>
                <a:close/>
                <a:moveTo>
                  <a:pt x="969" y="503"/>
                </a:moveTo>
                <a:cubicBezTo>
                  <a:pt x="946" y="503"/>
                  <a:pt x="926" y="499"/>
                  <a:pt x="907" y="491"/>
                </a:cubicBezTo>
                <a:cubicBezTo>
                  <a:pt x="889" y="482"/>
                  <a:pt x="874" y="470"/>
                  <a:pt x="863" y="455"/>
                </a:cubicBezTo>
                <a:cubicBezTo>
                  <a:pt x="863" y="664"/>
                  <a:pt x="863" y="664"/>
                  <a:pt x="863" y="664"/>
                </a:cubicBezTo>
                <a:cubicBezTo>
                  <a:pt x="777" y="664"/>
                  <a:pt x="777" y="664"/>
                  <a:pt x="777" y="664"/>
                </a:cubicBezTo>
                <a:cubicBezTo>
                  <a:pt x="777" y="158"/>
                  <a:pt x="777" y="158"/>
                  <a:pt x="777" y="158"/>
                </a:cubicBezTo>
                <a:cubicBezTo>
                  <a:pt x="862" y="158"/>
                  <a:pt x="862" y="158"/>
                  <a:pt x="862" y="158"/>
                </a:cubicBezTo>
                <a:cubicBezTo>
                  <a:pt x="862" y="205"/>
                  <a:pt x="862" y="205"/>
                  <a:pt x="862" y="205"/>
                </a:cubicBezTo>
                <a:cubicBezTo>
                  <a:pt x="874" y="188"/>
                  <a:pt x="888" y="175"/>
                  <a:pt x="907" y="166"/>
                </a:cubicBezTo>
                <a:cubicBezTo>
                  <a:pt x="925" y="156"/>
                  <a:pt x="946" y="151"/>
                  <a:pt x="969" y="151"/>
                </a:cubicBezTo>
                <a:cubicBezTo>
                  <a:pt x="990" y="151"/>
                  <a:pt x="1010" y="155"/>
                  <a:pt x="1030" y="163"/>
                </a:cubicBezTo>
                <a:cubicBezTo>
                  <a:pt x="1050" y="172"/>
                  <a:pt x="1067" y="183"/>
                  <a:pt x="1082" y="199"/>
                </a:cubicBezTo>
                <a:cubicBezTo>
                  <a:pt x="1097" y="214"/>
                  <a:pt x="1109" y="233"/>
                  <a:pt x="1118" y="254"/>
                </a:cubicBezTo>
                <a:cubicBezTo>
                  <a:pt x="1127" y="276"/>
                  <a:pt x="1131" y="300"/>
                  <a:pt x="1131" y="327"/>
                </a:cubicBezTo>
                <a:cubicBezTo>
                  <a:pt x="1131" y="354"/>
                  <a:pt x="1127" y="378"/>
                  <a:pt x="1118" y="400"/>
                </a:cubicBezTo>
                <a:cubicBezTo>
                  <a:pt x="1108" y="421"/>
                  <a:pt x="1096" y="440"/>
                  <a:pt x="1081" y="455"/>
                </a:cubicBezTo>
                <a:cubicBezTo>
                  <a:pt x="1066" y="471"/>
                  <a:pt x="1049" y="482"/>
                  <a:pt x="1030" y="491"/>
                </a:cubicBezTo>
                <a:cubicBezTo>
                  <a:pt x="1010" y="499"/>
                  <a:pt x="990" y="503"/>
                  <a:pt x="969" y="503"/>
                </a:cubicBezTo>
                <a:close/>
                <a:moveTo>
                  <a:pt x="952" y="421"/>
                </a:moveTo>
                <a:cubicBezTo>
                  <a:pt x="965" y="421"/>
                  <a:pt x="977" y="419"/>
                  <a:pt x="988" y="414"/>
                </a:cubicBezTo>
                <a:cubicBezTo>
                  <a:pt x="999" y="409"/>
                  <a:pt x="1009" y="402"/>
                  <a:pt x="1018" y="394"/>
                </a:cubicBezTo>
                <a:cubicBezTo>
                  <a:pt x="1026" y="385"/>
                  <a:pt x="1033" y="375"/>
                  <a:pt x="1038" y="364"/>
                </a:cubicBezTo>
                <a:cubicBezTo>
                  <a:pt x="1043" y="352"/>
                  <a:pt x="1045" y="340"/>
                  <a:pt x="1045" y="326"/>
                </a:cubicBezTo>
                <a:cubicBezTo>
                  <a:pt x="1045" y="313"/>
                  <a:pt x="1043" y="301"/>
                  <a:pt x="1038" y="289"/>
                </a:cubicBezTo>
                <a:cubicBezTo>
                  <a:pt x="1033" y="278"/>
                  <a:pt x="1026" y="268"/>
                  <a:pt x="1018" y="259"/>
                </a:cubicBezTo>
                <a:cubicBezTo>
                  <a:pt x="1009" y="251"/>
                  <a:pt x="999" y="244"/>
                  <a:pt x="988" y="239"/>
                </a:cubicBezTo>
                <a:cubicBezTo>
                  <a:pt x="977" y="234"/>
                  <a:pt x="965" y="231"/>
                  <a:pt x="952" y="231"/>
                </a:cubicBezTo>
                <a:cubicBezTo>
                  <a:pt x="938" y="231"/>
                  <a:pt x="926" y="234"/>
                  <a:pt x="915" y="239"/>
                </a:cubicBezTo>
                <a:cubicBezTo>
                  <a:pt x="903" y="244"/>
                  <a:pt x="893" y="251"/>
                  <a:pt x="885" y="259"/>
                </a:cubicBezTo>
                <a:cubicBezTo>
                  <a:pt x="877" y="268"/>
                  <a:pt x="870" y="278"/>
                  <a:pt x="865" y="289"/>
                </a:cubicBezTo>
                <a:cubicBezTo>
                  <a:pt x="860" y="301"/>
                  <a:pt x="858" y="313"/>
                  <a:pt x="858" y="326"/>
                </a:cubicBezTo>
                <a:cubicBezTo>
                  <a:pt x="858" y="340"/>
                  <a:pt x="860" y="352"/>
                  <a:pt x="865" y="364"/>
                </a:cubicBezTo>
                <a:cubicBezTo>
                  <a:pt x="870" y="375"/>
                  <a:pt x="877" y="385"/>
                  <a:pt x="885" y="394"/>
                </a:cubicBezTo>
                <a:cubicBezTo>
                  <a:pt x="893" y="402"/>
                  <a:pt x="903" y="409"/>
                  <a:pt x="915" y="414"/>
                </a:cubicBezTo>
                <a:cubicBezTo>
                  <a:pt x="926" y="419"/>
                  <a:pt x="938" y="421"/>
                  <a:pt x="952" y="421"/>
                </a:cubicBezTo>
                <a:close/>
                <a:moveTo>
                  <a:pt x="1194" y="158"/>
                </a:moveTo>
                <a:cubicBezTo>
                  <a:pt x="1279" y="158"/>
                  <a:pt x="1279" y="158"/>
                  <a:pt x="1279" y="158"/>
                </a:cubicBezTo>
                <a:cubicBezTo>
                  <a:pt x="1279" y="210"/>
                  <a:pt x="1279" y="210"/>
                  <a:pt x="1279" y="210"/>
                </a:cubicBezTo>
                <a:cubicBezTo>
                  <a:pt x="1287" y="190"/>
                  <a:pt x="1299" y="175"/>
                  <a:pt x="1315" y="166"/>
                </a:cubicBezTo>
                <a:cubicBezTo>
                  <a:pt x="1331" y="157"/>
                  <a:pt x="1350" y="152"/>
                  <a:pt x="1372" y="152"/>
                </a:cubicBezTo>
                <a:cubicBezTo>
                  <a:pt x="1383" y="152"/>
                  <a:pt x="1394" y="153"/>
                  <a:pt x="1403" y="156"/>
                </a:cubicBezTo>
                <a:cubicBezTo>
                  <a:pt x="1413" y="158"/>
                  <a:pt x="1422" y="161"/>
                  <a:pt x="1429" y="165"/>
                </a:cubicBezTo>
                <a:cubicBezTo>
                  <a:pt x="1397" y="250"/>
                  <a:pt x="1397" y="250"/>
                  <a:pt x="1397" y="250"/>
                </a:cubicBezTo>
                <a:cubicBezTo>
                  <a:pt x="1393" y="247"/>
                  <a:pt x="1387" y="244"/>
                  <a:pt x="1379" y="242"/>
                </a:cubicBezTo>
                <a:cubicBezTo>
                  <a:pt x="1371" y="239"/>
                  <a:pt x="1362" y="238"/>
                  <a:pt x="1352" y="238"/>
                </a:cubicBezTo>
                <a:cubicBezTo>
                  <a:pt x="1330" y="238"/>
                  <a:pt x="1313" y="244"/>
                  <a:pt x="1299" y="257"/>
                </a:cubicBezTo>
                <a:cubicBezTo>
                  <a:pt x="1286" y="269"/>
                  <a:pt x="1279" y="289"/>
                  <a:pt x="1279" y="318"/>
                </a:cubicBezTo>
                <a:cubicBezTo>
                  <a:pt x="1279" y="496"/>
                  <a:pt x="1279" y="496"/>
                  <a:pt x="1279" y="496"/>
                </a:cubicBezTo>
                <a:cubicBezTo>
                  <a:pt x="1194" y="496"/>
                  <a:pt x="1194" y="496"/>
                  <a:pt x="1194" y="496"/>
                </a:cubicBezTo>
                <a:lnTo>
                  <a:pt x="1194" y="158"/>
                </a:lnTo>
                <a:close/>
                <a:moveTo>
                  <a:pt x="1620" y="503"/>
                </a:moveTo>
                <a:cubicBezTo>
                  <a:pt x="1594" y="503"/>
                  <a:pt x="1571" y="498"/>
                  <a:pt x="1549" y="489"/>
                </a:cubicBezTo>
                <a:cubicBezTo>
                  <a:pt x="1527" y="480"/>
                  <a:pt x="1508" y="467"/>
                  <a:pt x="1492" y="451"/>
                </a:cubicBezTo>
                <a:cubicBezTo>
                  <a:pt x="1476" y="435"/>
                  <a:pt x="1464" y="416"/>
                  <a:pt x="1455" y="395"/>
                </a:cubicBezTo>
                <a:cubicBezTo>
                  <a:pt x="1446" y="374"/>
                  <a:pt x="1441" y="351"/>
                  <a:pt x="1441" y="327"/>
                </a:cubicBezTo>
                <a:cubicBezTo>
                  <a:pt x="1441" y="303"/>
                  <a:pt x="1446" y="280"/>
                  <a:pt x="1455" y="258"/>
                </a:cubicBezTo>
                <a:cubicBezTo>
                  <a:pt x="1464" y="237"/>
                  <a:pt x="1476" y="218"/>
                  <a:pt x="1492" y="202"/>
                </a:cubicBezTo>
                <a:cubicBezTo>
                  <a:pt x="1508" y="187"/>
                  <a:pt x="1527" y="174"/>
                  <a:pt x="1549" y="165"/>
                </a:cubicBezTo>
                <a:cubicBezTo>
                  <a:pt x="1571" y="156"/>
                  <a:pt x="1594" y="151"/>
                  <a:pt x="1620" y="151"/>
                </a:cubicBezTo>
                <a:cubicBezTo>
                  <a:pt x="1645" y="151"/>
                  <a:pt x="1668" y="156"/>
                  <a:pt x="1690" y="165"/>
                </a:cubicBezTo>
                <a:cubicBezTo>
                  <a:pt x="1712" y="174"/>
                  <a:pt x="1731" y="187"/>
                  <a:pt x="1747" y="202"/>
                </a:cubicBezTo>
                <a:cubicBezTo>
                  <a:pt x="1763" y="218"/>
                  <a:pt x="1776" y="237"/>
                  <a:pt x="1785" y="258"/>
                </a:cubicBezTo>
                <a:cubicBezTo>
                  <a:pt x="1794" y="280"/>
                  <a:pt x="1799" y="303"/>
                  <a:pt x="1799" y="327"/>
                </a:cubicBezTo>
                <a:cubicBezTo>
                  <a:pt x="1799" y="351"/>
                  <a:pt x="1794" y="374"/>
                  <a:pt x="1785" y="395"/>
                </a:cubicBezTo>
                <a:cubicBezTo>
                  <a:pt x="1776" y="416"/>
                  <a:pt x="1763" y="435"/>
                  <a:pt x="1747" y="451"/>
                </a:cubicBezTo>
                <a:cubicBezTo>
                  <a:pt x="1731" y="467"/>
                  <a:pt x="1713" y="480"/>
                  <a:pt x="1691" y="489"/>
                </a:cubicBezTo>
                <a:cubicBezTo>
                  <a:pt x="1669" y="498"/>
                  <a:pt x="1645" y="503"/>
                  <a:pt x="1620" y="503"/>
                </a:cubicBezTo>
                <a:close/>
                <a:moveTo>
                  <a:pt x="1620" y="421"/>
                </a:moveTo>
                <a:cubicBezTo>
                  <a:pt x="1633" y="421"/>
                  <a:pt x="1645" y="418"/>
                  <a:pt x="1657" y="413"/>
                </a:cubicBezTo>
                <a:cubicBezTo>
                  <a:pt x="1668" y="408"/>
                  <a:pt x="1678" y="402"/>
                  <a:pt x="1686" y="393"/>
                </a:cubicBezTo>
                <a:cubicBezTo>
                  <a:pt x="1694" y="385"/>
                  <a:pt x="1701" y="375"/>
                  <a:pt x="1706" y="364"/>
                </a:cubicBezTo>
                <a:cubicBezTo>
                  <a:pt x="1711" y="352"/>
                  <a:pt x="1713" y="340"/>
                  <a:pt x="1713" y="326"/>
                </a:cubicBezTo>
                <a:cubicBezTo>
                  <a:pt x="1713" y="313"/>
                  <a:pt x="1711" y="301"/>
                  <a:pt x="1706" y="289"/>
                </a:cubicBezTo>
                <a:cubicBezTo>
                  <a:pt x="1701" y="278"/>
                  <a:pt x="1694" y="268"/>
                  <a:pt x="1686" y="259"/>
                </a:cubicBezTo>
                <a:cubicBezTo>
                  <a:pt x="1678" y="251"/>
                  <a:pt x="1668" y="244"/>
                  <a:pt x="1657" y="239"/>
                </a:cubicBezTo>
                <a:cubicBezTo>
                  <a:pt x="1645" y="234"/>
                  <a:pt x="1633" y="232"/>
                  <a:pt x="1620" y="232"/>
                </a:cubicBezTo>
                <a:cubicBezTo>
                  <a:pt x="1607" y="232"/>
                  <a:pt x="1595" y="234"/>
                  <a:pt x="1584" y="239"/>
                </a:cubicBezTo>
                <a:cubicBezTo>
                  <a:pt x="1573" y="244"/>
                  <a:pt x="1563" y="251"/>
                  <a:pt x="1555" y="259"/>
                </a:cubicBezTo>
                <a:cubicBezTo>
                  <a:pt x="1546" y="268"/>
                  <a:pt x="1540" y="278"/>
                  <a:pt x="1535" y="289"/>
                </a:cubicBezTo>
                <a:cubicBezTo>
                  <a:pt x="1530" y="301"/>
                  <a:pt x="1528" y="313"/>
                  <a:pt x="1528" y="326"/>
                </a:cubicBezTo>
                <a:cubicBezTo>
                  <a:pt x="1528" y="340"/>
                  <a:pt x="1530" y="352"/>
                  <a:pt x="1535" y="364"/>
                </a:cubicBezTo>
                <a:cubicBezTo>
                  <a:pt x="1540" y="375"/>
                  <a:pt x="1546" y="385"/>
                  <a:pt x="1555" y="393"/>
                </a:cubicBezTo>
                <a:cubicBezTo>
                  <a:pt x="1563" y="402"/>
                  <a:pt x="1573" y="408"/>
                  <a:pt x="1584" y="413"/>
                </a:cubicBezTo>
                <a:cubicBezTo>
                  <a:pt x="1595" y="418"/>
                  <a:pt x="1607" y="421"/>
                  <a:pt x="1620" y="421"/>
                </a:cubicBezTo>
                <a:close/>
                <a:moveTo>
                  <a:pt x="0" y="158"/>
                </a:moveTo>
                <a:cubicBezTo>
                  <a:pt x="88" y="158"/>
                  <a:pt x="88" y="158"/>
                  <a:pt x="88" y="158"/>
                </a:cubicBezTo>
                <a:cubicBezTo>
                  <a:pt x="156" y="373"/>
                  <a:pt x="156" y="373"/>
                  <a:pt x="156" y="373"/>
                </a:cubicBezTo>
                <a:cubicBezTo>
                  <a:pt x="236" y="158"/>
                  <a:pt x="236" y="158"/>
                  <a:pt x="236" y="158"/>
                </a:cubicBezTo>
                <a:cubicBezTo>
                  <a:pt x="313" y="158"/>
                  <a:pt x="313" y="158"/>
                  <a:pt x="313" y="158"/>
                </a:cubicBezTo>
                <a:cubicBezTo>
                  <a:pt x="392" y="373"/>
                  <a:pt x="392" y="373"/>
                  <a:pt x="392" y="373"/>
                </a:cubicBezTo>
                <a:cubicBezTo>
                  <a:pt x="462" y="158"/>
                  <a:pt x="462" y="158"/>
                  <a:pt x="462" y="158"/>
                </a:cubicBezTo>
                <a:cubicBezTo>
                  <a:pt x="550" y="158"/>
                  <a:pt x="550" y="158"/>
                  <a:pt x="550" y="158"/>
                </a:cubicBezTo>
                <a:cubicBezTo>
                  <a:pt x="435" y="495"/>
                  <a:pt x="435" y="495"/>
                  <a:pt x="435" y="495"/>
                </a:cubicBezTo>
                <a:cubicBezTo>
                  <a:pt x="354" y="495"/>
                  <a:pt x="354" y="495"/>
                  <a:pt x="354" y="495"/>
                </a:cubicBezTo>
                <a:cubicBezTo>
                  <a:pt x="274" y="275"/>
                  <a:pt x="274" y="275"/>
                  <a:pt x="274" y="275"/>
                </a:cubicBezTo>
                <a:cubicBezTo>
                  <a:pt x="192" y="495"/>
                  <a:pt x="192" y="495"/>
                  <a:pt x="192" y="495"/>
                </a:cubicBezTo>
                <a:cubicBezTo>
                  <a:pt x="110" y="495"/>
                  <a:pt x="110" y="495"/>
                  <a:pt x="110" y="495"/>
                </a:cubicBezTo>
                <a:lnTo>
                  <a:pt x="0" y="15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280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0">
  <p:cSld name="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6"/>
          <p:cNvSpPr/>
          <p:nvPr userDrawn="1"/>
        </p:nvSpPr>
        <p:spPr>
          <a:xfrm>
            <a:off x="4273118" y="6482120"/>
            <a:ext cx="3492933" cy="12311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anchor="ctr">
            <a:spAutoFit/>
          </a:bodyPr>
          <a:lstStyle>
            <a:lvl1pPr algn="ctr" defTabSz="1828800">
              <a:lnSpc>
                <a:spcPct val="100000"/>
              </a:lnSpc>
              <a:defRPr sz="1600" b="0" spc="0">
                <a:latin typeface="Avenir Next" panose="020B0803020202020204"/>
                <a:ea typeface="Avenir Next" panose="020B0803020202020204"/>
                <a:cs typeface="Avenir Next" panose="020B0803020202020204"/>
                <a:sym typeface="Avenir Next" panose="020B0803020202020204"/>
              </a:defRPr>
            </a:lvl1pPr>
          </a:lstStyle>
          <a:p>
            <a:pPr>
              <a:defRPr>
                <a:latin typeface="Times New Roman" panose="02020503050405090304"/>
                <a:ea typeface="Times New Roman" panose="02020503050405090304"/>
                <a:cs typeface="Times New Roman" panose="02020503050405090304"/>
                <a:sym typeface="Times New Roman" panose="02020503050405090304"/>
              </a:defRPr>
            </a:pPr>
            <a:r>
              <a:rPr sz="800">
                <a:solidFill>
                  <a:schemeClr val="tx2">
                    <a:lumMod val="10000"/>
                  </a:schemeClr>
                </a:solidFill>
                <a:latin typeface="Avenir Next" panose="020B0803020202020204"/>
                <a:ea typeface="Avenir Next" panose="020B0803020202020204"/>
                <a:cs typeface="Avenir Next" panose="020B0803020202020204"/>
                <a:sym typeface="Avenir Next" panose="020B0803020202020204"/>
              </a:rPr>
              <a:t>© </a:t>
            </a:r>
            <a:r>
              <a:rPr lang="en-GB" sz="800">
                <a:solidFill>
                  <a:schemeClr val="tx2">
                    <a:lumMod val="10000"/>
                  </a:schemeClr>
                </a:solidFill>
                <a:latin typeface="Avenir Next" panose="020B0803020202020204"/>
                <a:ea typeface="Avenir Next" panose="020B0803020202020204"/>
                <a:cs typeface="Avenir Next" panose="020B0803020202020204"/>
                <a:sym typeface="Avenir Next" panose="020B0803020202020204"/>
              </a:rPr>
              <a:t>2021</a:t>
            </a:r>
            <a:r>
              <a:rPr sz="800">
                <a:solidFill>
                  <a:schemeClr val="tx2">
                    <a:lumMod val="10000"/>
                  </a:schemeClr>
                </a:solidFill>
                <a:latin typeface="Avenir Next" panose="020B0803020202020204"/>
                <a:ea typeface="Avenir Next" panose="020B0803020202020204"/>
                <a:cs typeface="Avenir Next" panose="020B0803020202020204"/>
                <a:sym typeface="Avenir Next" panose="020B0803020202020204"/>
              </a:rPr>
              <a:t>  WIPRO </a:t>
            </a:r>
            <a:r>
              <a:rPr lang="en-US" sz="800">
                <a:solidFill>
                  <a:schemeClr val="tx2">
                    <a:lumMod val="10000"/>
                  </a:schemeClr>
                </a:solidFill>
                <a:latin typeface="Avenir Next" panose="020B0803020202020204"/>
                <a:ea typeface="Avenir Next" panose="020B0803020202020204"/>
                <a:cs typeface="Avenir Next" panose="020B0803020202020204"/>
                <a:sym typeface="Avenir Next" panose="020B0803020202020204"/>
              </a:rPr>
              <a:t>LTD  </a:t>
            </a:r>
            <a:r>
              <a:rPr sz="800">
                <a:solidFill>
                  <a:schemeClr val="tx2">
                    <a:lumMod val="10000"/>
                  </a:schemeClr>
                </a:solidFill>
                <a:latin typeface="Avenir Next" panose="020B0803020202020204"/>
                <a:ea typeface="Avenir Next" panose="020B0803020202020204"/>
                <a:cs typeface="Avenir Next" panose="020B0803020202020204"/>
                <a:sym typeface="Avenir Next" panose="020B0803020202020204"/>
              </a:rPr>
              <a:t>|   CONFIDENTIAL</a:t>
            </a:r>
            <a:endParaRPr sz="800">
              <a:solidFill>
                <a:schemeClr val="tx2">
                  <a:lumMod val="10000"/>
                </a:schemeClr>
              </a:solidFill>
              <a:latin typeface="Avenir Next" panose="020B0803020202020204"/>
              <a:ea typeface="Avenir Next" panose="020B0803020202020204"/>
              <a:cs typeface="Avenir Next" panose="020B0803020202020204"/>
              <a:sym typeface="Avenir Next" panose="020B0803020202020204"/>
            </a:endParaRPr>
          </a:p>
        </p:txBody>
      </p:sp>
      <p:sp>
        <p:nvSpPr>
          <p:cNvPr id="3" name="Freeform 5"/>
          <p:cNvSpPr>
            <a:spLocks noEditPoints="1"/>
          </p:cNvSpPr>
          <p:nvPr userDrawn="1"/>
        </p:nvSpPr>
        <p:spPr bwMode="auto">
          <a:xfrm>
            <a:off x="10991097" y="6622817"/>
            <a:ext cx="468875" cy="173633"/>
          </a:xfrm>
          <a:custGeom>
            <a:avLst/>
            <a:gdLst>
              <a:gd name="T0" fmla="*/ 698 w 1799"/>
              <a:gd name="T1" fmla="*/ 158 h 664"/>
              <a:gd name="T2" fmla="*/ 610 w 1799"/>
              <a:gd name="T3" fmla="*/ 496 h 664"/>
              <a:gd name="T4" fmla="*/ 664 w 1799"/>
              <a:gd name="T5" fmla="*/ 7 h 664"/>
              <a:gd name="T6" fmla="*/ 638 w 1799"/>
              <a:gd name="T7" fmla="*/ 105 h 664"/>
              <a:gd name="T8" fmla="*/ 664 w 1799"/>
              <a:gd name="T9" fmla="*/ 7 h 664"/>
              <a:gd name="T10" fmla="*/ 907 w 1799"/>
              <a:gd name="T11" fmla="*/ 491 h 664"/>
              <a:gd name="T12" fmla="*/ 863 w 1799"/>
              <a:gd name="T13" fmla="*/ 664 h 664"/>
              <a:gd name="T14" fmla="*/ 777 w 1799"/>
              <a:gd name="T15" fmla="*/ 158 h 664"/>
              <a:gd name="T16" fmla="*/ 862 w 1799"/>
              <a:gd name="T17" fmla="*/ 205 h 664"/>
              <a:gd name="T18" fmla="*/ 969 w 1799"/>
              <a:gd name="T19" fmla="*/ 151 h 664"/>
              <a:gd name="T20" fmla="*/ 1082 w 1799"/>
              <a:gd name="T21" fmla="*/ 199 h 664"/>
              <a:gd name="T22" fmla="*/ 1131 w 1799"/>
              <a:gd name="T23" fmla="*/ 327 h 664"/>
              <a:gd name="T24" fmla="*/ 1081 w 1799"/>
              <a:gd name="T25" fmla="*/ 455 h 664"/>
              <a:gd name="T26" fmla="*/ 969 w 1799"/>
              <a:gd name="T27" fmla="*/ 503 h 664"/>
              <a:gd name="T28" fmla="*/ 988 w 1799"/>
              <a:gd name="T29" fmla="*/ 414 h 664"/>
              <a:gd name="T30" fmla="*/ 1038 w 1799"/>
              <a:gd name="T31" fmla="*/ 364 h 664"/>
              <a:gd name="T32" fmla="*/ 1038 w 1799"/>
              <a:gd name="T33" fmla="*/ 289 h 664"/>
              <a:gd name="T34" fmla="*/ 988 w 1799"/>
              <a:gd name="T35" fmla="*/ 239 h 664"/>
              <a:gd name="T36" fmla="*/ 915 w 1799"/>
              <a:gd name="T37" fmla="*/ 239 h 664"/>
              <a:gd name="T38" fmla="*/ 865 w 1799"/>
              <a:gd name="T39" fmla="*/ 289 h 664"/>
              <a:gd name="T40" fmla="*/ 865 w 1799"/>
              <a:gd name="T41" fmla="*/ 364 h 664"/>
              <a:gd name="T42" fmla="*/ 915 w 1799"/>
              <a:gd name="T43" fmla="*/ 414 h 664"/>
              <a:gd name="T44" fmla="*/ 1194 w 1799"/>
              <a:gd name="T45" fmla="*/ 158 h 664"/>
              <a:gd name="T46" fmla="*/ 1279 w 1799"/>
              <a:gd name="T47" fmla="*/ 210 h 664"/>
              <a:gd name="T48" fmla="*/ 1372 w 1799"/>
              <a:gd name="T49" fmla="*/ 152 h 664"/>
              <a:gd name="T50" fmla="*/ 1429 w 1799"/>
              <a:gd name="T51" fmla="*/ 165 h 664"/>
              <a:gd name="T52" fmla="*/ 1379 w 1799"/>
              <a:gd name="T53" fmla="*/ 242 h 664"/>
              <a:gd name="T54" fmla="*/ 1299 w 1799"/>
              <a:gd name="T55" fmla="*/ 257 h 664"/>
              <a:gd name="T56" fmla="*/ 1279 w 1799"/>
              <a:gd name="T57" fmla="*/ 496 h 664"/>
              <a:gd name="T58" fmla="*/ 1194 w 1799"/>
              <a:gd name="T59" fmla="*/ 158 h 664"/>
              <a:gd name="T60" fmla="*/ 1549 w 1799"/>
              <a:gd name="T61" fmla="*/ 489 h 664"/>
              <a:gd name="T62" fmla="*/ 1455 w 1799"/>
              <a:gd name="T63" fmla="*/ 395 h 664"/>
              <a:gd name="T64" fmla="*/ 1455 w 1799"/>
              <a:gd name="T65" fmla="*/ 258 h 664"/>
              <a:gd name="T66" fmla="*/ 1549 w 1799"/>
              <a:gd name="T67" fmla="*/ 165 h 664"/>
              <a:gd name="T68" fmla="*/ 1690 w 1799"/>
              <a:gd name="T69" fmla="*/ 165 h 664"/>
              <a:gd name="T70" fmla="*/ 1785 w 1799"/>
              <a:gd name="T71" fmla="*/ 258 h 664"/>
              <a:gd name="T72" fmla="*/ 1785 w 1799"/>
              <a:gd name="T73" fmla="*/ 395 h 664"/>
              <a:gd name="T74" fmla="*/ 1691 w 1799"/>
              <a:gd name="T75" fmla="*/ 489 h 664"/>
              <a:gd name="T76" fmla="*/ 1620 w 1799"/>
              <a:gd name="T77" fmla="*/ 421 h 664"/>
              <a:gd name="T78" fmla="*/ 1686 w 1799"/>
              <a:gd name="T79" fmla="*/ 393 h 664"/>
              <a:gd name="T80" fmla="*/ 1713 w 1799"/>
              <a:gd name="T81" fmla="*/ 326 h 664"/>
              <a:gd name="T82" fmla="*/ 1686 w 1799"/>
              <a:gd name="T83" fmla="*/ 259 h 664"/>
              <a:gd name="T84" fmla="*/ 1620 w 1799"/>
              <a:gd name="T85" fmla="*/ 232 h 664"/>
              <a:gd name="T86" fmla="*/ 1555 w 1799"/>
              <a:gd name="T87" fmla="*/ 259 h 664"/>
              <a:gd name="T88" fmla="*/ 1528 w 1799"/>
              <a:gd name="T89" fmla="*/ 326 h 664"/>
              <a:gd name="T90" fmla="*/ 1555 w 1799"/>
              <a:gd name="T91" fmla="*/ 393 h 664"/>
              <a:gd name="T92" fmla="*/ 1620 w 1799"/>
              <a:gd name="T93" fmla="*/ 421 h 664"/>
              <a:gd name="T94" fmla="*/ 88 w 1799"/>
              <a:gd name="T95" fmla="*/ 158 h 664"/>
              <a:gd name="T96" fmla="*/ 236 w 1799"/>
              <a:gd name="T97" fmla="*/ 158 h 664"/>
              <a:gd name="T98" fmla="*/ 392 w 1799"/>
              <a:gd name="T99" fmla="*/ 373 h 664"/>
              <a:gd name="T100" fmla="*/ 550 w 1799"/>
              <a:gd name="T101" fmla="*/ 158 h 664"/>
              <a:gd name="T102" fmla="*/ 354 w 1799"/>
              <a:gd name="T103" fmla="*/ 495 h 664"/>
              <a:gd name="T104" fmla="*/ 192 w 1799"/>
              <a:gd name="T105" fmla="*/ 495 h 664"/>
              <a:gd name="T106" fmla="*/ 0 w 1799"/>
              <a:gd name="T107" fmla="*/ 158 h 6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799" h="664">
                <a:moveTo>
                  <a:pt x="610" y="158"/>
                </a:moveTo>
                <a:cubicBezTo>
                  <a:pt x="698" y="158"/>
                  <a:pt x="698" y="158"/>
                  <a:pt x="698" y="158"/>
                </a:cubicBezTo>
                <a:cubicBezTo>
                  <a:pt x="698" y="496"/>
                  <a:pt x="698" y="496"/>
                  <a:pt x="698" y="496"/>
                </a:cubicBezTo>
                <a:cubicBezTo>
                  <a:pt x="610" y="496"/>
                  <a:pt x="610" y="496"/>
                  <a:pt x="610" y="496"/>
                </a:cubicBezTo>
                <a:lnTo>
                  <a:pt x="610" y="158"/>
                </a:lnTo>
                <a:close/>
                <a:moveTo>
                  <a:pt x="664" y="7"/>
                </a:moveTo>
                <a:cubicBezTo>
                  <a:pt x="637" y="0"/>
                  <a:pt x="609" y="16"/>
                  <a:pt x="602" y="43"/>
                </a:cubicBezTo>
                <a:cubicBezTo>
                  <a:pt x="595" y="70"/>
                  <a:pt x="611" y="98"/>
                  <a:pt x="638" y="105"/>
                </a:cubicBezTo>
                <a:cubicBezTo>
                  <a:pt x="665" y="112"/>
                  <a:pt x="693" y="96"/>
                  <a:pt x="700" y="69"/>
                </a:cubicBezTo>
                <a:cubicBezTo>
                  <a:pt x="707" y="42"/>
                  <a:pt x="691" y="14"/>
                  <a:pt x="664" y="7"/>
                </a:cubicBezTo>
                <a:close/>
                <a:moveTo>
                  <a:pt x="969" y="503"/>
                </a:moveTo>
                <a:cubicBezTo>
                  <a:pt x="946" y="503"/>
                  <a:pt x="926" y="499"/>
                  <a:pt x="907" y="491"/>
                </a:cubicBezTo>
                <a:cubicBezTo>
                  <a:pt x="889" y="482"/>
                  <a:pt x="874" y="470"/>
                  <a:pt x="863" y="455"/>
                </a:cubicBezTo>
                <a:cubicBezTo>
                  <a:pt x="863" y="664"/>
                  <a:pt x="863" y="664"/>
                  <a:pt x="863" y="664"/>
                </a:cubicBezTo>
                <a:cubicBezTo>
                  <a:pt x="777" y="664"/>
                  <a:pt x="777" y="664"/>
                  <a:pt x="777" y="664"/>
                </a:cubicBezTo>
                <a:cubicBezTo>
                  <a:pt x="777" y="158"/>
                  <a:pt x="777" y="158"/>
                  <a:pt x="777" y="158"/>
                </a:cubicBezTo>
                <a:cubicBezTo>
                  <a:pt x="862" y="158"/>
                  <a:pt x="862" y="158"/>
                  <a:pt x="862" y="158"/>
                </a:cubicBezTo>
                <a:cubicBezTo>
                  <a:pt x="862" y="205"/>
                  <a:pt x="862" y="205"/>
                  <a:pt x="862" y="205"/>
                </a:cubicBezTo>
                <a:cubicBezTo>
                  <a:pt x="874" y="188"/>
                  <a:pt x="888" y="175"/>
                  <a:pt x="907" y="166"/>
                </a:cubicBezTo>
                <a:cubicBezTo>
                  <a:pt x="925" y="156"/>
                  <a:pt x="946" y="151"/>
                  <a:pt x="969" y="151"/>
                </a:cubicBezTo>
                <a:cubicBezTo>
                  <a:pt x="990" y="151"/>
                  <a:pt x="1010" y="155"/>
                  <a:pt x="1030" y="163"/>
                </a:cubicBezTo>
                <a:cubicBezTo>
                  <a:pt x="1050" y="172"/>
                  <a:pt x="1067" y="183"/>
                  <a:pt x="1082" y="199"/>
                </a:cubicBezTo>
                <a:cubicBezTo>
                  <a:pt x="1097" y="214"/>
                  <a:pt x="1109" y="233"/>
                  <a:pt x="1118" y="254"/>
                </a:cubicBezTo>
                <a:cubicBezTo>
                  <a:pt x="1127" y="276"/>
                  <a:pt x="1131" y="300"/>
                  <a:pt x="1131" y="327"/>
                </a:cubicBezTo>
                <a:cubicBezTo>
                  <a:pt x="1131" y="354"/>
                  <a:pt x="1127" y="378"/>
                  <a:pt x="1118" y="400"/>
                </a:cubicBezTo>
                <a:cubicBezTo>
                  <a:pt x="1108" y="421"/>
                  <a:pt x="1096" y="440"/>
                  <a:pt x="1081" y="455"/>
                </a:cubicBezTo>
                <a:cubicBezTo>
                  <a:pt x="1066" y="471"/>
                  <a:pt x="1049" y="482"/>
                  <a:pt x="1030" y="491"/>
                </a:cubicBezTo>
                <a:cubicBezTo>
                  <a:pt x="1010" y="499"/>
                  <a:pt x="990" y="503"/>
                  <a:pt x="969" y="503"/>
                </a:cubicBezTo>
                <a:close/>
                <a:moveTo>
                  <a:pt x="952" y="421"/>
                </a:moveTo>
                <a:cubicBezTo>
                  <a:pt x="965" y="421"/>
                  <a:pt x="977" y="419"/>
                  <a:pt x="988" y="414"/>
                </a:cubicBezTo>
                <a:cubicBezTo>
                  <a:pt x="999" y="409"/>
                  <a:pt x="1009" y="402"/>
                  <a:pt x="1018" y="394"/>
                </a:cubicBezTo>
                <a:cubicBezTo>
                  <a:pt x="1026" y="385"/>
                  <a:pt x="1033" y="375"/>
                  <a:pt x="1038" y="364"/>
                </a:cubicBezTo>
                <a:cubicBezTo>
                  <a:pt x="1043" y="352"/>
                  <a:pt x="1045" y="340"/>
                  <a:pt x="1045" y="326"/>
                </a:cubicBezTo>
                <a:cubicBezTo>
                  <a:pt x="1045" y="313"/>
                  <a:pt x="1043" y="301"/>
                  <a:pt x="1038" y="289"/>
                </a:cubicBezTo>
                <a:cubicBezTo>
                  <a:pt x="1033" y="278"/>
                  <a:pt x="1026" y="268"/>
                  <a:pt x="1018" y="259"/>
                </a:cubicBezTo>
                <a:cubicBezTo>
                  <a:pt x="1009" y="251"/>
                  <a:pt x="999" y="244"/>
                  <a:pt x="988" y="239"/>
                </a:cubicBezTo>
                <a:cubicBezTo>
                  <a:pt x="977" y="234"/>
                  <a:pt x="965" y="231"/>
                  <a:pt x="952" y="231"/>
                </a:cubicBezTo>
                <a:cubicBezTo>
                  <a:pt x="938" y="231"/>
                  <a:pt x="926" y="234"/>
                  <a:pt x="915" y="239"/>
                </a:cubicBezTo>
                <a:cubicBezTo>
                  <a:pt x="903" y="244"/>
                  <a:pt x="893" y="251"/>
                  <a:pt x="885" y="259"/>
                </a:cubicBezTo>
                <a:cubicBezTo>
                  <a:pt x="877" y="268"/>
                  <a:pt x="870" y="278"/>
                  <a:pt x="865" y="289"/>
                </a:cubicBezTo>
                <a:cubicBezTo>
                  <a:pt x="860" y="301"/>
                  <a:pt x="858" y="313"/>
                  <a:pt x="858" y="326"/>
                </a:cubicBezTo>
                <a:cubicBezTo>
                  <a:pt x="858" y="340"/>
                  <a:pt x="860" y="352"/>
                  <a:pt x="865" y="364"/>
                </a:cubicBezTo>
                <a:cubicBezTo>
                  <a:pt x="870" y="375"/>
                  <a:pt x="877" y="385"/>
                  <a:pt x="885" y="394"/>
                </a:cubicBezTo>
                <a:cubicBezTo>
                  <a:pt x="893" y="402"/>
                  <a:pt x="903" y="409"/>
                  <a:pt x="915" y="414"/>
                </a:cubicBezTo>
                <a:cubicBezTo>
                  <a:pt x="926" y="419"/>
                  <a:pt x="938" y="421"/>
                  <a:pt x="952" y="421"/>
                </a:cubicBezTo>
                <a:close/>
                <a:moveTo>
                  <a:pt x="1194" y="158"/>
                </a:moveTo>
                <a:cubicBezTo>
                  <a:pt x="1279" y="158"/>
                  <a:pt x="1279" y="158"/>
                  <a:pt x="1279" y="158"/>
                </a:cubicBezTo>
                <a:cubicBezTo>
                  <a:pt x="1279" y="210"/>
                  <a:pt x="1279" y="210"/>
                  <a:pt x="1279" y="210"/>
                </a:cubicBezTo>
                <a:cubicBezTo>
                  <a:pt x="1287" y="190"/>
                  <a:pt x="1299" y="175"/>
                  <a:pt x="1315" y="166"/>
                </a:cubicBezTo>
                <a:cubicBezTo>
                  <a:pt x="1331" y="157"/>
                  <a:pt x="1350" y="152"/>
                  <a:pt x="1372" y="152"/>
                </a:cubicBezTo>
                <a:cubicBezTo>
                  <a:pt x="1383" y="152"/>
                  <a:pt x="1394" y="153"/>
                  <a:pt x="1403" y="156"/>
                </a:cubicBezTo>
                <a:cubicBezTo>
                  <a:pt x="1413" y="158"/>
                  <a:pt x="1422" y="161"/>
                  <a:pt x="1429" y="165"/>
                </a:cubicBezTo>
                <a:cubicBezTo>
                  <a:pt x="1397" y="250"/>
                  <a:pt x="1397" y="250"/>
                  <a:pt x="1397" y="250"/>
                </a:cubicBezTo>
                <a:cubicBezTo>
                  <a:pt x="1393" y="247"/>
                  <a:pt x="1387" y="244"/>
                  <a:pt x="1379" y="242"/>
                </a:cubicBezTo>
                <a:cubicBezTo>
                  <a:pt x="1371" y="239"/>
                  <a:pt x="1362" y="238"/>
                  <a:pt x="1352" y="238"/>
                </a:cubicBezTo>
                <a:cubicBezTo>
                  <a:pt x="1330" y="238"/>
                  <a:pt x="1313" y="244"/>
                  <a:pt x="1299" y="257"/>
                </a:cubicBezTo>
                <a:cubicBezTo>
                  <a:pt x="1286" y="269"/>
                  <a:pt x="1279" y="289"/>
                  <a:pt x="1279" y="318"/>
                </a:cubicBezTo>
                <a:cubicBezTo>
                  <a:pt x="1279" y="496"/>
                  <a:pt x="1279" y="496"/>
                  <a:pt x="1279" y="496"/>
                </a:cubicBezTo>
                <a:cubicBezTo>
                  <a:pt x="1194" y="496"/>
                  <a:pt x="1194" y="496"/>
                  <a:pt x="1194" y="496"/>
                </a:cubicBezTo>
                <a:lnTo>
                  <a:pt x="1194" y="158"/>
                </a:lnTo>
                <a:close/>
                <a:moveTo>
                  <a:pt x="1620" y="503"/>
                </a:moveTo>
                <a:cubicBezTo>
                  <a:pt x="1594" y="503"/>
                  <a:pt x="1571" y="498"/>
                  <a:pt x="1549" y="489"/>
                </a:cubicBezTo>
                <a:cubicBezTo>
                  <a:pt x="1527" y="480"/>
                  <a:pt x="1508" y="467"/>
                  <a:pt x="1492" y="451"/>
                </a:cubicBezTo>
                <a:cubicBezTo>
                  <a:pt x="1476" y="435"/>
                  <a:pt x="1464" y="416"/>
                  <a:pt x="1455" y="395"/>
                </a:cubicBezTo>
                <a:cubicBezTo>
                  <a:pt x="1446" y="374"/>
                  <a:pt x="1441" y="351"/>
                  <a:pt x="1441" y="327"/>
                </a:cubicBezTo>
                <a:cubicBezTo>
                  <a:pt x="1441" y="303"/>
                  <a:pt x="1446" y="280"/>
                  <a:pt x="1455" y="258"/>
                </a:cubicBezTo>
                <a:cubicBezTo>
                  <a:pt x="1464" y="237"/>
                  <a:pt x="1476" y="218"/>
                  <a:pt x="1492" y="202"/>
                </a:cubicBezTo>
                <a:cubicBezTo>
                  <a:pt x="1508" y="187"/>
                  <a:pt x="1527" y="174"/>
                  <a:pt x="1549" y="165"/>
                </a:cubicBezTo>
                <a:cubicBezTo>
                  <a:pt x="1571" y="156"/>
                  <a:pt x="1594" y="151"/>
                  <a:pt x="1620" y="151"/>
                </a:cubicBezTo>
                <a:cubicBezTo>
                  <a:pt x="1645" y="151"/>
                  <a:pt x="1668" y="156"/>
                  <a:pt x="1690" y="165"/>
                </a:cubicBezTo>
                <a:cubicBezTo>
                  <a:pt x="1712" y="174"/>
                  <a:pt x="1731" y="187"/>
                  <a:pt x="1747" y="202"/>
                </a:cubicBezTo>
                <a:cubicBezTo>
                  <a:pt x="1763" y="218"/>
                  <a:pt x="1776" y="237"/>
                  <a:pt x="1785" y="258"/>
                </a:cubicBezTo>
                <a:cubicBezTo>
                  <a:pt x="1794" y="280"/>
                  <a:pt x="1799" y="303"/>
                  <a:pt x="1799" y="327"/>
                </a:cubicBezTo>
                <a:cubicBezTo>
                  <a:pt x="1799" y="351"/>
                  <a:pt x="1794" y="374"/>
                  <a:pt x="1785" y="395"/>
                </a:cubicBezTo>
                <a:cubicBezTo>
                  <a:pt x="1776" y="416"/>
                  <a:pt x="1763" y="435"/>
                  <a:pt x="1747" y="451"/>
                </a:cubicBezTo>
                <a:cubicBezTo>
                  <a:pt x="1731" y="467"/>
                  <a:pt x="1713" y="480"/>
                  <a:pt x="1691" y="489"/>
                </a:cubicBezTo>
                <a:cubicBezTo>
                  <a:pt x="1669" y="498"/>
                  <a:pt x="1645" y="503"/>
                  <a:pt x="1620" y="503"/>
                </a:cubicBezTo>
                <a:close/>
                <a:moveTo>
                  <a:pt x="1620" y="421"/>
                </a:moveTo>
                <a:cubicBezTo>
                  <a:pt x="1633" y="421"/>
                  <a:pt x="1645" y="418"/>
                  <a:pt x="1657" y="413"/>
                </a:cubicBezTo>
                <a:cubicBezTo>
                  <a:pt x="1668" y="408"/>
                  <a:pt x="1678" y="402"/>
                  <a:pt x="1686" y="393"/>
                </a:cubicBezTo>
                <a:cubicBezTo>
                  <a:pt x="1694" y="385"/>
                  <a:pt x="1701" y="375"/>
                  <a:pt x="1706" y="364"/>
                </a:cubicBezTo>
                <a:cubicBezTo>
                  <a:pt x="1711" y="352"/>
                  <a:pt x="1713" y="340"/>
                  <a:pt x="1713" y="326"/>
                </a:cubicBezTo>
                <a:cubicBezTo>
                  <a:pt x="1713" y="313"/>
                  <a:pt x="1711" y="301"/>
                  <a:pt x="1706" y="289"/>
                </a:cubicBezTo>
                <a:cubicBezTo>
                  <a:pt x="1701" y="278"/>
                  <a:pt x="1694" y="268"/>
                  <a:pt x="1686" y="259"/>
                </a:cubicBezTo>
                <a:cubicBezTo>
                  <a:pt x="1678" y="251"/>
                  <a:pt x="1668" y="244"/>
                  <a:pt x="1657" y="239"/>
                </a:cubicBezTo>
                <a:cubicBezTo>
                  <a:pt x="1645" y="234"/>
                  <a:pt x="1633" y="232"/>
                  <a:pt x="1620" y="232"/>
                </a:cubicBezTo>
                <a:cubicBezTo>
                  <a:pt x="1607" y="232"/>
                  <a:pt x="1595" y="234"/>
                  <a:pt x="1584" y="239"/>
                </a:cubicBezTo>
                <a:cubicBezTo>
                  <a:pt x="1573" y="244"/>
                  <a:pt x="1563" y="251"/>
                  <a:pt x="1555" y="259"/>
                </a:cubicBezTo>
                <a:cubicBezTo>
                  <a:pt x="1546" y="268"/>
                  <a:pt x="1540" y="278"/>
                  <a:pt x="1535" y="289"/>
                </a:cubicBezTo>
                <a:cubicBezTo>
                  <a:pt x="1530" y="301"/>
                  <a:pt x="1528" y="313"/>
                  <a:pt x="1528" y="326"/>
                </a:cubicBezTo>
                <a:cubicBezTo>
                  <a:pt x="1528" y="340"/>
                  <a:pt x="1530" y="352"/>
                  <a:pt x="1535" y="364"/>
                </a:cubicBezTo>
                <a:cubicBezTo>
                  <a:pt x="1540" y="375"/>
                  <a:pt x="1546" y="385"/>
                  <a:pt x="1555" y="393"/>
                </a:cubicBezTo>
                <a:cubicBezTo>
                  <a:pt x="1563" y="402"/>
                  <a:pt x="1573" y="408"/>
                  <a:pt x="1584" y="413"/>
                </a:cubicBezTo>
                <a:cubicBezTo>
                  <a:pt x="1595" y="418"/>
                  <a:pt x="1607" y="421"/>
                  <a:pt x="1620" y="421"/>
                </a:cubicBezTo>
                <a:close/>
                <a:moveTo>
                  <a:pt x="0" y="158"/>
                </a:moveTo>
                <a:cubicBezTo>
                  <a:pt x="88" y="158"/>
                  <a:pt x="88" y="158"/>
                  <a:pt x="88" y="158"/>
                </a:cubicBezTo>
                <a:cubicBezTo>
                  <a:pt x="156" y="373"/>
                  <a:pt x="156" y="373"/>
                  <a:pt x="156" y="373"/>
                </a:cubicBezTo>
                <a:cubicBezTo>
                  <a:pt x="236" y="158"/>
                  <a:pt x="236" y="158"/>
                  <a:pt x="236" y="158"/>
                </a:cubicBezTo>
                <a:cubicBezTo>
                  <a:pt x="313" y="158"/>
                  <a:pt x="313" y="158"/>
                  <a:pt x="313" y="158"/>
                </a:cubicBezTo>
                <a:cubicBezTo>
                  <a:pt x="392" y="373"/>
                  <a:pt x="392" y="373"/>
                  <a:pt x="392" y="373"/>
                </a:cubicBezTo>
                <a:cubicBezTo>
                  <a:pt x="462" y="158"/>
                  <a:pt x="462" y="158"/>
                  <a:pt x="462" y="158"/>
                </a:cubicBezTo>
                <a:cubicBezTo>
                  <a:pt x="550" y="158"/>
                  <a:pt x="550" y="158"/>
                  <a:pt x="550" y="158"/>
                </a:cubicBezTo>
                <a:cubicBezTo>
                  <a:pt x="435" y="495"/>
                  <a:pt x="435" y="495"/>
                  <a:pt x="435" y="495"/>
                </a:cubicBezTo>
                <a:cubicBezTo>
                  <a:pt x="354" y="495"/>
                  <a:pt x="354" y="495"/>
                  <a:pt x="354" y="495"/>
                </a:cubicBezTo>
                <a:cubicBezTo>
                  <a:pt x="274" y="275"/>
                  <a:pt x="274" y="275"/>
                  <a:pt x="274" y="275"/>
                </a:cubicBezTo>
                <a:cubicBezTo>
                  <a:pt x="192" y="495"/>
                  <a:pt x="192" y="495"/>
                  <a:pt x="192" y="495"/>
                </a:cubicBezTo>
                <a:cubicBezTo>
                  <a:pt x="110" y="495"/>
                  <a:pt x="110" y="495"/>
                  <a:pt x="110" y="495"/>
                </a:cubicBezTo>
                <a:lnTo>
                  <a:pt x="0" y="15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noAutofit/>
          </a:bodyPr>
          <a:lstStyle/>
          <a:p>
            <a:endParaRPr lang="en-US" sz="2000" b="0"/>
          </a:p>
        </p:txBody>
      </p:sp>
      <p:sp>
        <p:nvSpPr>
          <p:cNvPr id="4" name="Número de diapositiva"/>
          <p:cNvSpPr txBox="1"/>
          <p:nvPr userDrawn="1"/>
        </p:nvSpPr>
        <p:spPr>
          <a:xfrm>
            <a:off x="11606407" y="6653348"/>
            <a:ext cx="548640" cy="91440"/>
          </a:xfrm>
          <a:prstGeom prst="rect">
            <a:avLst/>
          </a:prstGeom>
        </p:spPr>
        <p:txBody>
          <a:bodyPr anchor="ctr">
            <a:no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7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enorite" pitchFamily="2" charset="0"/>
                <a:ea typeface="+mn-ea"/>
                <a:cs typeface="+mn-cs"/>
                <a:sym typeface="Tenorite Regular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9pPr>
          </a:lstStyle>
          <a:p>
            <a:fld id="{86CB4B4D-7CA3-9044-876B-883B54F8677D}" type="slidenum">
              <a:rPr lang="en-US" sz="900" smtClean="0">
                <a:latin typeface="Arial" panose="020B0604020202090204" pitchFamily="34" charset="0"/>
                <a:cs typeface="Arial" panose="020B0604020202090204" pitchFamily="34" charset="0"/>
              </a:rPr>
            </a:fld>
            <a:endParaRPr lang="en-US" sz="900"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</p:spTree>
  </p:cSld>
  <p:clrMapOvr>
    <a:masterClrMapping/>
  </p:clrMapOvr>
  <p:transition spd="med"/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674741" y="365760"/>
            <a:ext cx="10680647" cy="685800"/>
          </a:xfr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add title</a:t>
            </a:r>
            <a:endParaRPr lang="en-US"/>
          </a:p>
        </p:txBody>
      </p:sp>
      <p:sp>
        <p:nvSpPr>
          <p:cNvPr id="16" name="Content Placeholder 3"/>
          <p:cNvSpPr>
            <a:spLocks noGrp="1"/>
          </p:cNvSpPr>
          <p:nvPr>
            <p:ph sz="half" idx="10" hasCustomPrompt="1"/>
          </p:nvPr>
        </p:nvSpPr>
        <p:spPr>
          <a:xfrm>
            <a:off x="674740" y="1356852"/>
            <a:ext cx="5256000" cy="4832811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add description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18" name="Content Placeholder 5"/>
          <p:cNvSpPr>
            <a:spLocks noGrp="1"/>
          </p:cNvSpPr>
          <p:nvPr>
            <p:ph sz="quarter" idx="11" hasCustomPrompt="1"/>
          </p:nvPr>
        </p:nvSpPr>
        <p:spPr>
          <a:xfrm>
            <a:off x="6099388" y="1356852"/>
            <a:ext cx="5256000" cy="4832811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add description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Número de diapositiva"/>
          <p:cNvSpPr txBox="1"/>
          <p:nvPr userDrawn="1"/>
        </p:nvSpPr>
        <p:spPr>
          <a:xfrm>
            <a:off x="11516762" y="6509914"/>
            <a:ext cx="548640" cy="91440"/>
          </a:xfrm>
          <a:prstGeom prst="rect">
            <a:avLst/>
          </a:prstGeom>
        </p:spPr>
        <p:txBody>
          <a:bodyPr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7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enorite" pitchFamily="2" charset="0"/>
                <a:ea typeface="+mn-ea"/>
                <a:cs typeface="+mn-cs"/>
                <a:sym typeface="Tenorite Regular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9pPr>
          </a:lstStyle>
          <a:p>
            <a:fld id="{86CB4B4D-7CA3-9044-876B-883B54F8677D}" type="slidenum">
              <a:rPr lang="en-US" sz="800" smtClean="0"/>
            </a:fld>
            <a:endParaRPr lang="en-US" sz="800"/>
          </a:p>
        </p:txBody>
      </p:sp>
      <p:sp>
        <p:nvSpPr>
          <p:cNvPr id="5" name="Freeform 5"/>
          <p:cNvSpPr>
            <a:spLocks noEditPoints="1"/>
          </p:cNvSpPr>
          <p:nvPr userDrawn="1"/>
        </p:nvSpPr>
        <p:spPr bwMode="auto">
          <a:xfrm>
            <a:off x="10784911" y="6479382"/>
            <a:ext cx="468874" cy="173633"/>
          </a:xfrm>
          <a:custGeom>
            <a:avLst/>
            <a:gdLst>
              <a:gd name="T0" fmla="*/ 698 w 1799"/>
              <a:gd name="T1" fmla="*/ 158 h 664"/>
              <a:gd name="T2" fmla="*/ 610 w 1799"/>
              <a:gd name="T3" fmla="*/ 496 h 664"/>
              <a:gd name="T4" fmla="*/ 664 w 1799"/>
              <a:gd name="T5" fmla="*/ 7 h 664"/>
              <a:gd name="T6" fmla="*/ 638 w 1799"/>
              <a:gd name="T7" fmla="*/ 105 h 664"/>
              <a:gd name="T8" fmla="*/ 664 w 1799"/>
              <a:gd name="T9" fmla="*/ 7 h 664"/>
              <a:gd name="T10" fmla="*/ 907 w 1799"/>
              <a:gd name="T11" fmla="*/ 491 h 664"/>
              <a:gd name="T12" fmla="*/ 863 w 1799"/>
              <a:gd name="T13" fmla="*/ 664 h 664"/>
              <a:gd name="T14" fmla="*/ 777 w 1799"/>
              <a:gd name="T15" fmla="*/ 158 h 664"/>
              <a:gd name="T16" fmla="*/ 862 w 1799"/>
              <a:gd name="T17" fmla="*/ 205 h 664"/>
              <a:gd name="T18" fmla="*/ 969 w 1799"/>
              <a:gd name="T19" fmla="*/ 151 h 664"/>
              <a:gd name="T20" fmla="*/ 1082 w 1799"/>
              <a:gd name="T21" fmla="*/ 199 h 664"/>
              <a:gd name="T22" fmla="*/ 1131 w 1799"/>
              <a:gd name="T23" fmla="*/ 327 h 664"/>
              <a:gd name="T24" fmla="*/ 1081 w 1799"/>
              <a:gd name="T25" fmla="*/ 455 h 664"/>
              <a:gd name="T26" fmla="*/ 969 w 1799"/>
              <a:gd name="T27" fmla="*/ 503 h 664"/>
              <a:gd name="T28" fmla="*/ 988 w 1799"/>
              <a:gd name="T29" fmla="*/ 414 h 664"/>
              <a:gd name="T30" fmla="*/ 1038 w 1799"/>
              <a:gd name="T31" fmla="*/ 364 h 664"/>
              <a:gd name="T32" fmla="*/ 1038 w 1799"/>
              <a:gd name="T33" fmla="*/ 289 h 664"/>
              <a:gd name="T34" fmla="*/ 988 w 1799"/>
              <a:gd name="T35" fmla="*/ 239 h 664"/>
              <a:gd name="T36" fmla="*/ 915 w 1799"/>
              <a:gd name="T37" fmla="*/ 239 h 664"/>
              <a:gd name="T38" fmla="*/ 865 w 1799"/>
              <a:gd name="T39" fmla="*/ 289 h 664"/>
              <a:gd name="T40" fmla="*/ 865 w 1799"/>
              <a:gd name="T41" fmla="*/ 364 h 664"/>
              <a:gd name="T42" fmla="*/ 915 w 1799"/>
              <a:gd name="T43" fmla="*/ 414 h 664"/>
              <a:gd name="T44" fmla="*/ 1194 w 1799"/>
              <a:gd name="T45" fmla="*/ 158 h 664"/>
              <a:gd name="T46" fmla="*/ 1279 w 1799"/>
              <a:gd name="T47" fmla="*/ 210 h 664"/>
              <a:gd name="T48" fmla="*/ 1372 w 1799"/>
              <a:gd name="T49" fmla="*/ 152 h 664"/>
              <a:gd name="T50" fmla="*/ 1429 w 1799"/>
              <a:gd name="T51" fmla="*/ 165 h 664"/>
              <a:gd name="T52" fmla="*/ 1379 w 1799"/>
              <a:gd name="T53" fmla="*/ 242 h 664"/>
              <a:gd name="T54" fmla="*/ 1299 w 1799"/>
              <a:gd name="T55" fmla="*/ 257 h 664"/>
              <a:gd name="T56" fmla="*/ 1279 w 1799"/>
              <a:gd name="T57" fmla="*/ 496 h 664"/>
              <a:gd name="T58" fmla="*/ 1194 w 1799"/>
              <a:gd name="T59" fmla="*/ 158 h 664"/>
              <a:gd name="T60" fmla="*/ 1549 w 1799"/>
              <a:gd name="T61" fmla="*/ 489 h 664"/>
              <a:gd name="T62" fmla="*/ 1455 w 1799"/>
              <a:gd name="T63" fmla="*/ 395 h 664"/>
              <a:gd name="T64" fmla="*/ 1455 w 1799"/>
              <a:gd name="T65" fmla="*/ 258 h 664"/>
              <a:gd name="T66" fmla="*/ 1549 w 1799"/>
              <a:gd name="T67" fmla="*/ 165 h 664"/>
              <a:gd name="T68" fmla="*/ 1690 w 1799"/>
              <a:gd name="T69" fmla="*/ 165 h 664"/>
              <a:gd name="T70" fmla="*/ 1785 w 1799"/>
              <a:gd name="T71" fmla="*/ 258 h 664"/>
              <a:gd name="T72" fmla="*/ 1785 w 1799"/>
              <a:gd name="T73" fmla="*/ 395 h 664"/>
              <a:gd name="T74" fmla="*/ 1691 w 1799"/>
              <a:gd name="T75" fmla="*/ 489 h 664"/>
              <a:gd name="T76" fmla="*/ 1620 w 1799"/>
              <a:gd name="T77" fmla="*/ 421 h 664"/>
              <a:gd name="T78" fmla="*/ 1686 w 1799"/>
              <a:gd name="T79" fmla="*/ 393 h 664"/>
              <a:gd name="T80" fmla="*/ 1713 w 1799"/>
              <a:gd name="T81" fmla="*/ 326 h 664"/>
              <a:gd name="T82" fmla="*/ 1686 w 1799"/>
              <a:gd name="T83" fmla="*/ 259 h 664"/>
              <a:gd name="T84" fmla="*/ 1620 w 1799"/>
              <a:gd name="T85" fmla="*/ 232 h 664"/>
              <a:gd name="T86" fmla="*/ 1555 w 1799"/>
              <a:gd name="T87" fmla="*/ 259 h 664"/>
              <a:gd name="T88" fmla="*/ 1528 w 1799"/>
              <a:gd name="T89" fmla="*/ 326 h 664"/>
              <a:gd name="T90" fmla="*/ 1555 w 1799"/>
              <a:gd name="T91" fmla="*/ 393 h 664"/>
              <a:gd name="T92" fmla="*/ 1620 w 1799"/>
              <a:gd name="T93" fmla="*/ 421 h 664"/>
              <a:gd name="T94" fmla="*/ 88 w 1799"/>
              <a:gd name="T95" fmla="*/ 158 h 664"/>
              <a:gd name="T96" fmla="*/ 236 w 1799"/>
              <a:gd name="T97" fmla="*/ 158 h 664"/>
              <a:gd name="T98" fmla="*/ 392 w 1799"/>
              <a:gd name="T99" fmla="*/ 373 h 664"/>
              <a:gd name="T100" fmla="*/ 550 w 1799"/>
              <a:gd name="T101" fmla="*/ 158 h 664"/>
              <a:gd name="T102" fmla="*/ 354 w 1799"/>
              <a:gd name="T103" fmla="*/ 495 h 664"/>
              <a:gd name="T104" fmla="*/ 192 w 1799"/>
              <a:gd name="T105" fmla="*/ 495 h 664"/>
              <a:gd name="T106" fmla="*/ 0 w 1799"/>
              <a:gd name="T107" fmla="*/ 158 h 6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799" h="664">
                <a:moveTo>
                  <a:pt x="610" y="158"/>
                </a:moveTo>
                <a:cubicBezTo>
                  <a:pt x="698" y="158"/>
                  <a:pt x="698" y="158"/>
                  <a:pt x="698" y="158"/>
                </a:cubicBezTo>
                <a:cubicBezTo>
                  <a:pt x="698" y="496"/>
                  <a:pt x="698" y="496"/>
                  <a:pt x="698" y="496"/>
                </a:cubicBezTo>
                <a:cubicBezTo>
                  <a:pt x="610" y="496"/>
                  <a:pt x="610" y="496"/>
                  <a:pt x="610" y="496"/>
                </a:cubicBezTo>
                <a:lnTo>
                  <a:pt x="610" y="158"/>
                </a:lnTo>
                <a:close/>
                <a:moveTo>
                  <a:pt x="664" y="7"/>
                </a:moveTo>
                <a:cubicBezTo>
                  <a:pt x="637" y="0"/>
                  <a:pt x="609" y="16"/>
                  <a:pt x="602" y="43"/>
                </a:cubicBezTo>
                <a:cubicBezTo>
                  <a:pt x="595" y="70"/>
                  <a:pt x="611" y="98"/>
                  <a:pt x="638" y="105"/>
                </a:cubicBezTo>
                <a:cubicBezTo>
                  <a:pt x="665" y="112"/>
                  <a:pt x="693" y="96"/>
                  <a:pt x="700" y="69"/>
                </a:cubicBezTo>
                <a:cubicBezTo>
                  <a:pt x="707" y="42"/>
                  <a:pt x="691" y="14"/>
                  <a:pt x="664" y="7"/>
                </a:cubicBezTo>
                <a:close/>
                <a:moveTo>
                  <a:pt x="969" y="503"/>
                </a:moveTo>
                <a:cubicBezTo>
                  <a:pt x="946" y="503"/>
                  <a:pt x="926" y="499"/>
                  <a:pt x="907" y="491"/>
                </a:cubicBezTo>
                <a:cubicBezTo>
                  <a:pt x="889" y="482"/>
                  <a:pt x="874" y="470"/>
                  <a:pt x="863" y="455"/>
                </a:cubicBezTo>
                <a:cubicBezTo>
                  <a:pt x="863" y="664"/>
                  <a:pt x="863" y="664"/>
                  <a:pt x="863" y="664"/>
                </a:cubicBezTo>
                <a:cubicBezTo>
                  <a:pt x="777" y="664"/>
                  <a:pt x="777" y="664"/>
                  <a:pt x="777" y="664"/>
                </a:cubicBezTo>
                <a:cubicBezTo>
                  <a:pt x="777" y="158"/>
                  <a:pt x="777" y="158"/>
                  <a:pt x="777" y="158"/>
                </a:cubicBezTo>
                <a:cubicBezTo>
                  <a:pt x="862" y="158"/>
                  <a:pt x="862" y="158"/>
                  <a:pt x="862" y="158"/>
                </a:cubicBezTo>
                <a:cubicBezTo>
                  <a:pt x="862" y="205"/>
                  <a:pt x="862" y="205"/>
                  <a:pt x="862" y="205"/>
                </a:cubicBezTo>
                <a:cubicBezTo>
                  <a:pt x="874" y="188"/>
                  <a:pt x="888" y="175"/>
                  <a:pt x="907" y="166"/>
                </a:cubicBezTo>
                <a:cubicBezTo>
                  <a:pt x="925" y="156"/>
                  <a:pt x="946" y="151"/>
                  <a:pt x="969" y="151"/>
                </a:cubicBezTo>
                <a:cubicBezTo>
                  <a:pt x="990" y="151"/>
                  <a:pt x="1010" y="155"/>
                  <a:pt x="1030" y="163"/>
                </a:cubicBezTo>
                <a:cubicBezTo>
                  <a:pt x="1050" y="172"/>
                  <a:pt x="1067" y="183"/>
                  <a:pt x="1082" y="199"/>
                </a:cubicBezTo>
                <a:cubicBezTo>
                  <a:pt x="1097" y="214"/>
                  <a:pt x="1109" y="233"/>
                  <a:pt x="1118" y="254"/>
                </a:cubicBezTo>
                <a:cubicBezTo>
                  <a:pt x="1127" y="276"/>
                  <a:pt x="1131" y="300"/>
                  <a:pt x="1131" y="327"/>
                </a:cubicBezTo>
                <a:cubicBezTo>
                  <a:pt x="1131" y="354"/>
                  <a:pt x="1127" y="378"/>
                  <a:pt x="1118" y="400"/>
                </a:cubicBezTo>
                <a:cubicBezTo>
                  <a:pt x="1108" y="421"/>
                  <a:pt x="1096" y="440"/>
                  <a:pt x="1081" y="455"/>
                </a:cubicBezTo>
                <a:cubicBezTo>
                  <a:pt x="1066" y="471"/>
                  <a:pt x="1049" y="482"/>
                  <a:pt x="1030" y="491"/>
                </a:cubicBezTo>
                <a:cubicBezTo>
                  <a:pt x="1010" y="499"/>
                  <a:pt x="990" y="503"/>
                  <a:pt x="969" y="503"/>
                </a:cubicBezTo>
                <a:close/>
                <a:moveTo>
                  <a:pt x="952" y="421"/>
                </a:moveTo>
                <a:cubicBezTo>
                  <a:pt x="965" y="421"/>
                  <a:pt x="977" y="419"/>
                  <a:pt x="988" y="414"/>
                </a:cubicBezTo>
                <a:cubicBezTo>
                  <a:pt x="999" y="409"/>
                  <a:pt x="1009" y="402"/>
                  <a:pt x="1018" y="394"/>
                </a:cubicBezTo>
                <a:cubicBezTo>
                  <a:pt x="1026" y="385"/>
                  <a:pt x="1033" y="375"/>
                  <a:pt x="1038" y="364"/>
                </a:cubicBezTo>
                <a:cubicBezTo>
                  <a:pt x="1043" y="352"/>
                  <a:pt x="1045" y="340"/>
                  <a:pt x="1045" y="326"/>
                </a:cubicBezTo>
                <a:cubicBezTo>
                  <a:pt x="1045" y="313"/>
                  <a:pt x="1043" y="301"/>
                  <a:pt x="1038" y="289"/>
                </a:cubicBezTo>
                <a:cubicBezTo>
                  <a:pt x="1033" y="278"/>
                  <a:pt x="1026" y="268"/>
                  <a:pt x="1018" y="259"/>
                </a:cubicBezTo>
                <a:cubicBezTo>
                  <a:pt x="1009" y="251"/>
                  <a:pt x="999" y="244"/>
                  <a:pt x="988" y="239"/>
                </a:cubicBezTo>
                <a:cubicBezTo>
                  <a:pt x="977" y="234"/>
                  <a:pt x="965" y="231"/>
                  <a:pt x="952" y="231"/>
                </a:cubicBezTo>
                <a:cubicBezTo>
                  <a:pt x="938" y="231"/>
                  <a:pt x="926" y="234"/>
                  <a:pt x="915" y="239"/>
                </a:cubicBezTo>
                <a:cubicBezTo>
                  <a:pt x="903" y="244"/>
                  <a:pt x="893" y="251"/>
                  <a:pt x="885" y="259"/>
                </a:cubicBezTo>
                <a:cubicBezTo>
                  <a:pt x="877" y="268"/>
                  <a:pt x="870" y="278"/>
                  <a:pt x="865" y="289"/>
                </a:cubicBezTo>
                <a:cubicBezTo>
                  <a:pt x="860" y="301"/>
                  <a:pt x="858" y="313"/>
                  <a:pt x="858" y="326"/>
                </a:cubicBezTo>
                <a:cubicBezTo>
                  <a:pt x="858" y="340"/>
                  <a:pt x="860" y="352"/>
                  <a:pt x="865" y="364"/>
                </a:cubicBezTo>
                <a:cubicBezTo>
                  <a:pt x="870" y="375"/>
                  <a:pt x="877" y="385"/>
                  <a:pt x="885" y="394"/>
                </a:cubicBezTo>
                <a:cubicBezTo>
                  <a:pt x="893" y="402"/>
                  <a:pt x="903" y="409"/>
                  <a:pt x="915" y="414"/>
                </a:cubicBezTo>
                <a:cubicBezTo>
                  <a:pt x="926" y="419"/>
                  <a:pt x="938" y="421"/>
                  <a:pt x="952" y="421"/>
                </a:cubicBezTo>
                <a:close/>
                <a:moveTo>
                  <a:pt x="1194" y="158"/>
                </a:moveTo>
                <a:cubicBezTo>
                  <a:pt x="1279" y="158"/>
                  <a:pt x="1279" y="158"/>
                  <a:pt x="1279" y="158"/>
                </a:cubicBezTo>
                <a:cubicBezTo>
                  <a:pt x="1279" y="210"/>
                  <a:pt x="1279" y="210"/>
                  <a:pt x="1279" y="210"/>
                </a:cubicBezTo>
                <a:cubicBezTo>
                  <a:pt x="1287" y="190"/>
                  <a:pt x="1299" y="175"/>
                  <a:pt x="1315" y="166"/>
                </a:cubicBezTo>
                <a:cubicBezTo>
                  <a:pt x="1331" y="157"/>
                  <a:pt x="1350" y="152"/>
                  <a:pt x="1372" y="152"/>
                </a:cubicBezTo>
                <a:cubicBezTo>
                  <a:pt x="1383" y="152"/>
                  <a:pt x="1394" y="153"/>
                  <a:pt x="1403" y="156"/>
                </a:cubicBezTo>
                <a:cubicBezTo>
                  <a:pt x="1413" y="158"/>
                  <a:pt x="1422" y="161"/>
                  <a:pt x="1429" y="165"/>
                </a:cubicBezTo>
                <a:cubicBezTo>
                  <a:pt x="1397" y="250"/>
                  <a:pt x="1397" y="250"/>
                  <a:pt x="1397" y="250"/>
                </a:cubicBezTo>
                <a:cubicBezTo>
                  <a:pt x="1393" y="247"/>
                  <a:pt x="1387" y="244"/>
                  <a:pt x="1379" y="242"/>
                </a:cubicBezTo>
                <a:cubicBezTo>
                  <a:pt x="1371" y="239"/>
                  <a:pt x="1362" y="238"/>
                  <a:pt x="1352" y="238"/>
                </a:cubicBezTo>
                <a:cubicBezTo>
                  <a:pt x="1330" y="238"/>
                  <a:pt x="1313" y="244"/>
                  <a:pt x="1299" y="257"/>
                </a:cubicBezTo>
                <a:cubicBezTo>
                  <a:pt x="1286" y="269"/>
                  <a:pt x="1279" y="289"/>
                  <a:pt x="1279" y="318"/>
                </a:cubicBezTo>
                <a:cubicBezTo>
                  <a:pt x="1279" y="496"/>
                  <a:pt x="1279" y="496"/>
                  <a:pt x="1279" y="496"/>
                </a:cubicBezTo>
                <a:cubicBezTo>
                  <a:pt x="1194" y="496"/>
                  <a:pt x="1194" y="496"/>
                  <a:pt x="1194" y="496"/>
                </a:cubicBezTo>
                <a:lnTo>
                  <a:pt x="1194" y="158"/>
                </a:lnTo>
                <a:close/>
                <a:moveTo>
                  <a:pt x="1620" y="503"/>
                </a:moveTo>
                <a:cubicBezTo>
                  <a:pt x="1594" y="503"/>
                  <a:pt x="1571" y="498"/>
                  <a:pt x="1549" y="489"/>
                </a:cubicBezTo>
                <a:cubicBezTo>
                  <a:pt x="1527" y="480"/>
                  <a:pt x="1508" y="467"/>
                  <a:pt x="1492" y="451"/>
                </a:cubicBezTo>
                <a:cubicBezTo>
                  <a:pt x="1476" y="435"/>
                  <a:pt x="1464" y="416"/>
                  <a:pt x="1455" y="395"/>
                </a:cubicBezTo>
                <a:cubicBezTo>
                  <a:pt x="1446" y="374"/>
                  <a:pt x="1441" y="351"/>
                  <a:pt x="1441" y="327"/>
                </a:cubicBezTo>
                <a:cubicBezTo>
                  <a:pt x="1441" y="303"/>
                  <a:pt x="1446" y="280"/>
                  <a:pt x="1455" y="258"/>
                </a:cubicBezTo>
                <a:cubicBezTo>
                  <a:pt x="1464" y="237"/>
                  <a:pt x="1476" y="218"/>
                  <a:pt x="1492" y="202"/>
                </a:cubicBezTo>
                <a:cubicBezTo>
                  <a:pt x="1508" y="187"/>
                  <a:pt x="1527" y="174"/>
                  <a:pt x="1549" y="165"/>
                </a:cubicBezTo>
                <a:cubicBezTo>
                  <a:pt x="1571" y="156"/>
                  <a:pt x="1594" y="151"/>
                  <a:pt x="1620" y="151"/>
                </a:cubicBezTo>
                <a:cubicBezTo>
                  <a:pt x="1645" y="151"/>
                  <a:pt x="1668" y="156"/>
                  <a:pt x="1690" y="165"/>
                </a:cubicBezTo>
                <a:cubicBezTo>
                  <a:pt x="1712" y="174"/>
                  <a:pt x="1731" y="187"/>
                  <a:pt x="1747" y="202"/>
                </a:cubicBezTo>
                <a:cubicBezTo>
                  <a:pt x="1763" y="218"/>
                  <a:pt x="1776" y="237"/>
                  <a:pt x="1785" y="258"/>
                </a:cubicBezTo>
                <a:cubicBezTo>
                  <a:pt x="1794" y="280"/>
                  <a:pt x="1799" y="303"/>
                  <a:pt x="1799" y="327"/>
                </a:cubicBezTo>
                <a:cubicBezTo>
                  <a:pt x="1799" y="351"/>
                  <a:pt x="1794" y="374"/>
                  <a:pt x="1785" y="395"/>
                </a:cubicBezTo>
                <a:cubicBezTo>
                  <a:pt x="1776" y="416"/>
                  <a:pt x="1763" y="435"/>
                  <a:pt x="1747" y="451"/>
                </a:cubicBezTo>
                <a:cubicBezTo>
                  <a:pt x="1731" y="467"/>
                  <a:pt x="1713" y="480"/>
                  <a:pt x="1691" y="489"/>
                </a:cubicBezTo>
                <a:cubicBezTo>
                  <a:pt x="1669" y="498"/>
                  <a:pt x="1645" y="503"/>
                  <a:pt x="1620" y="503"/>
                </a:cubicBezTo>
                <a:close/>
                <a:moveTo>
                  <a:pt x="1620" y="421"/>
                </a:moveTo>
                <a:cubicBezTo>
                  <a:pt x="1633" y="421"/>
                  <a:pt x="1645" y="418"/>
                  <a:pt x="1657" y="413"/>
                </a:cubicBezTo>
                <a:cubicBezTo>
                  <a:pt x="1668" y="408"/>
                  <a:pt x="1678" y="402"/>
                  <a:pt x="1686" y="393"/>
                </a:cubicBezTo>
                <a:cubicBezTo>
                  <a:pt x="1694" y="385"/>
                  <a:pt x="1701" y="375"/>
                  <a:pt x="1706" y="364"/>
                </a:cubicBezTo>
                <a:cubicBezTo>
                  <a:pt x="1711" y="352"/>
                  <a:pt x="1713" y="340"/>
                  <a:pt x="1713" y="326"/>
                </a:cubicBezTo>
                <a:cubicBezTo>
                  <a:pt x="1713" y="313"/>
                  <a:pt x="1711" y="301"/>
                  <a:pt x="1706" y="289"/>
                </a:cubicBezTo>
                <a:cubicBezTo>
                  <a:pt x="1701" y="278"/>
                  <a:pt x="1694" y="268"/>
                  <a:pt x="1686" y="259"/>
                </a:cubicBezTo>
                <a:cubicBezTo>
                  <a:pt x="1678" y="251"/>
                  <a:pt x="1668" y="244"/>
                  <a:pt x="1657" y="239"/>
                </a:cubicBezTo>
                <a:cubicBezTo>
                  <a:pt x="1645" y="234"/>
                  <a:pt x="1633" y="232"/>
                  <a:pt x="1620" y="232"/>
                </a:cubicBezTo>
                <a:cubicBezTo>
                  <a:pt x="1607" y="232"/>
                  <a:pt x="1595" y="234"/>
                  <a:pt x="1584" y="239"/>
                </a:cubicBezTo>
                <a:cubicBezTo>
                  <a:pt x="1573" y="244"/>
                  <a:pt x="1563" y="251"/>
                  <a:pt x="1555" y="259"/>
                </a:cubicBezTo>
                <a:cubicBezTo>
                  <a:pt x="1546" y="268"/>
                  <a:pt x="1540" y="278"/>
                  <a:pt x="1535" y="289"/>
                </a:cubicBezTo>
                <a:cubicBezTo>
                  <a:pt x="1530" y="301"/>
                  <a:pt x="1528" y="313"/>
                  <a:pt x="1528" y="326"/>
                </a:cubicBezTo>
                <a:cubicBezTo>
                  <a:pt x="1528" y="340"/>
                  <a:pt x="1530" y="352"/>
                  <a:pt x="1535" y="364"/>
                </a:cubicBezTo>
                <a:cubicBezTo>
                  <a:pt x="1540" y="375"/>
                  <a:pt x="1546" y="385"/>
                  <a:pt x="1555" y="393"/>
                </a:cubicBezTo>
                <a:cubicBezTo>
                  <a:pt x="1563" y="402"/>
                  <a:pt x="1573" y="408"/>
                  <a:pt x="1584" y="413"/>
                </a:cubicBezTo>
                <a:cubicBezTo>
                  <a:pt x="1595" y="418"/>
                  <a:pt x="1607" y="421"/>
                  <a:pt x="1620" y="421"/>
                </a:cubicBezTo>
                <a:close/>
                <a:moveTo>
                  <a:pt x="0" y="158"/>
                </a:moveTo>
                <a:cubicBezTo>
                  <a:pt x="88" y="158"/>
                  <a:pt x="88" y="158"/>
                  <a:pt x="88" y="158"/>
                </a:cubicBezTo>
                <a:cubicBezTo>
                  <a:pt x="156" y="373"/>
                  <a:pt x="156" y="373"/>
                  <a:pt x="156" y="373"/>
                </a:cubicBezTo>
                <a:cubicBezTo>
                  <a:pt x="236" y="158"/>
                  <a:pt x="236" y="158"/>
                  <a:pt x="236" y="158"/>
                </a:cubicBezTo>
                <a:cubicBezTo>
                  <a:pt x="313" y="158"/>
                  <a:pt x="313" y="158"/>
                  <a:pt x="313" y="158"/>
                </a:cubicBezTo>
                <a:cubicBezTo>
                  <a:pt x="392" y="373"/>
                  <a:pt x="392" y="373"/>
                  <a:pt x="392" y="373"/>
                </a:cubicBezTo>
                <a:cubicBezTo>
                  <a:pt x="462" y="158"/>
                  <a:pt x="462" y="158"/>
                  <a:pt x="462" y="158"/>
                </a:cubicBezTo>
                <a:cubicBezTo>
                  <a:pt x="550" y="158"/>
                  <a:pt x="550" y="158"/>
                  <a:pt x="550" y="158"/>
                </a:cubicBezTo>
                <a:cubicBezTo>
                  <a:pt x="435" y="495"/>
                  <a:pt x="435" y="495"/>
                  <a:pt x="435" y="495"/>
                </a:cubicBezTo>
                <a:cubicBezTo>
                  <a:pt x="354" y="495"/>
                  <a:pt x="354" y="495"/>
                  <a:pt x="354" y="495"/>
                </a:cubicBezTo>
                <a:cubicBezTo>
                  <a:pt x="274" y="275"/>
                  <a:pt x="274" y="275"/>
                  <a:pt x="274" y="275"/>
                </a:cubicBezTo>
                <a:cubicBezTo>
                  <a:pt x="192" y="495"/>
                  <a:pt x="192" y="495"/>
                  <a:pt x="192" y="495"/>
                </a:cubicBezTo>
                <a:cubicBezTo>
                  <a:pt x="110" y="495"/>
                  <a:pt x="110" y="495"/>
                  <a:pt x="110" y="495"/>
                </a:cubicBezTo>
                <a:lnTo>
                  <a:pt x="0" y="15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BigandB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676656" y="365760"/>
            <a:ext cx="10842021" cy="6858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1" kern="1200" dirty="0">
                <a:solidFill>
                  <a:schemeClr val="tx1"/>
                </a:solidFill>
                <a:latin typeface="Tenorite" pitchFamily="2" charset="0"/>
                <a:ea typeface="+mj-ea"/>
                <a:cs typeface="+mj-cs"/>
              </a:defRPr>
            </a:lvl1pPr>
          </a:lstStyle>
          <a:p>
            <a:r>
              <a:rPr lang="en-US"/>
              <a:t>Click to add title</a:t>
            </a:r>
            <a:endParaRPr lang="en-US"/>
          </a:p>
        </p:txBody>
      </p:sp>
      <p:sp>
        <p:nvSpPr>
          <p:cNvPr id="12" name="Text Placeholder 2"/>
          <p:cNvSpPr>
            <a:spLocks noGrp="1"/>
          </p:cNvSpPr>
          <p:nvPr>
            <p:ph type="body" idx="33" hasCustomPrompt="1"/>
          </p:nvPr>
        </p:nvSpPr>
        <p:spPr>
          <a:xfrm>
            <a:off x="6360540" y="1554279"/>
            <a:ext cx="5156222" cy="33525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00" b="1">
                <a:solidFill>
                  <a:schemeClr val="tx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subtitle</a:t>
            </a:r>
            <a:endParaRPr lang="en-US"/>
          </a:p>
        </p:txBody>
      </p:sp>
      <p:sp>
        <p:nvSpPr>
          <p:cNvPr id="14" name="Text Placeholder 2"/>
          <p:cNvSpPr>
            <a:spLocks noGrp="1"/>
          </p:cNvSpPr>
          <p:nvPr>
            <p:ph type="body" idx="29" hasCustomPrompt="1"/>
          </p:nvPr>
        </p:nvSpPr>
        <p:spPr>
          <a:xfrm>
            <a:off x="674741" y="4307689"/>
            <a:ext cx="5156223" cy="14070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 b="0" i="0">
                <a:solidFill>
                  <a:schemeClr val="tx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description</a:t>
            </a:r>
            <a:endParaRPr lang="en-US"/>
          </a:p>
        </p:txBody>
      </p:sp>
      <p:sp>
        <p:nvSpPr>
          <p:cNvPr id="16" name="Text Placeholder 2"/>
          <p:cNvSpPr>
            <a:spLocks noGrp="1"/>
          </p:cNvSpPr>
          <p:nvPr>
            <p:ph type="body" idx="34" hasCustomPrompt="1"/>
          </p:nvPr>
        </p:nvSpPr>
        <p:spPr>
          <a:xfrm>
            <a:off x="6364341" y="1901044"/>
            <a:ext cx="5156223" cy="1424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chemeClr val="tx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description</a:t>
            </a:r>
            <a:endParaRPr lang="en-US"/>
          </a:p>
        </p:txBody>
      </p:sp>
      <p:sp>
        <p:nvSpPr>
          <p:cNvPr id="22" name="Text Placeholder 2"/>
          <p:cNvSpPr>
            <a:spLocks noGrp="1"/>
          </p:cNvSpPr>
          <p:nvPr>
            <p:ph type="body" idx="35" hasCustomPrompt="1"/>
          </p:nvPr>
        </p:nvSpPr>
        <p:spPr>
          <a:xfrm>
            <a:off x="6360540" y="3846719"/>
            <a:ext cx="5156222" cy="33525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00" b="1">
                <a:solidFill>
                  <a:schemeClr val="tx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subtitle</a:t>
            </a:r>
            <a:endParaRPr lang="en-US"/>
          </a:p>
        </p:txBody>
      </p:sp>
      <p:sp>
        <p:nvSpPr>
          <p:cNvPr id="23" name="Text Placeholder 2"/>
          <p:cNvSpPr>
            <a:spLocks noGrp="1"/>
          </p:cNvSpPr>
          <p:nvPr>
            <p:ph type="body" idx="36" hasCustomPrompt="1"/>
          </p:nvPr>
        </p:nvSpPr>
        <p:spPr>
          <a:xfrm>
            <a:off x="6364341" y="4194621"/>
            <a:ext cx="5156223" cy="152014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chemeClr val="tx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description</a:t>
            </a:r>
            <a:endParaRPr lang="en-US"/>
          </a:p>
        </p:txBody>
      </p:sp>
      <p:sp>
        <p:nvSpPr>
          <p:cNvPr id="24" name="Text Placeholder 2"/>
          <p:cNvSpPr>
            <a:spLocks noGrp="1"/>
          </p:cNvSpPr>
          <p:nvPr>
            <p:ph type="body" idx="37" hasCustomPrompt="1"/>
          </p:nvPr>
        </p:nvSpPr>
        <p:spPr>
          <a:xfrm>
            <a:off x="674741" y="1555063"/>
            <a:ext cx="5156223" cy="275262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6000" b="1" i="0">
                <a:solidFill>
                  <a:schemeClr val="tx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big and bold text</a:t>
            </a:r>
            <a:endParaRPr lang="en-US"/>
          </a:p>
        </p:txBody>
      </p:sp>
      <p:sp>
        <p:nvSpPr>
          <p:cNvPr id="2" name="Número de diapositiva"/>
          <p:cNvSpPr txBox="1"/>
          <p:nvPr userDrawn="1"/>
        </p:nvSpPr>
        <p:spPr>
          <a:xfrm>
            <a:off x="11516762" y="6509914"/>
            <a:ext cx="548640" cy="91440"/>
          </a:xfrm>
          <a:prstGeom prst="rect">
            <a:avLst/>
          </a:prstGeom>
        </p:spPr>
        <p:txBody>
          <a:bodyPr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7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enorite" pitchFamily="2" charset="0"/>
                <a:ea typeface="+mn-ea"/>
                <a:cs typeface="+mn-cs"/>
                <a:sym typeface="Tenorite Regular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9pPr>
          </a:lstStyle>
          <a:p>
            <a:fld id="{86CB4B4D-7CA3-9044-876B-883B54F8677D}" type="slidenum">
              <a:rPr lang="en-US" sz="800" smtClean="0"/>
            </a:fld>
            <a:endParaRPr lang="en-US" sz="800"/>
          </a:p>
        </p:txBody>
      </p:sp>
      <p:sp>
        <p:nvSpPr>
          <p:cNvPr id="5" name="Freeform 5"/>
          <p:cNvSpPr>
            <a:spLocks noEditPoints="1"/>
          </p:cNvSpPr>
          <p:nvPr userDrawn="1"/>
        </p:nvSpPr>
        <p:spPr bwMode="auto">
          <a:xfrm>
            <a:off x="10784911" y="6479382"/>
            <a:ext cx="468874" cy="173633"/>
          </a:xfrm>
          <a:custGeom>
            <a:avLst/>
            <a:gdLst>
              <a:gd name="T0" fmla="*/ 698 w 1799"/>
              <a:gd name="T1" fmla="*/ 158 h 664"/>
              <a:gd name="T2" fmla="*/ 610 w 1799"/>
              <a:gd name="T3" fmla="*/ 496 h 664"/>
              <a:gd name="T4" fmla="*/ 664 w 1799"/>
              <a:gd name="T5" fmla="*/ 7 h 664"/>
              <a:gd name="T6" fmla="*/ 638 w 1799"/>
              <a:gd name="T7" fmla="*/ 105 h 664"/>
              <a:gd name="T8" fmla="*/ 664 w 1799"/>
              <a:gd name="T9" fmla="*/ 7 h 664"/>
              <a:gd name="T10" fmla="*/ 907 w 1799"/>
              <a:gd name="T11" fmla="*/ 491 h 664"/>
              <a:gd name="T12" fmla="*/ 863 w 1799"/>
              <a:gd name="T13" fmla="*/ 664 h 664"/>
              <a:gd name="T14" fmla="*/ 777 w 1799"/>
              <a:gd name="T15" fmla="*/ 158 h 664"/>
              <a:gd name="T16" fmla="*/ 862 w 1799"/>
              <a:gd name="T17" fmla="*/ 205 h 664"/>
              <a:gd name="T18" fmla="*/ 969 w 1799"/>
              <a:gd name="T19" fmla="*/ 151 h 664"/>
              <a:gd name="T20" fmla="*/ 1082 w 1799"/>
              <a:gd name="T21" fmla="*/ 199 h 664"/>
              <a:gd name="T22" fmla="*/ 1131 w 1799"/>
              <a:gd name="T23" fmla="*/ 327 h 664"/>
              <a:gd name="T24" fmla="*/ 1081 w 1799"/>
              <a:gd name="T25" fmla="*/ 455 h 664"/>
              <a:gd name="T26" fmla="*/ 969 w 1799"/>
              <a:gd name="T27" fmla="*/ 503 h 664"/>
              <a:gd name="T28" fmla="*/ 988 w 1799"/>
              <a:gd name="T29" fmla="*/ 414 h 664"/>
              <a:gd name="T30" fmla="*/ 1038 w 1799"/>
              <a:gd name="T31" fmla="*/ 364 h 664"/>
              <a:gd name="T32" fmla="*/ 1038 w 1799"/>
              <a:gd name="T33" fmla="*/ 289 h 664"/>
              <a:gd name="T34" fmla="*/ 988 w 1799"/>
              <a:gd name="T35" fmla="*/ 239 h 664"/>
              <a:gd name="T36" fmla="*/ 915 w 1799"/>
              <a:gd name="T37" fmla="*/ 239 h 664"/>
              <a:gd name="T38" fmla="*/ 865 w 1799"/>
              <a:gd name="T39" fmla="*/ 289 h 664"/>
              <a:gd name="T40" fmla="*/ 865 w 1799"/>
              <a:gd name="T41" fmla="*/ 364 h 664"/>
              <a:gd name="T42" fmla="*/ 915 w 1799"/>
              <a:gd name="T43" fmla="*/ 414 h 664"/>
              <a:gd name="T44" fmla="*/ 1194 w 1799"/>
              <a:gd name="T45" fmla="*/ 158 h 664"/>
              <a:gd name="T46" fmla="*/ 1279 w 1799"/>
              <a:gd name="T47" fmla="*/ 210 h 664"/>
              <a:gd name="T48" fmla="*/ 1372 w 1799"/>
              <a:gd name="T49" fmla="*/ 152 h 664"/>
              <a:gd name="T50" fmla="*/ 1429 w 1799"/>
              <a:gd name="T51" fmla="*/ 165 h 664"/>
              <a:gd name="T52" fmla="*/ 1379 w 1799"/>
              <a:gd name="T53" fmla="*/ 242 h 664"/>
              <a:gd name="T54" fmla="*/ 1299 w 1799"/>
              <a:gd name="T55" fmla="*/ 257 h 664"/>
              <a:gd name="T56" fmla="*/ 1279 w 1799"/>
              <a:gd name="T57" fmla="*/ 496 h 664"/>
              <a:gd name="T58" fmla="*/ 1194 w 1799"/>
              <a:gd name="T59" fmla="*/ 158 h 664"/>
              <a:gd name="T60" fmla="*/ 1549 w 1799"/>
              <a:gd name="T61" fmla="*/ 489 h 664"/>
              <a:gd name="T62" fmla="*/ 1455 w 1799"/>
              <a:gd name="T63" fmla="*/ 395 h 664"/>
              <a:gd name="T64" fmla="*/ 1455 w 1799"/>
              <a:gd name="T65" fmla="*/ 258 h 664"/>
              <a:gd name="T66" fmla="*/ 1549 w 1799"/>
              <a:gd name="T67" fmla="*/ 165 h 664"/>
              <a:gd name="T68" fmla="*/ 1690 w 1799"/>
              <a:gd name="T69" fmla="*/ 165 h 664"/>
              <a:gd name="T70" fmla="*/ 1785 w 1799"/>
              <a:gd name="T71" fmla="*/ 258 h 664"/>
              <a:gd name="T72" fmla="*/ 1785 w 1799"/>
              <a:gd name="T73" fmla="*/ 395 h 664"/>
              <a:gd name="T74" fmla="*/ 1691 w 1799"/>
              <a:gd name="T75" fmla="*/ 489 h 664"/>
              <a:gd name="T76" fmla="*/ 1620 w 1799"/>
              <a:gd name="T77" fmla="*/ 421 h 664"/>
              <a:gd name="T78" fmla="*/ 1686 w 1799"/>
              <a:gd name="T79" fmla="*/ 393 h 664"/>
              <a:gd name="T80" fmla="*/ 1713 w 1799"/>
              <a:gd name="T81" fmla="*/ 326 h 664"/>
              <a:gd name="T82" fmla="*/ 1686 w 1799"/>
              <a:gd name="T83" fmla="*/ 259 h 664"/>
              <a:gd name="T84" fmla="*/ 1620 w 1799"/>
              <a:gd name="T85" fmla="*/ 232 h 664"/>
              <a:gd name="T86" fmla="*/ 1555 w 1799"/>
              <a:gd name="T87" fmla="*/ 259 h 664"/>
              <a:gd name="T88" fmla="*/ 1528 w 1799"/>
              <a:gd name="T89" fmla="*/ 326 h 664"/>
              <a:gd name="T90" fmla="*/ 1555 w 1799"/>
              <a:gd name="T91" fmla="*/ 393 h 664"/>
              <a:gd name="T92" fmla="*/ 1620 w 1799"/>
              <a:gd name="T93" fmla="*/ 421 h 664"/>
              <a:gd name="T94" fmla="*/ 88 w 1799"/>
              <a:gd name="T95" fmla="*/ 158 h 664"/>
              <a:gd name="T96" fmla="*/ 236 w 1799"/>
              <a:gd name="T97" fmla="*/ 158 h 664"/>
              <a:gd name="T98" fmla="*/ 392 w 1799"/>
              <a:gd name="T99" fmla="*/ 373 h 664"/>
              <a:gd name="T100" fmla="*/ 550 w 1799"/>
              <a:gd name="T101" fmla="*/ 158 h 664"/>
              <a:gd name="T102" fmla="*/ 354 w 1799"/>
              <a:gd name="T103" fmla="*/ 495 h 664"/>
              <a:gd name="T104" fmla="*/ 192 w 1799"/>
              <a:gd name="T105" fmla="*/ 495 h 664"/>
              <a:gd name="T106" fmla="*/ 0 w 1799"/>
              <a:gd name="T107" fmla="*/ 158 h 6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799" h="664">
                <a:moveTo>
                  <a:pt x="610" y="158"/>
                </a:moveTo>
                <a:cubicBezTo>
                  <a:pt x="698" y="158"/>
                  <a:pt x="698" y="158"/>
                  <a:pt x="698" y="158"/>
                </a:cubicBezTo>
                <a:cubicBezTo>
                  <a:pt x="698" y="496"/>
                  <a:pt x="698" y="496"/>
                  <a:pt x="698" y="496"/>
                </a:cubicBezTo>
                <a:cubicBezTo>
                  <a:pt x="610" y="496"/>
                  <a:pt x="610" y="496"/>
                  <a:pt x="610" y="496"/>
                </a:cubicBezTo>
                <a:lnTo>
                  <a:pt x="610" y="158"/>
                </a:lnTo>
                <a:close/>
                <a:moveTo>
                  <a:pt x="664" y="7"/>
                </a:moveTo>
                <a:cubicBezTo>
                  <a:pt x="637" y="0"/>
                  <a:pt x="609" y="16"/>
                  <a:pt x="602" y="43"/>
                </a:cubicBezTo>
                <a:cubicBezTo>
                  <a:pt x="595" y="70"/>
                  <a:pt x="611" y="98"/>
                  <a:pt x="638" y="105"/>
                </a:cubicBezTo>
                <a:cubicBezTo>
                  <a:pt x="665" y="112"/>
                  <a:pt x="693" y="96"/>
                  <a:pt x="700" y="69"/>
                </a:cubicBezTo>
                <a:cubicBezTo>
                  <a:pt x="707" y="42"/>
                  <a:pt x="691" y="14"/>
                  <a:pt x="664" y="7"/>
                </a:cubicBezTo>
                <a:close/>
                <a:moveTo>
                  <a:pt x="969" y="503"/>
                </a:moveTo>
                <a:cubicBezTo>
                  <a:pt x="946" y="503"/>
                  <a:pt x="926" y="499"/>
                  <a:pt x="907" y="491"/>
                </a:cubicBezTo>
                <a:cubicBezTo>
                  <a:pt x="889" y="482"/>
                  <a:pt x="874" y="470"/>
                  <a:pt x="863" y="455"/>
                </a:cubicBezTo>
                <a:cubicBezTo>
                  <a:pt x="863" y="664"/>
                  <a:pt x="863" y="664"/>
                  <a:pt x="863" y="664"/>
                </a:cubicBezTo>
                <a:cubicBezTo>
                  <a:pt x="777" y="664"/>
                  <a:pt x="777" y="664"/>
                  <a:pt x="777" y="664"/>
                </a:cubicBezTo>
                <a:cubicBezTo>
                  <a:pt x="777" y="158"/>
                  <a:pt x="777" y="158"/>
                  <a:pt x="777" y="158"/>
                </a:cubicBezTo>
                <a:cubicBezTo>
                  <a:pt x="862" y="158"/>
                  <a:pt x="862" y="158"/>
                  <a:pt x="862" y="158"/>
                </a:cubicBezTo>
                <a:cubicBezTo>
                  <a:pt x="862" y="205"/>
                  <a:pt x="862" y="205"/>
                  <a:pt x="862" y="205"/>
                </a:cubicBezTo>
                <a:cubicBezTo>
                  <a:pt x="874" y="188"/>
                  <a:pt x="888" y="175"/>
                  <a:pt x="907" y="166"/>
                </a:cubicBezTo>
                <a:cubicBezTo>
                  <a:pt x="925" y="156"/>
                  <a:pt x="946" y="151"/>
                  <a:pt x="969" y="151"/>
                </a:cubicBezTo>
                <a:cubicBezTo>
                  <a:pt x="990" y="151"/>
                  <a:pt x="1010" y="155"/>
                  <a:pt x="1030" y="163"/>
                </a:cubicBezTo>
                <a:cubicBezTo>
                  <a:pt x="1050" y="172"/>
                  <a:pt x="1067" y="183"/>
                  <a:pt x="1082" y="199"/>
                </a:cubicBezTo>
                <a:cubicBezTo>
                  <a:pt x="1097" y="214"/>
                  <a:pt x="1109" y="233"/>
                  <a:pt x="1118" y="254"/>
                </a:cubicBezTo>
                <a:cubicBezTo>
                  <a:pt x="1127" y="276"/>
                  <a:pt x="1131" y="300"/>
                  <a:pt x="1131" y="327"/>
                </a:cubicBezTo>
                <a:cubicBezTo>
                  <a:pt x="1131" y="354"/>
                  <a:pt x="1127" y="378"/>
                  <a:pt x="1118" y="400"/>
                </a:cubicBezTo>
                <a:cubicBezTo>
                  <a:pt x="1108" y="421"/>
                  <a:pt x="1096" y="440"/>
                  <a:pt x="1081" y="455"/>
                </a:cubicBezTo>
                <a:cubicBezTo>
                  <a:pt x="1066" y="471"/>
                  <a:pt x="1049" y="482"/>
                  <a:pt x="1030" y="491"/>
                </a:cubicBezTo>
                <a:cubicBezTo>
                  <a:pt x="1010" y="499"/>
                  <a:pt x="990" y="503"/>
                  <a:pt x="969" y="503"/>
                </a:cubicBezTo>
                <a:close/>
                <a:moveTo>
                  <a:pt x="952" y="421"/>
                </a:moveTo>
                <a:cubicBezTo>
                  <a:pt x="965" y="421"/>
                  <a:pt x="977" y="419"/>
                  <a:pt x="988" y="414"/>
                </a:cubicBezTo>
                <a:cubicBezTo>
                  <a:pt x="999" y="409"/>
                  <a:pt x="1009" y="402"/>
                  <a:pt x="1018" y="394"/>
                </a:cubicBezTo>
                <a:cubicBezTo>
                  <a:pt x="1026" y="385"/>
                  <a:pt x="1033" y="375"/>
                  <a:pt x="1038" y="364"/>
                </a:cubicBezTo>
                <a:cubicBezTo>
                  <a:pt x="1043" y="352"/>
                  <a:pt x="1045" y="340"/>
                  <a:pt x="1045" y="326"/>
                </a:cubicBezTo>
                <a:cubicBezTo>
                  <a:pt x="1045" y="313"/>
                  <a:pt x="1043" y="301"/>
                  <a:pt x="1038" y="289"/>
                </a:cubicBezTo>
                <a:cubicBezTo>
                  <a:pt x="1033" y="278"/>
                  <a:pt x="1026" y="268"/>
                  <a:pt x="1018" y="259"/>
                </a:cubicBezTo>
                <a:cubicBezTo>
                  <a:pt x="1009" y="251"/>
                  <a:pt x="999" y="244"/>
                  <a:pt x="988" y="239"/>
                </a:cubicBezTo>
                <a:cubicBezTo>
                  <a:pt x="977" y="234"/>
                  <a:pt x="965" y="231"/>
                  <a:pt x="952" y="231"/>
                </a:cubicBezTo>
                <a:cubicBezTo>
                  <a:pt x="938" y="231"/>
                  <a:pt x="926" y="234"/>
                  <a:pt x="915" y="239"/>
                </a:cubicBezTo>
                <a:cubicBezTo>
                  <a:pt x="903" y="244"/>
                  <a:pt x="893" y="251"/>
                  <a:pt x="885" y="259"/>
                </a:cubicBezTo>
                <a:cubicBezTo>
                  <a:pt x="877" y="268"/>
                  <a:pt x="870" y="278"/>
                  <a:pt x="865" y="289"/>
                </a:cubicBezTo>
                <a:cubicBezTo>
                  <a:pt x="860" y="301"/>
                  <a:pt x="858" y="313"/>
                  <a:pt x="858" y="326"/>
                </a:cubicBezTo>
                <a:cubicBezTo>
                  <a:pt x="858" y="340"/>
                  <a:pt x="860" y="352"/>
                  <a:pt x="865" y="364"/>
                </a:cubicBezTo>
                <a:cubicBezTo>
                  <a:pt x="870" y="375"/>
                  <a:pt x="877" y="385"/>
                  <a:pt x="885" y="394"/>
                </a:cubicBezTo>
                <a:cubicBezTo>
                  <a:pt x="893" y="402"/>
                  <a:pt x="903" y="409"/>
                  <a:pt x="915" y="414"/>
                </a:cubicBezTo>
                <a:cubicBezTo>
                  <a:pt x="926" y="419"/>
                  <a:pt x="938" y="421"/>
                  <a:pt x="952" y="421"/>
                </a:cubicBezTo>
                <a:close/>
                <a:moveTo>
                  <a:pt x="1194" y="158"/>
                </a:moveTo>
                <a:cubicBezTo>
                  <a:pt x="1279" y="158"/>
                  <a:pt x="1279" y="158"/>
                  <a:pt x="1279" y="158"/>
                </a:cubicBezTo>
                <a:cubicBezTo>
                  <a:pt x="1279" y="210"/>
                  <a:pt x="1279" y="210"/>
                  <a:pt x="1279" y="210"/>
                </a:cubicBezTo>
                <a:cubicBezTo>
                  <a:pt x="1287" y="190"/>
                  <a:pt x="1299" y="175"/>
                  <a:pt x="1315" y="166"/>
                </a:cubicBezTo>
                <a:cubicBezTo>
                  <a:pt x="1331" y="157"/>
                  <a:pt x="1350" y="152"/>
                  <a:pt x="1372" y="152"/>
                </a:cubicBezTo>
                <a:cubicBezTo>
                  <a:pt x="1383" y="152"/>
                  <a:pt x="1394" y="153"/>
                  <a:pt x="1403" y="156"/>
                </a:cubicBezTo>
                <a:cubicBezTo>
                  <a:pt x="1413" y="158"/>
                  <a:pt x="1422" y="161"/>
                  <a:pt x="1429" y="165"/>
                </a:cubicBezTo>
                <a:cubicBezTo>
                  <a:pt x="1397" y="250"/>
                  <a:pt x="1397" y="250"/>
                  <a:pt x="1397" y="250"/>
                </a:cubicBezTo>
                <a:cubicBezTo>
                  <a:pt x="1393" y="247"/>
                  <a:pt x="1387" y="244"/>
                  <a:pt x="1379" y="242"/>
                </a:cubicBezTo>
                <a:cubicBezTo>
                  <a:pt x="1371" y="239"/>
                  <a:pt x="1362" y="238"/>
                  <a:pt x="1352" y="238"/>
                </a:cubicBezTo>
                <a:cubicBezTo>
                  <a:pt x="1330" y="238"/>
                  <a:pt x="1313" y="244"/>
                  <a:pt x="1299" y="257"/>
                </a:cubicBezTo>
                <a:cubicBezTo>
                  <a:pt x="1286" y="269"/>
                  <a:pt x="1279" y="289"/>
                  <a:pt x="1279" y="318"/>
                </a:cubicBezTo>
                <a:cubicBezTo>
                  <a:pt x="1279" y="496"/>
                  <a:pt x="1279" y="496"/>
                  <a:pt x="1279" y="496"/>
                </a:cubicBezTo>
                <a:cubicBezTo>
                  <a:pt x="1194" y="496"/>
                  <a:pt x="1194" y="496"/>
                  <a:pt x="1194" y="496"/>
                </a:cubicBezTo>
                <a:lnTo>
                  <a:pt x="1194" y="158"/>
                </a:lnTo>
                <a:close/>
                <a:moveTo>
                  <a:pt x="1620" y="503"/>
                </a:moveTo>
                <a:cubicBezTo>
                  <a:pt x="1594" y="503"/>
                  <a:pt x="1571" y="498"/>
                  <a:pt x="1549" y="489"/>
                </a:cubicBezTo>
                <a:cubicBezTo>
                  <a:pt x="1527" y="480"/>
                  <a:pt x="1508" y="467"/>
                  <a:pt x="1492" y="451"/>
                </a:cubicBezTo>
                <a:cubicBezTo>
                  <a:pt x="1476" y="435"/>
                  <a:pt x="1464" y="416"/>
                  <a:pt x="1455" y="395"/>
                </a:cubicBezTo>
                <a:cubicBezTo>
                  <a:pt x="1446" y="374"/>
                  <a:pt x="1441" y="351"/>
                  <a:pt x="1441" y="327"/>
                </a:cubicBezTo>
                <a:cubicBezTo>
                  <a:pt x="1441" y="303"/>
                  <a:pt x="1446" y="280"/>
                  <a:pt x="1455" y="258"/>
                </a:cubicBezTo>
                <a:cubicBezTo>
                  <a:pt x="1464" y="237"/>
                  <a:pt x="1476" y="218"/>
                  <a:pt x="1492" y="202"/>
                </a:cubicBezTo>
                <a:cubicBezTo>
                  <a:pt x="1508" y="187"/>
                  <a:pt x="1527" y="174"/>
                  <a:pt x="1549" y="165"/>
                </a:cubicBezTo>
                <a:cubicBezTo>
                  <a:pt x="1571" y="156"/>
                  <a:pt x="1594" y="151"/>
                  <a:pt x="1620" y="151"/>
                </a:cubicBezTo>
                <a:cubicBezTo>
                  <a:pt x="1645" y="151"/>
                  <a:pt x="1668" y="156"/>
                  <a:pt x="1690" y="165"/>
                </a:cubicBezTo>
                <a:cubicBezTo>
                  <a:pt x="1712" y="174"/>
                  <a:pt x="1731" y="187"/>
                  <a:pt x="1747" y="202"/>
                </a:cubicBezTo>
                <a:cubicBezTo>
                  <a:pt x="1763" y="218"/>
                  <a:pt x="1776" y="237"/>
                  <a:pt x="1785" y="258"/>
                </a:cubicBezTo>
                <a:cubicBezTo>
                  <a:pt x="1794" y="280"/>
                  <a:pt x="1799" y="303"/>
                  <a:pt x="1799" y="327"/>
                </a:cubicBezTo>
                <a:cubicBezTo>
                  <a:pt x="1799" y="351"/>
                  <a:pt x="1794" y="374"/>
                  <a:pt x="1785" y="395"/>
                </a:cubicBezTo>
                <a:cubicBezTo>
                  <a:pt x="1776" y="416"/>
                  <a:pt x="1763" y="435"/>
                  <a:pt x="1747" y="451"/>
                </a:cubicBezTo>
                <a:cubicBezTo>
                  <a:pt x="1731" y="467"/>
                  <a:pt x="1713" y="480"/>
                  <a:pt x="1691" y="489"/>
                </a:cubicBezTo>
                <a:cubicBezTo>
                  <a:pt x="1669" y="498"/>
                  <a:pt x="1645" y="503"/>
                  <a:pt x="1620" y="503"/>
                </a:cubicBezTo>
                <a:close/>
                <a:moveTo>
                  <a:pt x="1620" y="421"/>
                </a:moveTo>
                <a:cubicBezTo>
                  <a:pt x="1633" y="421"/>
                  <a:pt x="1645" y="418"/>
                  <a:pt x="1657" y="413"/>
                </a:cubicBezTo>
                <a:cubicBezTo>
                  <a:pt x="1668" y="408"/>
                  <a:pt x="1678" y="402"/>
                  <a:pt x="1686" y="393"/>
                </a:cubicBezTo>
                <a:cubicBezTo>
                  <a:pt x="1694" y="385"/>
                  <a:pt x="1701" y="375"/>
                  <a:pt x="1706" y="364"/>
                </a:cubicBezTo>
                <a:cubicBezTo>
                  <a:pt x="1711" y="352"/>
                  <a:pt x="1713" y="340"/>
                  <a:pt x="1713" y="326"/>
                </a:cubicBezTo>
                <a:cubicBezTo>
                  <a:pt x="1713" y="313"/>
                  <a:pt x="1711" y="301"/>
                  <a:pt x="1706" y="289"/>
                </a:cubicBezTo>
                <a:cubicBezTo>
                  <a:pt x="1701" y="278"/>
                  <a:pt x="1694" y="268"/>
                  <a:pt x="1686" y="259"/>
                </a:cubicBezTo>
                <a:cubicBezTo>
                  <a:pt x="1678" y="251"/>
                  <a:pt x="1668" y="244"/>
                  <a:pt x="1657" y="239"/>
                </a:cubicBezTo>
                <a:cubicBezTo>
                  <a:pt x="1645" y="234"/>
                  <a:pt x="1633" y="232"/>
                  <a:pt x="1620" y="232"/>
                </a:cubicBezTo>
                <a:cubicBezTo>
                  <a:pt x="1607" y="232"/>
                  <a:pt x="1595" y="234"/>
                  <a:pt x="1584" y="239"/>
                </a:cubicBezTo>
                <a:cubicBezTo>
                  <a:pt x="1573" y="244"/>
                  <a:pt x="1563" y="251"/>
                  <a:pt x="1555" y="259"/>
                </a:cubicBezTo>
                <a:cubicBezTo>
                  <a:pt x="1546" y="268"/>
                  <a:pt x="1540" y="278"/>
                  <a:pt x="1535" y="289"/>
                </a:cubicBezTo>
                <a:cubicBezTo>
                  <a:pt x="1530" y="301"/>
                  <a:pt x="1528" y="313"/>
                  <a:pt x="1528" y="326"/>
                </a:cubicBezTo>
                <a:cubicBezTo>
                  <a:pt x="1528" y="340"/>
                  <a:pt x="1530" y="352"/>
                  <a:pt x="1535" y="364"/>
                </a:cubicBezTo>
                <a:cubicBezTo>
                  <a:pt x="1540" y="375"/>
                  <a:pt x="1546" y="385"/>
                  <a:pt x="1555" y="393"/>
                </a:cubicBezTo>
                <a:cubicBezTo>
                  <a:pt x="1563" y="402"/>
                  <a:pt x="1573" y="408"/>
                  <a:pt x="1584" y="413"/>
                </a:cubicBezTo>
                <a:cubicBezTo>
                  <a:pt x="1595" y="418"/>
                  <a:pt x="1607" y="421"/>
                  <a:pt x="1620" y="421"/>
                </a:cubicBezTo>
                <a:close/>
                <a:moveTo>
                  <a:pt x="0" y="158"/>
                </a:moveTo>
                <a:cubicBezTo>
                  <a:pt x="88" y="158"/>
                  <a:pt x="88" y="158"/>
                  <a:pt x="88" y="158"/>
                </a:cubicBezTo>
                <a:cubicBezTo>
                  <a:pt x="156" y="373"/>
                  <a:pt x="156" y="373"/>
                  <a:pt x="156" y="373"/>
                </a:cubicBezTo>
                <a:cubicBezTo>
                  <a:pt x="236" y="158"/>
                  <a:pt x="236" y="158"/>
                  <a:pt x="236" y="158"/>
                </a:cubicBezTo>
                <a:cubicBezTo>
                  <a:pt x="313" y="158"/>
                  <a:pt x="313" y="158"/>
                  <a:pt x="313" y="158"/>
                </a:cubicBezTo>
                <a:cubicBezTo>
                  <a:pt x="392" y="373"/>
                  <a:pt x="392" y="373"/>
                  <a:pt x="392" y="373"/>
                </a:cubicBezTo>
                <a:cubicBezTo>
                  <a:pt x="462" y="158"/>
                  <a:pt x="462" y="158"/>
                  <a:pt x="462" y="158"/>
                </a:cubicBezTo>
                <a:cubicBezTo>
                  <a:pt x="550" y="158"/>
                  <a:pt x="550" y="158"/>
                  <a:pt x="550" y="158"/>
                </a:cubicBezTo>
                <a:cubicBezTo>
                  <a:pt x="435" y="495"/>
                  <a:pt x="435" y="495"/>
                  <a:pt x="435" y="495"/>
                </a:cubicBezTo>
                <a:cubicBezTo>
                  <a:pt x="354" y="495"/>
                  <a:pt x="354" y="495"/>
                  <a:pt x="354" y="495"/>
                </a:cubicBezTo>
                <a:cubicBezTo>
                  <a:pt x="274" y="275"/>
                  <a:pt x="274" y="275"/>
                  <a:pt x="274" y="275"/>
                </a:cubicBezTo>
                <a:cubicBezTo>
                  <a:pt x="192" y="495"/>
                  <a:pt x="192" y="495"/>
                  <a:pt x="192" y="495"/>
                </a:cubicBezTo>
                <a:cubicBezTo>
                  <a:pt x="110" y="495"/>
                  <a:pt x="110" y="495"/>
                  <a:pt x="110" y="495"/>
                </a:cubicBezTo>
                <a:lnTo>
                  <a:pt x="0" y="15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Big_LeftArc_Wipro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1"/>
          <p:cNvSpPr/>
          <p:nvPr/>
        </p:nvSpPr>
        <p:spPr>
          <a:xfrm>
            <a:off x="-4146" y="0"/>
            <a:ext cx="6878649" cy="6857744"/>
          </a:xfrm>
          <a:custGeom>
            <a:avLst/>
            <a:gdLst>
              <a:gd name="connsiteX0" fmla="*/ 0 w 6878649"/>
              <a:gd name="connsiteY0" fmla="*/ 0 h 6857744"/>
              <a:gd name="connsiteX1" fmla="*/ 0 w 6878649"/>
              <a:gd name="connsiteY1" fmla="*/ 6857744 h 6857744"/>
              <a:gd name="connsiteX2" fmla="*/ 6332932 w 6878649"/>
              <a:gd name="connsiteY2" fmla="*/ 6857744 h 6857744"/>
              <a:gd name="connsiteX3" fmla="*/ 6878649 w 6878649"/>
              <a:gd name="connsiteY3" fmla="*/ 3428872 h 6857744"/>
              <a:gd name="connsiteX4" fmla="*/ 6332932 w 6878649"/>
              <a:gd name="connsiteY4" fmla="*/ 0 h 6857744"/>
              <a:gd name="connsiteX5" fmla="*/ 0 w 6878649"/>
              <a:gd name="connsiteY5" fmla="*/ 0 h 6857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78649" h="6857744">
                <a:moveTo>
                  <a:pt x="0" y="0"/>
                </a:moveTo>
                <a:lnTo>
                  <a:pt x="0" y="6857744"/>
                </a:lnTo>
                <a:lnTo>
                  <a:pt x="6332932" y="6857744"/>
                </a:lnTo>
                <a:cubicBezTo>
                  <a:pt x="6689571" y="5758600"/>
                  <a:pt x="6878649" y="4610309"/>
                  <a:pt x="6878649" y="3428872"/>
                </a:cubicBezTo>
                <a:cubicBezTo>
                  <a:pt x="6878649" y="2247435"/>
                  <a:pt x="6689571" y="1099144"/>
                  <a:pt x="6332932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341954"/>
          </a:solidFill>
          <a:ln w="1693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674742" y="882963"/>
            <a:ext cx="3938822" cy="2253919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6000" b="1">
                <a:solidFill>
                  <a:schemeClr val="bg1"/>
                </a:solidFill>
                <a:latin typeface="Tenorite" pitchFamily="2" charset="0"/>
              </a:defRPr>
            </a:lvl1pPr>
          </a:lstStyle>
          <a:p>
            <a:r>
              <a:rPr lang="en-US"/>
              <a:t>Click to add a title</a:t>
            </a:r>
            <a:endParaRPr lang="en-US"/>
          </a:p>
        </p:txBody>
      </p:sp>
      <p:sp>
        <p:nvSpPr>
          <p:cNvPr id="4" name="Text Placeholder 2"/>
          <p:cNvSpPr>
            <a:spLocks noGrp="1"/>
          </p:cNvSpPr>
          <p:nvPr>
            <p:ph type="body" idx="30" hasCustomPrompt="1"/>
          </p:nvPr>
        </p:nvSpPr>
        <p:spPr>
          <a:xfrm>
            <a:off x="8603668" y="715315"/>
            <a:ext cx="2546928" cy="35829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00" b="1">
                <a:solidFill>
                  <a:schemeClr val="tx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5" name="Text Placeholder 2"/>
          <p:cNvSpPr>
            <a:spLocks noGrp="1"/>
          </p:cNvSpPr>
          <p:nvPr>
            <p:ph type="body" idx="31" hasCustomPrompt="1"/>
          </p:nvPr>
        </p:nvSpPr>
        <p:spPr>
          <a:xfrm>
            <a:off x="8603668" y="1184543"/>
            <a:ext cx="2546928" cy="56453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chemeClr val="tx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description</a:t>
            </a:r>
            <a:endParaRPr lang="en-US"/>
          </a:p>
        </p:txBody>
      </p:sp>
      <p:sp>
        <p:nvSpPr>
          <p:cNvPr id="18" name="Text Placeholder 2"/>
          <p:cNvSpPr>
            <a:spLocks noGrp="1"/>
          </p:cNvSpPr>
          <p:nvPr>
            <p:ph type="body" idx="32" hasCustomPrompt="1"/>
          </p:nvPr>
        </p:nvSpPr>
        <p:spPr>
          <a:xfrm>
            <a:off x="8603668" y="2682660"/>
            <a:ext cx="2546928" cy="35829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00" b="1">
                <a:solidFill>
                  <a:schemeClr val="tx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19" name="Text Placeholder 2"/>
          <p:cNvSpPr>
            <a:spLocks noGrp="1"/>
          </p:cNvSpPr>
          <p:nvPr>
            <p:ph type="body" idx="33" hasCustomPrompt="1"/>
          </p:nvPr>
        </p:nvSpPr>
        <p:spPr>
          <a:xfrm>
            <a:off x="8603668" y="3151888"/>
            <a:ext cx="2546928" cy="56453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chemeClr val="tx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description</a:t>
            </a:r>
            <a:endParaRPr lang="en-US"/>
          </a:p>
        </p:txBody>
      </p:sp>
      <p:sp>
        <p:nvSpPr>
          <p:cNvPr id="20" name="Text Placeholder 2"/>
          <p:cNvSpPr>
            <a:spLocks noGrp="1"/>
          </p:cNvSpPr>
          <p:nvPr>
            <p:ph type="body" idx="34" hasCustomPrompt="1"/>
          </p:nvPr>
        </p:nvSpPr>
        <p:spPr>
          <a:xfrm>
            <a:off x="8603668" y="4705423"/>
            <a:ext cx="2546928" cy="35829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00" b="1">
                <a:solidFill>
                  <a:schemeClr val="tx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21" name="Text Placeholder 2"/>
          <p:cNvSpPr>
            <a:spLocks noGrp="1"/>
          </p:cNvSpPr>
          <p:nvPr>
            <p:ph type="body" idx="35" hasCustomPrompt="1"/>
          </p:nvPr>
        </p:nvSpPr>
        <p:spPr>
          <a:xfrm>
            <a:off x="8603668" y="5174651"/>
            <a:ext cx="2546928" cy="56453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chemeClr val="tx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description</a:t>
            </a:r>
            <a:endParaRPr lang="en-US"/>
          </a:p>
        </p:txBody>
      </p:sp>
      <p:sp>
        <p:nvSpPr>
          <p:cNvPr id="6" name="Número de diapositiva"/>
          <p:cNvSpPr txBox="1"/>
          <p:nvPr userDrawn="1"/>
        </p:nvSpPr>
        <p:spPr>
          <a:xfrm>
            <a:off x="11516762" y="6509914"/>
            <a:ext cx="548640" cy="91440"/>
          </a:xfrm>
          <a:prstGeom prst="rect">
            <a:avLst/>
          </a:prstGeom>
        </p:spPr>
        <p:txBody>
          <a:bodyPr anchor="ctr">
            <a:no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7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enorite" pitchFamily="2" charset="0"/>
                <a:ea typeface="+mn-ea"/>
                <a:cs typeface="+mn-cs"/>
                <a:sym typeface="Tenorite Regular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9pPr>
          </a:lstStyle>
          <a:p>
            <a:fld id="{86CB4B4D-7CA3-9044-876B-883B54F8677D}" type="slidenum">
              <a:rPr lang="en-US" sz="800" smtClean="0"/>
            </a:fld>
            <a:endParaRPr lang="en-US" sz="800"/>
          </a:p>
        </p:txBody>
      </p:sp>
      <p:sp>
        <p:nvSpPr>
          <p:cNvPr id="9" name="Freeform 5"/>
          <p:cNvSpPr>
            <a:spLocks noEditPoints="1"/>
          </p:cNvSpPr>
          <p:nvPr userDrawn="1"/>
        </p:nvSpPr>
        <p:spPr bwMode="auto">
          <a:xfrm>
            <a:off x="10784911" y="6479382"/>
            <a:ext cx="468874" cy="173633"/>
          </a:xfrm>
          <a:custGeom>
            <a:avLst/>
            <a:gdLst>
              <a:gd name="T0" fmla="*/ 698 w 1799"/>
              <a:gd name="T1" fmla="*/ 158 h 664"/>
              <a:gd name="T2" fmla="*/ 610 w 1799"/>
              <a:gd name="T3" fmla="*/ 496 h 664"/>
              <a:gd name="T4" fmla="*/ 664 w 1799"/>
              <a:gd name="T5" fmla="*/ 7 h 664"/>
              <a:gd name="T6" fmla="*/ 638 w 1799"/>
              <a:gd name="T7" fmla="*/ 105 h 664"/>
              <a:gd name="T8" fmla="*/ 664 w 1799"/>
              <a:gd name="T9" fmla="*/ 7 h 664"/>
              <a:gd name="T10" fmla="*/ 907 w 1799"/>
              <a:gd name="T11" fmla="*/ 491 h 664"/>
              <a:gd name="T12" fmla="*/ 863 w 1799"/>
              <a:gd name="T13" fmla="*/ 664 h 664"/>
              <a:gd name="T14" fmla="*/ 777 w 1799"/>
              <a:gd name="T15" fmla="*/ 158 h 664"/>
              <a:gd name="T16" fmla="*/ 862 w 1799"/>
              <a:gd name="T17" fmla="*/ 205 h 664"/>
              <a:gd name="T18" fmla="*/ 969 w 1799"/>
              <a:gd name="T19" fmla="*/ 151 h 664"/>
              <a:gd name="T20" fmla="*/ 1082 w 1799"/>
              <a:gd name="T21" fmla="*/ 199 h 664"/>
              <a:gd name="T22" fmla="*/ 1131 w 1799"/>
              <a:gd name="T23" fmla="*/ 327 h 664"/>
              <a:gd name="T24" fmla="*/ 1081 w 1799"/>
              <a:gd name="T25" fmla="*/ 455 h 664"/>
              <a:gd name="T26" fmla="*/ 969 w 1799"/>
              <a:gd name="T27" fmla="*/ 503 h 664"/>
              <a:gd name="T28" fmla="*/ 988 w 1799"/>
              <a:gd name="T29" fmla="*/ 414 h 664"/>
              <a:gd name="T30" fmla="*/ 1038 w 1799"/>
              <a:gd name="T31" fmla="*/ 364 h 664"/>
              <a:gd name="T32" fmla="*/ 1038 w 1799"/>
              <a:gd name="T33" fmla="*/ 289 h 664"/>
              <a:gd name="T34" fmla="*/ 988 w 1799"/>
              <a:gd name="T35" fmla="*/ 239 h 664"/>
              <a:gd name="T36" fmla="*/ 915 w 1799"/>
              <a:gd name="T37" fmla="*/ 239 h 664"/>
              <a:gd name="T38" fmla="*/ 865 w 1799"/>
              <a:gd name="T39" fmla="*/ 289 h 664"/>
              <a:gd name="T40" fmla="*/ 865 w 1799"/>
              <a:gd name="T41" fmla="*/ 364 h 664"/>
              <a:gd name="T42" fmla="*/ 915 w 1799"/>
              <a:gd name="T43" fmla="*/ 414 h 664"/>
              <a:gd name="T44" fmla="*/ 1194 w 1799"/>
              <a:gd name="T45" fmla="*/ 158 h 664"/>
              <a:gd name="T46" fmla="*/ 1279 w 1799"/>
              <a:gd name="T47" fmla="*/ 210 h 664"/>
              <a:gd name="T48" fmla="*/ 1372 w 1799"/>
              <a:gd name="T49" fmla="*/ 152 h 664"/>
              <a:gd name="T50" fmla="*/ 1429 w 1799"/>
              <a:gd name="T51" fmla="*/ 165 h 664"/>
              <a:gd name="T52" fmla="*/ 1379 w 1799"/>
              <a:gd name="T53" fmla="*/ 242 h 664"/>
              <a:gd name="T54" fmla="*/ 1299 w 1799"/>
              <a:gd name="T55" fmla="*/ 257 h 664"/>
              <a:gd name="T56" fmla="*/ 1279 w 1799"/>
              <a:gd name="T57" fmla="*/ 496 h 664"/>
              <a:gd name="T58" fmla="*/ 1194 w 1799"/>
              <a:gd name="T59" fmla="*/ 158 h 664"/>
              <a:gd name="T60" fmla="*/ 1549 w 1799"/>
              <a:gd name="T61" fmla="*/ 489 h 664"/>
              <a:gd name="T62" fmla="*/ 1455 w 1799"/>
              <a:gd name="T63" fmla="*/ 395 h 664"/>
              <a:gd name="T64" fmla="*/ 1455 w 1799"/>
              <a:gd name="T65" fmla="*/ 258 h 664"/>
              <a:gd name="T66" fmla="*/ 1549 w 1799"/>
              <a:gd name="T67" fmla="*/ 165 h 664"/>
              <a:gd name="T68" fmla="*/ 1690 w 1799"/>
              <a:gd name="T69" fmla="*/ 165 h 664"/>
              <a:gd name="T70" fmla="*/ 1785 w 1799"/>
              <a:gd name="T71" fmla="*/ 258 h 664"/>
              <a:gd name="T72" fmla="*/ 1785 w 1799"/>
              <a:gd name="T73" fmla="*/ 395 h 664"/>
              <a:gd name="T74" fmla="*/ 1691 w 1799"/>
              <a:gd name="T75" fmla="*/ 489 h 664"/>
              <a:gd name="T76" fmla="*/ 1620 w 1799"/>
              <a:gd name="T77" fmla="*/ 421 h 664"/>
              <a:gd name="T78" fmla="*/ 1686 w 1799"/>
              <a:gd name="T79" fmla="*/ 393 h 664"/>
              <a:gd name="T80" fmla="*/ 1713 w 1799"/>
              <a:gd name="T81" fmla="*/ 326 h 664"/>
              <a:gd name="T82" fmla="*/ 1686 w 1799"/>
              <a:gd name="T83" fmla="*/ 259 h 664"/>
              <a:gd name="T84" fmla="*/ 1620 w 1799"/>
              <a:gd name="T85" fmla="*/ 232 h 664"/>
              <a:gd name="T86" fmla="*/ 1555 w 1799"/>
              <a:gd name="T87" fmla="*/ 259 h 664"/>
              <a:gd name="T88" fmla="*/ 1528 w 1799"/>
              <a:gd name="T89" fmla="*/ 326 h 664"/>
              <a:gd name="T90" fmla="*/ 1555 w 1799"/>
              <a:gd name="T91" fmla="*/ 393 h 664"/>
              <a:gd name="T92" fmla="*/ 1620 w 1799"/>
              <a:gd name="T93" fmla="*/ 421 h 664"/>
              <a:gd name="T94" fmla="*/ 88 w 1799"/>
              <a:gd name="T95" fmla="*/ 158 h 664"/>
              <a:gd name="T96" fmla="*/ 236 w 1799"/>
              <a:gd name="T97" fmla="*/ 158 h 664"/>
              <a:gd name="T98" fmla="*/ 392 w 1799"/>
              <a:gd name="T99" fmla="*/ 373 h 664"/>
              <a:gd name="T100" fmla="*/ 550 w 1799"/>
              <a:gd name="T101" fmla="*/ 158 h 664"/>
              <a:gd name="T102" fmla="*/ 354 w 1799"/>
              <a:gd name="T103" fmla="*/ 495 h 664"/>
              <a:gd name="T104" fmla="*/ 192 w 1799"/>
              <a:gd name="T105" fmla="*/ 495 h 664"/>
              <a:gd name="T106" fmla="*/ 0 w 1799"/>
              <a:gd name="T107" fmla="*/ 158 h 6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799" h="664">
                <a:moveTo>
                  <a:pt x="610" y="158"/>
                </a:moveTo>
                <a:cubicBezTo>
                  <a:pt x="698" y="158"/>
                  <a:pt x="698" y="158"/>
                  <a:pt x="698" y="158"/>
                </a:cubicBezTo>
                <a:cubicBezTo>
                  <a:pt x="698" y="496"/>
                  <a:pt x="698" y="496"/>
                  <a:pt x="698" y="496"/>
                </a:cubicBezTo>
                <a:cubicBezTo>
                  <a:pt x="610" y="496"/>
                  <a:pt x="610" y="496"/>
                  <a:pt x="610" y="496"/>
                </a:cubicBezTo>
                <a:lnTo>
                  <a:pt x="610" y="158"/>
                </a:lnTo>
                <a:close/>
                <a:moveTo>
                  <a:pt x="664" y="7"/>
                </a:moveTo>
                <a:cubicBezTo>
                  <a:pt x="637" y="0"/>
                  <a:pt x="609" y="16"/>
                  <a:pt x="602" y="43"/>
                </a:cubicBezTo>
                <a:cubicBezTo>
                  <a:pt x="595" y="70"/>
                  <a:pt x="611" y="98"/>
                  <a:pt x="638" y="105"/>
                </a:cubicBezTo>
                <a:cubicBezTo>
                  <a:pt x="665" y="112"/>
                  <a:pt x="693" y="96"/>
                  <a:pt x="700" y="69"/>
                </a:cubicBezTo>
                <a:cubicBezTo>
                  <a:pt x="707" y="42"/>
                  <a:pt x="691" y="14"/>
                  <a:pt x="664" y="7"/>
                </a:cubicBezTo>
                <a:close/>
                <a:moveTo>
                  <a:pt x="969" y="503"/>
                </a:moveTo>
                <a:cubicBezTo>
                  <a:pt x="946" y="503"/>
                  <a:pt x="926" y="499"/>
                  <a:pt x="907" y="491"/>
                </a:cubicBezTo>
                <a:cubicBezTo>
                  <a:pt x="889" y="482"/>
                  <a:pt x="874" y="470"/>
                  <a:pt x="863" y="455"/>
                </a:cubicBezTo>
                <a:cubicBezTo>
                  <a:pt x="863" y="664"/>
                  <a:pt x="863" y="664"/>
                  <a:pt x="863" y="664"/>
                </a:cubicBezTo>
                <a:cubicBezTo>
                  <a:pt x="777" y="664"/>
                  <a:pt x="777" y="664"/>
                  <a:pt x="777" y="664"/>
                </a:cubicBezTo>
                <a:cubicBezTo>
                  <a:pt x="777" y="158"/>
                  <a:pt x="777" y="158"/>
                  <a:pt x="777" y="158"/>
                </a:cubicBezTo>
                <a:cubicBezTo>
                  <a:pt x="862" y="158"/>
                  <a:pt x="862" y="158"/>
                  <a:pt x="862" y="158"/>
                </a:cubicBezTo>
                <a:cubicBezTo>
                  <a:pt x="862" y="205"/>
                  <a:pt x="862" y="205"/>
                  <a:pt x="862" y="205"/>
                </a:cubicBezTo>
                <a:cubicBezTo>
                  <a:pt x="874" y="188"/>
                  <a:pt x="888" y="175"/>
                  <a:pt x="907" y="166"/>
                </a:cubicBezTo>
                <a:cubicBezTo>
                  <a:pt x="925" y="156"/>
                  <a:pt x="946" y="151"/>
                  <a:pt x="969" y="151"/>
                </a:cubicBezTo>
                <a:cubicBezTo>
                  <a:pt x="990" y="151"/>
                  <a:pt x="1010" y="155"/>
                  <a:pt x="1030" y="163"/>
                </a:cubicBezTo>
                <a:cubicBezTo>
                  <a:pt x="1050" y="172"/>
                  <a:pt x="1067" y="183"/>
                  <a:pt x="1082" y="199"/>
                </a:cubicBezTo>
                <a:cubicBezTo>
                  <a:pt x="1097" y="214"/>
                  <a:pt x="1109" y="233"/>
                  <a:pt x="1118" y="254"/>
                </a:cubicBezTo>
                <a:cubicBezTo>
                  <a:pt x="1127" y="276"/>
                  <a:pt x="1131" y="300"/>
                  <a:pt x="1131" y="327"/>
                </a:cubicBezTo>
                <a:cubicBezTo>
                  <a:pt x="1131" y="354"/>
                  <a:pt x="1127" y="378"/>
                  <a:pt x="1118" y="400"/>
                </a:cubicBezTo>
                <a:cubicBezTo>
                  <a:pt x="1108" y="421"/>
                  <a:pt x="1096" y="440"/>
                  <a:pt x="1081" y="455"/>
                </a:cubicBezTo>
                <a:cubicBezTo>
                  <a:pt x="1066" y="471"/>
                  <a:pt x="1049" y="482"/>
                  <a:pt x="1030" y="491"/>
                </a:cubicBezTo>
                <a:cubicBezTo>
                  <a:pt x="1010" y="499"/>
                  <a:pt x="990" y="503"/>
                  <a:pt x="969" y="503"/>
                </a:cubicBezTo>
                <a:close/>
                <a:moveTo>
                  <a:pt x="952" y="421"/>
                </a:moveTo>
                <a:cubicBezTo>
                  <a:pt x="965" y="421"/>
                  <a:pt x="977" y="419"/>
                  <a:pt x="988" y="414"/>
                </a:cubicBezTo>
                <a:cubicBezTo>
                  <a:pt x="999" y="409"/>
                  <a:pt x="1009" y="402"/>
                  <a:pt x="1018" y="394"/>
                </a:cubicBezTo>
                <a:cubicBezTo>
                  <a:pt x="1026" y="385"/>
                  <a:pt x="1033" y="375"/>
                  <a:pt x="1038" y="364"/>
                </a:cubicBezTo>
                <a:cubicBezTo>
                  <a:pt x="1043" y="352"/>
                  <a:pt x="1045" y="340"/>
                  <a:pt x="1045" y="326"/>
                </a:cubicBezTo>
                <a:cubicBezTo>
                  <a:pt x="1045" y="313"/>
                  <a:pt x="1043" y="301"/>
                  <a:pt x="1038" y="289"/>
                </a:cubicBezTo>
                <a:cubicBezTo>
                  <a:pt x="1033" y="278"/>
                  <a:pt x="1026" y="268"/>
                  <a:pt x="1018" y="259"/>
                </a:cubicBezTo>
                <a:cubicBezTo>
                  <a:pt x="1009" y="251"/>
                  <a:pt x="999" y="244"/>
                  <a:pt x="988" y="239"/>
                </a:cubicBezTo>
                <a:cubicBezTo>
                  <a:pt x="977" y="234"/>
                  <a:pt x="965" y="231"/>
                  <a:pt x="952" y="231"/>
                </a:cubicBezTo>
                <a:cubicBezTo>
                  <a:pt x="938" y="231"/>
                  <a:pt x="926" y="234"/>
                  <a:pt x="915" y="239"/>
                </a:cubicBezTo>
                <a:cubicBezTo>
                  <a:pt x="903" y="244"/>
                  <a:pt x="893" y="251"/>
                  <a:pt x="885" y="259"/>
                </a:cubicBezTo>
                <a:cubicBezTo>
                  <a:pt x="877" y="268"/>
                  <a:pt x="870" y="278"/>
                  <a:pt x="865" y="289"/>
                </a:cubicBezTo>
                <a:cubicBezTo>
                  <a:pt x="860" y="301"/>
                  <a:pt x="858" y="313"/>
                  <a:pt x="858" y="326"/>
                </a:cubicBezTo>
                <a:cubicBezTo>
                  <a:pt x="858" y="340"/>
                  <a:pt x="860" y="352"/>
                  <a:pt x="865" y="364"/>
                </a:cubicBezTo>
                <a:cubicBezTo>
                  <a:pt x="870" y="375"/>
                  <a:pt x="877" y="385"/>
                  <a:pt x="885" y="394"/>
                </a:cubicBezTo>
                <a:cubicBezTo>
                  <a:pt x="893" y="402"/>
                  <a:pt x="903" y="409"/>
                  <a:pt x="915" y="414"/>
                </a:cubicBezTo>
                <a:cubicBezTo>
                  <a:pt x="926" y="419"/>
                  <a:pt x="938" y="421"/>
                  <a:pt x="952" y="421"/>
                </a:cubicBezTo>
                <a:close/>
                <a:moveTo>
                  <a:pt x="1194" y="158"/>
                </a:moveTo>
                <a:cubicBezTo>
                  <a:pt x="1279" y="158"/>
                  <a:pt x="1279" y="158"/>
                  <a:pt x="1279" y="158"/>
                </a:cubicBezTo>
                <a:cubicBezTo>
                  <a:pt x="1279" y="210"/>
                  <a:pt x="1279" y="210"/>
                  <a:pt x="1279" y="210"/>
                </a:cubicBezTo>
                <a:cubicBezTo>
                  <a:pt x="1287" y="190"/>
                  <a:pt x="1299" y="175"/>
                  <a:pt x="1315" y="166"/>
                </a:cubicBezTo>
                <a:cubicBezTo>
                  <a:pt x="1331" y="157"/>
                  <a:pt x="1350" y="152"/>
                  <a:pt x="1372" y="152"/>
                </a:cubicBezTo>
                <a:cubicBezTo>
                  <a:pt x="1383" y="152"/>
                  <a:pt x="1394" y="153"/>
                  <a:pt x="1403" y="156"/>
                </a:cubicBezTo>
                <a:cubicBezTo>
                  <a:pt x="1413" y="158"/>
                  <a:pt x="1422" y="161"/>
                  <a:pt x="1429" y="165"/>
                </a:cubicBezTo>
                <a:cubicBezTo>
                  <a:pt x="1397" y="250"/>
                  <a:pt x="1397" y="250"/>
                  <a:pt x="1397" y="250"/>
                </a:cubicBezTo>
                <a:cubicBezTo>
                  <a:pt x="1393" y="247"/>
                  <a:pt x="1387" y="244"/>
                  <a:pt x="1379" y="242"/>
                </a:cubicBezTo>
                <a:cubicBezTo>
                  <a:pt x="1371" y="239"/>
                  <a:pt x="1362" y="238"/>
                  <a:pt x="1352" y="238"/>
                </a:cubicBezTo>
                <a:cubicBezTo>
                  <a:pt x="1330" y="238"/>
                  <a:pt x="1313" y="244"/>
                  <a:pt x="1299" y="257"/>
                </a:cubicBezTo>
                <a:cubicBezTo>
                  <a:pt x="1286" y="269"/>
                  <a:pt x="1279" y="289"/>
                  <a:pt x="1279" y="318"/>
                </a:cubicBezTo>
                <a:cubicBezTo>
                  <a:pt x="1279" y="496"/>
                  <a:pt x="1279" y="496"/>
                  <a:pt x="1279" y="496"/>
                </a:cubicBezTo>
                <a:cubicBezTo>
                  <a:pt x="1194" y="496"/>
                  <a:pt x="1194" y="496"/>
                  <a:pt x="1194" y="496"/>
                </a:cubicBezTo>
                <a:lnTo>
                  <a:pt x="1194" y="158"/>
                </a:lnTo>
                <a:close/>
                <a:moveTo>
                  <a:pt x="1620" y="503"/>
                </a:moveTo>
                <a:cubicBezTo>
                  <a:pt x="1594" y="503"/>
                  <a:pt x="1571" y="498"/>
                  <a:pt x="1549" y="489"/>
                </a:cubicBezTo>
                <a:cubicBezTo>
                  <a:pt x="1527" y="480"/>
                  <a:pt x="1508" y="467"/>
                  <a:pt x="1492" y="451"/>
                </a:cubicBezTo>
                <a:cubicBezTo>
                  <a:pt x="1476" y="435"/>
                  <a:pt x="1464" y="416"/>
                  <a:pt x="1455" y="395"/>
                </a:cubicBezTo>
                <a:cubicBezTo>
                  <a:pt x="1446" y="374"/>
                  <a:pt x="1441" y="351"/>
                  <a:pt x="1441" y="327"/>
                </a:cubicBezTo>
                <a:cubicBezTo>
                  <a:pt x="1441" y="303"/>
                  <a:pt x="1446" y="280"/>
                  <a:pt x="1455" y="258"/>
                </a:cubicBezTo>
                <a:cubicBezTo>
                  <a:pt x="1464" y="237"/>
                  <a:pt x="1476" y="218"/>
                  <a:pt x="1492" y="202"/>
                </a:cubicBezTo>
                <a:cubicBezTo>
                  <a:pt x="1508" y="187"/>
                  <a:pt x="1527" y="174"/>
                  <a:pt x="1549" y="165"/>
                </a:cubicBezTo>
                <a:cubicBezTo>
                  <a:pt x="1571" y="156"/>
                  <a:pt x="1594" y="151"/>
                  <a:pt x="1620" y="151"/>
                </a:cubicBezTo>
                <a:cubicBezTo>
                  <a:pt x="1645" y="151"/>
                  <a:pt x="1668" y="156"/>
                  <a:pt x="1690" y="165"/>
                </a:cubicBezTo>
                <a:cubicBezTo>
                  <a:pt x="1712" y="174"/>
                  <a:pt x="1731" y="187"/>
                  <a:pt x="1747" y="202"/>
                </a:cubicBezTo>
                <a:cubicBezTo>
                  <a:pt x="1763" y="218"/>
                  <a:pt x="1776" y="237"/>
                  <a:pt x="1785" y="258"/>
                </a:cubicBezTo>
                <a:cubicBezTo>
                  <a:pt x="1794" y="280"/>
                  <a:pt x="1799" y="303"/>
                  <a:pt x="1799" y="327"/>
                </a:cubicBezTo>
                <a:cubicBezTo>
                  <a:pt x="1799" y="351"/>
                  <a:pt x="1794" y="374"/>
                  <a:pt x="1785" y="395"/>
                </a:cubicBezTo>
                <a:cubicBezTo>
                  <a:pt x="1776" y="416"/>
                  <a:pt x="1763" y="435"/>
                  <a:pt x="1747" y="451"/>
                </a:cubicBezTo>
                <a:cubicBezTo>
                  <a:pt x="1731" y="467"/>
                  <a:pt x="1713" y="480"/>
                  <a:pt x="1691" y="489"/>
                </a:cubicBezTo>
                <a:cubicBezTo>
                  <a:pt x="1669" y="498"/>
                  <a:pt x="1645" y="503"/>
                  <a:pt x="1620" y="503"/>
                </a:cubicBezTo>
                <a:close/>
                <a:moveTo>
                  <a:pt x="1620" y="421"/>
                </a:moveTo>
                <a:cubicBezTo>
                  <a:pt x="1633" y="421"/>
                  <a:pt x="1645" y="418"/>
                  <a:pt x="1657" y="413"/>
                </a:cubicBezTo>
                <a:cubicBezTo>
                  <a:pt x="1668" y="408"/>
                  <a:pt x="1678" y="402"/>
                  <a:pt x="1686" y="393"/>
                </a:cubicBezTo>
                <a:cubicBezTo>
                  <a:pt x="1694" y="385"/>
                  <a:pt x="1701" y="375"/>
                  <a:pt x="1706" y="364"/>
                </a:cubicBezTo>
                <a:cubicBezTo>
                  <a:pt x="1711" y="352"/>
                  <a:pt x="1713" y="340"/>
                  <a:pt x="1713" y="326"/>
                </a:cubicBezTo>
                <a:cubicBezTo>
                  <a:pt x="1713" y="313"/>
                  <a:pt x="1711" y="301"/>
                  <a:pt x="1706" y="289"/>
                </a:cubicBezTo>
                <a:cubicBezTo>
                  <a:pt x="1701" y="278"/>
                  <a:pt x="1694" y="268"/>
                  <a:pt x="1686" y="259"/>
                </a:cubicBezTo>
                <a:cubicBezTo>
                  <a:pt x="1678" y="251"/>
                  <a:pt x="1668" y="244"/>
                  <a:pt x="1657" y="239"/>
                </a:cubicBezTo>
                <a:cubicBezTo>
                  <a:pt x="1645" y="234"/>
                  <a:pt x="1633" y="232"/>
                  <a:pt x="1620" y="232"/>
                </a:cubicBezTo>
                <a:cubicBezTo>
                  <a:pt x="1607" y="232"/>
                  <a:pt x="1595" y="234"/>
                  <a:pt x="1584" y="239"/>
                </a:cubicBezTo>
                <a:cubicBezTo>
                  <a:pt x="1573" y="244"/>
                  <a:pt x="1563" y="251"/>
                  <a:pt x="1555" y="259"/>
                </a:cubicBezTo>
                <a:cubicBezTo>
                  <a:pt x="1546" y="268"/>
                  <a:pt x="1540" y="278"/>
                  <a:pt x="1535" y="289"/>
                </a:cubicBezTo>
                <a:cubicBezTo>
                  <a:pt x="1530" y="301"/>
                  <a:pt x="1528" y="313"/>
                  <a:pt x="1528" y="326"/>
                </a:cubicBezTo>
                <a:cubicBezTo>
                  <a:pt x="1528" y="340"/>
                  <a:pt x="1530" y="352"/>
                  <a:pt x="1535" y="364"/>
                </a:cubicBezTo>
                <a:cubicBezTo>
                  <a:pt x="1540" y="375"/>
                  <a:pt x="1546" y="385"/>
                  <a:pt x="1555" y="393"/>
                </a:cubicBezTo>
                <a:cubicBezTo>
                  <a:pt x="1563" y="402"/>
                  <a:pt x="1573" y="408"/>
                  <a:pt x="1584" y="413"/>
                </a:cubicBezTo>
                <a:cubicBezTo>
                  <a:pt x="1595" y="418"/>
                  <a:pt x="1607" y="421"/>
                  <a:pt x="1620" y="421"/>
                </a:cubicBezTo>
                <a:close/>
                <a:moveTo>
                  <a:pt x="0" y="158"/>
                </a:moveTo>
                <a:cubicBezTo>
                  <a:pt x="88" y="158"/>
                  <a:pt x="88" y="158"/>
                  <a:pt x="88" y="158"/>
                </a:cubicBezTo>
                <a:cubicBezTo>
                  <a:pt x="156" y="373"/>
                  <a:pt x="156" y="373"/>
                  <a:pt x="156" y="373"/>
                </a:cubicBezTo>
                <a:cubicBezTo>
                  <a:pt x="236" y="158"/>
                  <a:pt x="236" y="158"/>
                  <a:pt x="236" y="158"/>
                </a:cubicBezTo>
                <a:cubicBezTo>
                  <a:pt x="313" y="158"/>
                  <a:pt x="313" y="158"/>
                  <a:pt x="313" y="158"/>
                </a:cubicBezTo>
                <a:cubicBezTo>
                  <a:pt x="392" y="373"/>
                  <a:pt x="392" y="373"/>
                  <a:pt x="392" y="373"/>
                </a:cubicBezTo>
                <a:cubicBezTo>
                  <a:pt x="462" y="158"/>
                  <a:pt x="462" y="158"/>
                  <a:pt x="462" y="158"/>
                </a:cubicBezTo>
                <a:cubicBezTo>
                  <a:pt x="550" y="158"/>
                  <a:pt x="550" y="158"/>
                  <a:pt x="550" y="158"/>
                </a:cubicBezTo>
                <a:cubicBezTo>
                  <a:pt x="435" y="495"/>
                  <a:pt x="435" y="495"/>
                  <a:pt x="435" y="495"/>
                </a:cubicBezTo>
                <a:cubicBezTo>
                  <a:pt x="354" y="495"/>
                  <a:pt x="354" y="495"/>
                  <a:pt x="354" y="495"/>
                </a:cubicBezTo>
                <a:cubicBezTo>
                  <a:pt x="274" y="275"/>
                  <a:pt x="274" y="275"/>
                  <a:pt x="274" y="275"/>
                </a:cubicBezTo>
                <a:cubicBezTo>
                  <a:pt x="192" y="495"/>
                  <a:pt x="192" y="495"/>
                  <a:pt x="192" y="495"/>
                </a:cubicBezTo>
                <a:cubicBezTo>
                  <a:pt x="110" y="495"/>
                  <a:pt x="110" y="495"/>
                  <a:pt x="110" y="495"/>
                </a:cubicBezTo>
                <a:lnTo>
                  <a:pt x="0" y="15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en-US"/>
          </a:p>
        </p:txBody>
      </p:sp>
    </p:spTree>
  </p:cSld>
  <p:clrMapOvr>
    <a:masterClrMapping/>
  </p:clrMapOvr>
  <p:transition spd="med"/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Big_LeftArc_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raphic 1"/>
          <p:cNvSpPr/>
          <p:nvPr/>
        </p:nvSpPr>
        <p:spPr>
          <a:xfrm>
            <a:off x="-4146" y="0"/>
            <a:ext cx="6878649" cy="6857744"/>
          </a:xfrm>
          <a:custGeom>
            <a:avLst/>
            <a:gdLst>
              <a:gd name="connsiteX0" fmla="*/ 0 w 6878649"/>
              <a:gd name="connsiteY0" fmla="*/ 0 h 6857744"/>
              <a:gd name="connsiteX1" fmla="*/ 0 w 6878649"/>
              <a:gd name="connsiteY1" fmla="*/ 6857744 h 6857744"/>
              <a:gd name="connsiteX2" fmla="*/ 6332932 w 6878649"/>
              <a:gd name="connsiteY2" fmla="*/ 6857744 h 6857744"/>
              <a:gd name="connsiteX3" fmla="*/ 6878649 w 6878649"/>
              <a:gd name="connsiteY3" fmla="*/ 3428872 h 6857744"/>
              <a:gd name="connsiteX4" fmla="*/ 6332932 w 6878649"/>
              <a:gd name="connsiteY4" fmla="*/ 0 h 6857744"/>
              <a:gd name="connsiteX5" fmla="*/ 0 w 6878649"/>
              <a:gd name="connsiteY5" fmla="*/ 0 h 6857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78649" h="6857744">
                <a:moveTo>
                  <a:pt x="0" y="0"/>
                </a:moveTo>
                <a:lnTo>
                  <a:pt x="0" y="6857744"/>
                </a:lnTo>
                <a:lnTo>
                  <a:pt x="6332932" y="6857744"/>
                </a:lnTo>
                <a:cubicBezTo>
                  <a:pt x="6689571" y="5758600"/>
                  <a:pt x="6878649" y="4610309"/>
                  <a:pt x="6878649" y="3428872"/>
                </a:cubicBezTo>
                <a:cubicBezTo>
                  <a:pt x="6878649" y="2247435"/>
                  <a:pt x="6689571" y="1099144"/>
                  <a:pt x="6332932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8D39B0"/>
          </a:solidFill>
          <a:ln w="1693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674742" y="882963"/>
            <a:ext cx="3938822" cy="2253919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6000" b="1">
                <a:solidFill>
                  <a:schemeClr val="bg1"/>
                </a:solidFill>
                <a:latin typeface="Tenorite" pitchFamily="2" charset="0"/>
              </a:defRPr>
            </a:lvl1pPr>
          </a:lstStyle>
          <a:p>
            <a:r>
              <a:rPr lang="en-US"/>
              <a:t>Click to add a title</a:t>
            </a:r>
            <a:endParaRPr lang="en-US"/>
          </a:p>
        </p:txBody>
      </p:sp>
      <p:sp>
        <p:nvSpPr>
          <p:cNvPr id="7" name="Text Placeholder 2"/>
          <p:cNvSpPr>
            <a:spLocks noGrp="1"/>
          </p:cNvSpPr>
          <p:nvPr>
            <p:ph type="body" idx="30" hasCustomPrompt="1"/>
          </p:nvPr>
        </p:nvSpPr>
        <p:spPr>
          <a:xfrm>
            <a:off x="8603668" y="715315"/>
            <a:ext cx="2546928" cy="35829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00" b="1">
                <a:solidFill>
                  <a:schemeClr val="tx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8" name="Text Placeholder 2"/>
          <p:cNvSpPr>
            <a:spLocks noGrp="1"/>
          </p:cNvSpPr>
          <p:nvPr>
            <p:ph type="body" idx="31" hasCustomPrompt="1"/>
          </p:nvPr>
        </p:nvSpPr>
        <p:spPr>
          <a:xfrm>
            <a:off x="8603668" y="1184543"/>
            <a:ext cx="2546928" cy="56453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chemeClr val="tx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description</a:t>
            </a:r>
            <a:endParaRPr lang="en-US"/>
          </a:p>
        </p:txBody>
      </p:sp>
      <p:sp>
        <p:nvSpPr>
          <p:cNvPr id="9" name="Text Placeholder 2"/>
          <p:cNvSpPr>
            <a:spLocks noGrp="1"/>
          </p:cNvSpPr>
          <p:nvPr>
            <p:ph type="body" idx="32" hasCustomPrompt="1"/>
          </p:nvPr>
        </p:nvSpPr>
        <p:spPr>
          <a:xfrm>
            <a:off x="8603668" y="2682660"/>
            <a:ext cx="2546928" cy="35829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00" b="1">
                <a:solidFill>
                  <a:schemeClr val="tx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10" name="Text Placeholder 2"/>
          <p:cNvSpPr>
            <a:spLocks noGrp="1"/>
          </p:cNvSpPr>
          <p:nvPr>
            <p:ph type="body" idx="33" hasCustomPrompt="1"/>
          </p:nvPr>
        </p:nvSpPr>
        <p:spPr>
          <a:xfrm>
            <a:off x="8603668" y="3151888"/>
            <a:ext cx="2546928" cy="56453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chemeClr val="tx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description</a:t>
            </a:r>
            <a:endParaRPr lang="en-US"/>
          </a:p>
        </p:txBody>
      </p:sp>
      <p:sp>
        <p:nvSpPr>
          <p:cNvPr id="11" name="Text Placeholder 2"/>
          <p:cNvSpPr>
            <a:spLocks noGrp="1"/>
          </p:cNvSpPr>
          <p:nvPr>
            <p:ph type="body" idx="34" hasCustomPrompt="1"/>
          </p:nvPr>
        </p:nvSpPr>
        <p:spPr>
          <a:xfrm>
            <a:off x="8603668" y="4705423"/>
            <a:ext cx="2546928" cy="35829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00" b="1">
                <a:solidFill>
                  <a:schemeClr val="tx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12" name="Text Placeholder 2"/>
          <p:cNvSpPr>
            <a:spLocks noGrp="1"/>
          </p:cNvSpPr>
          <p:nvPr>
            <p:ph type="body" idx="35" hasCustomPrompt="1"/>
          </p:nvPr>
        </p:nvSpPr>
        <p:spPr>
          <a:xfrm>
            <a:off x="8603668" y="5174651"/>
            <a:ext cx="2546928" cy="56453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chemeClr val="tx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description</a:t>
            </a:r>
            <a:endParaRPr lang="en-US"/>
          </a:p>
        </p:txBody>
      </p:sp>
      <p:sp>
        <p:nvSpPr>
          <p:cNvPr id="6" name="Número de diapositiva"/>
          <p:cNvSpPr txBox="1"/>
          <p:nvPr userDrawn="1"/>
        </p:nvSpPr>
        <p:spPr>
          <a:xfrm>
            <a:off x="11516762" y="6509914"/>
            <a:ext cx="548640" cy="91440"/>
          </a:xfrm>
          <a:prstGeom prst="rect">
            <a:avLst/>
          </a:prstGeom>
        </p:spPr>
        <p:txBody>
          <a:bodyPr anchor="ctr">
            <a:no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7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enorite" pitchFamily="2" charset="0"/>
                <a:ea typeface="+mn-ea"/>
                <a:cs typeface="+mn-cs"/>
                <a:sym typeface="Tenorite Regular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9pPr>
          </a:lstStyle>
          <a:p>
            <a:fld id="{86CB4B4D-7CA3-9044-876B-883B54F8677D}" type="slidenum">
              <a:rPr lang="en-US" sz="800" smtClean="0"/>
            </a:fld>
            <a:endParaRPr lang="en-US" sz="800"/>
          </a:p>
        </p:txBody>
      </p:sp>
      <p:sp>
        <p:nvSpPr>
          <p:cNvPr id="13" name="Freeform 5"/>
          <p:cNvSpPr>
            <a:spLocks noEditPoints="1"/>
          </p:cNvSpPr>
          <p:nvPr userDrawn="1"/>
        </p:nvSpPr>
        <p:spPr bwMode="auto">
          <a:xfrm>
            <a:off x="10784911" y="6479382"/>
            <a:ext cx="468874" cy="173633"/>
          </a:xfrm>
          <a:custGeom>
            <a:avLst/>
            <a:gdLst>
              <a:gd name="T0" fmla="*/ 698 w 1799"/>
              <a:gd name="T1" fmla="*/ 158 h 664"/>
              <a:gd name="T2" fmla="*/ 610 w 1799"/>
              <a:gd name="T3" fmla="*/ 496 h 664"/>
              <a:gd name="T4" fmla="*/ 664 w 1799"/>
              <a:gd name="T5" fmla="*/ 7 h 664"/>
              <a:gd name="T6" fmla="*/ 638 w 1799"/>
              <a:gd name="T7" fmla="*/ 105 h 664"/>
              <a:gd name="T8" fmla="*/ 664 w 1799"/>
              <a:gd name="T9" fmla="*/ 7 h 664"/>
              <a:gd name="T10" fmla="*/ 907 w 1799"/>
              <a:gd name="T11" fmla="*/ 491 h 664"/>
              <a:gd name="T12" fmla="*/ 863 w 1799"/>
              <a:gd name="T13" fmla="*/ 664 h 664"/>
              <a:gd name="T14" fmla="*/ 777 w 1799"/>
              <a:gd name="T15" fmla="*/ 158 h 664"/>
              <a:gd name="T16" fmla="*/ 862 w 1799"/>
              <a:gd name="T17" fmla="*/ 205 h 664"/>
              <a:gd name="T18" fmla="*/ 969 w 1799"/>
              <a:gd name="T19" fmla="*/ 151 h 664"/>
              <a:gd name="T20" fmla="*/ 1082 w 1799"/>
              <a:gd name="T21" fmla="*/ 199 h 664"/>
              <a:gd name="T22" fmla="*/ 1131 w 1799"/>
              <a:gd name="T23" fmla="*/ 327 h 664"/>
              <a:gd name="T24" fmla="*/ 1081 w 1799"/>
              <a:gd name="T25" fmla="*/ 455 h 664"/>
              <a:gd name="T26" fmla="*/ 969 w 1799"/>
              <a:gd name="T27" fmla="*/ 503 h 664"/>
              <a:gd name="T28" fmla="*/ 988 w 1799"/>
              <a:gd name="T29" fmla="*/ 414 h 664"/>
              <a:gd name="T30" fmla="*/ 1038 w 1799"/>
              <a:gd name="T31" fmla="*/ 364 h 664"/>
              <a:gd name="T32" fmla="*/ 1038 w 1799"/>
              <a:gd name="T33" fmla="*/ 289 h 664"/>
              <a:gd name="T34" fmla="*/ 988 w 1799"/>
              <a:gd name="T35" fmla="*/ 239 h 664"/>
              <a:gd name="T36" fmla="*/ 915 w 1799"/>
              <a:gd name="T37" fmla="*/ 239 h 664"/>
              <a:gd name="T38" fmla="*/ 865 w 1799"/>
              <a:gd name="T39" fmla="*/ 289 h 664"/>
              <a:gd name="T40" fmla="*/ 865 w 1799"/>
              <a:gd name="T41" fmla="*/ 364 h 664"/>
              <a:gd name="T42" fmla="*/ 915 w 1799"/>
              <a:gd name="T43" fmla="*/ 414 h 664"/>
              <a:gd name="T44" fmla="*/ 1194 w 1799"/>
              <a:gd name="T45" fmla="*/ 158 h 664"/>
              <a:gd name="T46" fmla="*/ 1279 w 1799"/>
              <a:gd name="T47" fmla="*/ 210 h 664"/>
              <a:gd name="T48" fmla="*/ 1372 w 1799"/>
              <a:gd name="T49" fmla="*/ 152 h 664"/>
              <a:gd name="T50" fmla="*/ 1429 w 1799"/>
              <a:gd name="T51" fmla="*/ 165 h 664"/>
              <a:gd name="T52" fmla="*/ 1379 w 1799"/>
              <a:gd name="T53" fmla="*/ 242 h 664"/>
              <a:gd name="T54" fmla="*/ 1299 w 1799"/>
              <a:gd name="T55" fmla="*/ 257 h 664"/>
              <a:gd name="T56" fmla="*/ 1279 w 1799"/>
              <a:gd name="T57" fmla="*/ 496 h 664"/>
              <a:gd name="T58" fmla="*/ 1194 w 1799"/>
              <a:gd name="T59" fmla="*/ 158 h 664"/>
              <a:gd name="T60" fmla="*/ 1549 w 1799"/>
              <a:gd name="T61" fmla="*/ 489 h 664"/>
              <a:gd name="T62" fmla="*/ 1455 w 1799"/>
              <a:gd name="T63" fmla="*/ 395 h 664"/>
              <a:gd name="T64" fmla="*/ 1455 w 1799"/>
              <a:gd name="T65" fmla="*/ 258 h 664"/>
              <a:gd name="T66" fmla="*/ 1549 w 1799"/>
              <a:gd name="T67" fmla="*/ 165 h 664"/>
              <a:gd name="T68" fmla="*/ 1690 w 1799"/>
              <a:gd name="T69" fmla="*/ 165 h 664"/>
              <a:gd name="T70" fmla="*/ 1785 w 1799"/>
              <a:gd name="T71" fmla="*/ 258 h 664"/>
              <a:gd name="T72" fmla="*/ 1785 w 1799"/>
              <a:gd name="T73" fmla="*/ 395 h 664"/>
              <a:gd name="T74" fmla="*/ 1691 w 1799"/>
              <a:gd name="T75" fmla="*/ 489 h 664"/>
              <a:gd name="T76" fmla="*/ 1620 w 1799"/>
              <a:gd name="T77" fmla="*/ 421 h 664"/>
              <a:gd name="T78" fmla="*/ 1686 w 1799"/>
              <a:gd name="T79" fmla="*/ 393 h 664"/>
              <a:gd name="T80" fmla="*/ 1713 w 1799"/>
              <a:gd name="T81" fmla="*/ 326 h 664"/>
              <a:gd name="T82" fmla="*/ 1686 w 1799"/>
              <a:gd name="T83" fmla="*/ 259 h 664"/>
              <a:gd name="T84" fmla="*/ 1620 w 1799"/>
              <a:gd name="T85" fmla="*/ 232 h 664"/>
              <a:gd name="T86" fmla="*/ 1555 w 1799"/>
              <a:gd name="T87" fmla="*/ 259 h 664"/>
              <a:gd name="T88" fmla="*/ 1528 w 1799"/>
              <a:gd name="T89" fmla="*/ 326 h 664"/>
              <a:gd name="T90" fmla="*/ 1555 w 1799"/>
              <a:gd name="T91" fmla="*/ 393 h 664"/>
              <a:gd name="T92" fmla="*/ 1620 w 1799"/>
              <a:gd name="T93" fmla="*/ 421 h 664"/>
              <a:gd name="T94" fmla="*/ 88 w 1799"/>
              <a:gd name="T95" fmla="*/ 158 h 664"/>
              <a:gd name="T96" fmla="*/ 236 w 1799"/>
              <a:gd name="T97" fmla="*/ 158 h 664"/>
              <a:gd name="T98" fmla="*/ 392 w 1799"/>
              <a:gd name="T99" fmla="*/ 373 h 664"/>
              <a:gd name="T100" fmla="*/ 550 w 1799"/>
              <a:gd name="T101" fmla="*/ 158 h 664"/>
              <a:gd name="T102" fmla="*/ 354 w 1799"/>
              <a:gd name="T103" fmla="*/ 495 h 664"/>
              <a:gd name="T104" fmla="*/ 192 w 1799"/>
              <a:gd name="T105" fmla="*/ 495 h 664"/>
              <a:gd name="T106" fmla="*/ 0 w 1799"/>
              <a:gd name="T107" fmla="*/ 158 h 6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799" h="664">
                <a:moveTo>
                  <a:pt x="610" y="158"/>
                </a:moveTo>
                <a:cubicBezTo>
                  <a:pt x="698" y="158"/>
                  <a:pt x="698" y="158"/>
                  <a:pt x="698" y="158"/>
                </a:cubicBezTo>
                <a:cubicBezTo>
                  <a:pt x="698" y="496"/>
                  <a:pt x="698" y="496"/>
                  <a:pt x="698" y="496"/>
                </a:cubicBezTo>
                <a:cubicBezTo>
                  <a:pt x="610" y="496"/>
                  <a:pt x="610" y="496"/>
                  <a:pt x="610" y="496"/>
                </a:cubicBezTo>
                <a:lnTo>
                  <a:pt x="610" y="158"/>
                </a:lnTo>
                <a:close/>
                <a:moveTo>
                  <a:pt x="664" y="7"/>
                </a:moveTo>
                <a:cubicBezTo>
                  <a:pt x="637" y="0"/>
                  <a:pt x="609" y="16"/>
                  <a:pt x="602" y="43"/>
                </a:cubicBezTo>
                <a:cubicBezTo>
                  <a:pt x="595" y="70"/>
                  <a:pt x="611" y="98"/>
                  <a:pt x="638" y="105"/>
                </a:cubicBezTo>
                <a:cubicBezTo>
                  <a:pt x="665" y="112"/>
                  <a:pt x="693" y="96"/>
                  <a:pt x="700" y="69"/>
                </a:cubicBezTo>
                <a:cubicBezTo>
                  <a:pt x="707" y="42"/>
                  <a:pt x="691" y="14"/>
                  <a:pt x="664" y="7"/>
                </a:cubicBezTo>
                <a:close/>
                <a:moveTo>
                  <a:pt x="969" y="503"/>
                </a:moveTo>
                <a:cubicBezTo>
                  <a:pt x="946" y="503"/>
                  <a:pt x="926" y="499"/>
                  <a:pt x="907" y="491"/>
                </a:cubicBezTo>
                <a:cubicBezTo>
                  <a:pt x="889" y="482"/>
                  <a:pt x="874" y="470"/>
                  <a:pt x="863" y="455"/>
                </a:cubicBezTo>
                <a:cubicBezTo>
                  <a:pt x="863" y="664"/>
                  <a:pt x="863" y="664"/>
                  <a:pt x="863" y="664"/>
                </a:cubicBezTo>
                <a:cubicBezTo>
                  <a:pt x="777" y="664"/>
                  <a:pt x="777" y="664"/>
                  <a:pt x="777" y="664"/>
                </a:cubicBezTo>
                <a:cubicBezTo>
                  <a:pt x="777" y="158"/>
                  <a:pt x="777" y="158"/>
                  <a:pt x="777" y="158"/>
                </a:cubicBezTo>
                <a:cubicBezTo>
                  <a:pt x="862" y="158"/>
                  <a:pt x="862" y="158"/>
                  <a:pt x="862" y="158"/>
                </a:cubicBezTo>
                <a:cubicBezTo>
                  <a:pt x="862" y="205"/>
                  <a:pt x="862" y="205"/>
                  <a:pt x="862" y="205"/>
                </a:cubicBezTo>
                <a:cubicBezTo>
                  <a:pt x="874" y="188"/>
                  <a:pt x="888" y="175"/>
                  <a:pt x="907" y="166"/>
                </a:cubicBezTo>
                <a:cubicBezTo>
                  <a:pt x="925" y="156"/>
                  <a:pt x="946" y="151"/>
                  <a:pt x="969" y="151"/>
                </a:cubicBezTo>
                <a:cubicBezTo>
                  <a:pt x="990" y="151"/>
                  <a:pt x="1010" y="155"/>
                  <a:pt x="1030" y="163"/>
                </a:cubicBezTo>
                <a:cubicBezTo>
                  <a:pt x="1050" y="172"/>
                  <a:pt x="1067" y="183"/>
                  <a:pt x="1082" y="199"/>
                </a:cubicBezTo>
                <a:cubicBezTo>
                  <a:pt x="1097" y="214"/>
                  <a:pt x="1109" y="233"/>
                  <a:pt x="1118" y="254"/>
                </a:cubicBezTo>
                <a:cubicBezTo>
                  <a:pt x="1127" y="276"/>
                  <a:pt x="1131" y="300"/>
                  <a:pt x="1131" y="327"/>
                </a:cubicBezTo>
                <a:cubicBezTo>
                  <a:pt x="1131" y="354"/>
                  <a:pt x="1127" y="378"/>
                  <a:pt x="1118" y="400"/>
                </a:cubicBezTo>
                <a:cubicBezTo>
                  <a:pt x="1108" y="421"/>
                  <a:pt x="1096" y="440"/>
                  <a:pt x="1081" y="455"/>
                </a:cubicBezTo>
                <a:cubicBezTo>
                  <a:pt x="1066" y="471"/>
                  <a:pt x="1049" y="482"/>
                  <a:pt x="1030" y="491"/>
                </a:cubicBezTo>
                <a:cubicBezTo>
                  <a:pt x="1010" y="499"/>
                  <a:pt x="990" y="503"/>
                  <a:pt x="969" y="503"/>
                </a:cubicBezTo>
                <a:close/>
                <a:moveTo>
                  <a:pt x="952" y="421"/>
                </a:moveTo>
                <a:cubicBezTo>
                  <a:pt x="965" y="421"/>
                  <a:pt x="977" y="419"/>
                  <a:pt x="988" y="414"/>
                </a:cubicBezTo>
                <a:cubicBezTo>
                  <a:pt x="999" y="409"/>
                  <a:pt x="1009" y="402"/>
                  <a:pt x="1018" y="394"/>
                </a:cubicBezTo>
                <a:cubicBezTo>
                  <a:pt x="1026" y="385"/>
                  <a:pt x="1033" y="375"/>
                  <a:pt x="1038" y="364"/>
                </a:cubicBezTo>
                <a:cubicBezTo>
                  <a:pt x="1043" y="352"/>
                  <a:pt x="1045" y="340"/>
                  <a:pt x="1045" y="326"/>
                </a:cubicBezTo>
                <a:cubicBezTo>
                  <a:pt x="1045" y="313"/>
                  <a:pt x="1043" y="301"/>
                  <a:pt x="1038" y="289"/>
                </a:cubicBezTo>
                <a:cubicBezTo>
                  <a:pt x="1033" y="278"/>
                  <a:pt x="1026" y="268"/>
                  <a:pt x="1018" y="259"/>
                </a:cubicBezTo>
                <a:cubicBezTo>
                  <a:pt x="1009" y="251"/>
                  <a:pt x="999" y="244"/>
                  <a:pt x="988" y="239"/>
                </a:cubicBezTo>
                <a:cubicBezTo>
                  <a:pt x="977" y="234"/>
                  <a:pt x="965" y="231"/>
                  <a:pt x="952" y="231"/>
                </a:cubicBezTo>
                <a:cubicBezTo>
                  <a:pt x="938" y="231"/>
                  <a:pt x="926" y="234"/>
                  <a:pt x="915" y="239"/>
                </a:cubicBezTo>
                <a:cubicBezTo>
                  <a:pt x="903" y="244"/>
                  <a:pt x="893" y="251"/>
                  <a:pt x="885" y="259"/>
                </a:cubicBezTo>
                <a:cubicBezTo>
                  <a:pt x="877" y="268"/>
                  <a:pt x="870" y="278"/>
                  <a:pt x="865" y="289"/>
                </a:cubicBezTo>
                <a:cubicBezTo>
                  <a:pt x="860" y="301"/>
                  <a:pt x="858" y="313"/>
                  <a:pt x="858" y="326"/>
                </a:cubicBezTo>
                <a:cubicBezTo>
                  <a:pt x="858" y="340"/>
                  <a:pt x="860" y="352"/>
                  <a:pt x="865" y="364"/>
                </a:cubicBezTo>
                <a:cubicBezTo>
                  <a:pt x="870" y="375"/>
                  <a:pt x="877" y="385"/>
                  <a:pt x="885" y="394"/>
                </a:cubicBezTo>
                <a:cubicBezTo>
                  <a:pt x="893" y="402"/>
                  <a:pt x="903" y="409"/>
                  <a:pt x="915" y="414"/>
                </a:cubicBezTo>
                <a:cubicBezTo>
                  <a:pt x="926" y="419"/>
                  <a:pt x="938" y="421"/>
                  <a:pt x="952" y="421"/>
                </a:cubicBezTo>
                <a:close/>
                <a:moveTo>
                  <a:pt x="1194" y="158"/>
                </a:moveTo>
                <a:cubicBezTo>
                  <a:pt x="1279" y="158"/>
                  <a:pt x="1279" y="158"/>
                  <a:pt x="1279" y="158"/>
                </a:cubicBezTo>
                <a:cubicBezTo>
                  <a:pt x="1279" y="210"/>
                  <a:pt x="1279" y="210"/>
                  <a:pt x="1279" y="210"/>
                </a:cubicBezTo>
                <a:cubicBezTo>
                  <a:pt x="1287" y="190"/>
                  <a:pt x="1299" y="175"/>
                  <a:pt x="1315" y="166"/>
                </a:cubicBezTo>
                <a:cubicBezTo>
                  <a:pt x="1331" y="157"/>
                  <a:pt x="1350" y="152"/>
                  <a:pt x="1372" y="152"/>
                </a:cubicBezTo>
                <a:cubicBezTo>
                  <a:pt x="1383" y="152"/>
                  <a:pt x="1394" y="153"/>
                  <a:pt x="1403" y="156"/>
                </a:cubicBezTo>
                <a:cubicBezTo>
                  <a:pt x="1413" y="158"/>
                  <a:pt x="1422" y="161"/>
                  <a:pt x="1429" y="165"/>
                </a:cubicBezTo>
                <a:cubicBezTo>
                  <a:pt x="1397" y="250"/>
                  <a:pt x="1397" y="250"/>
                  <a:pt x="1397" y="250"/>
                </a:cubicBezTo>
                <a:cubicBezTo>
                  <a:pt x="1393" y="247"/>
                  <a:pt x="1387" y="244"/>
                  <a:pt x="1379" y="242"/>
                </a:cubicBezTo>
                <a:cubicBezTo>
                  <a:pt x="1371" y="239"/>
                  <a:pt x="1362" y="238"/>
                  <a:pt x="1352" y="238"/>
                </a:cubicBezTo>
                <a:cubicBezTo>
                  <a:pt x="1330" y="238"/>
                  <a:pt x="1313" y="244"/>
                  <a:pt x="1299" y="257"/>
                </a:cubicBezTo>
                <a:cubicBezTo>
                  <a:pt x="1286" y="269"/>
                  <a:pt x="1279" y="289"/>
                  <a:pt x="1279" y="318"/>
                </a:cubicBezTo>
                <a:cubicBezTo>
                  <a:pt x="1279" y="496"/>
                  <a:pt x="1279" y="496"/>
                  <a:pt x="1279" y="496"/>
                </a:cubicBezTo>
                <a:cubicBezTo>
                  <a:pt x="1194" y="496"/>
                  <a:pt x="1194" y="496"/>
                  <a:pt x="1194" y="496"/>
                </a:cubicBezTo>
                <a:lnTo>
                  <a:pt x="1194" y="158"/>
                </a:lnTo>
                <a:close/>
                <a:moveTo>
                  <a:pt x="1620" y="503"/>
                </a:moveTo>
                <a:cubicBezTo>
                  <a:pt x="1594" y="503"/>
                  <a:pt x="1571" y="498"/>
                  <a:pt x="1549" y="489"/>
                </a:cubicBezTo>
                <a:cubicBezTo>
                  <a:pt x="1527" y="480"/>
                  <a:pt x="1508" y="467"/>
                  <a:pt x="1492" y="451"/>
                </a:cubicBezTo>
                <a:cubicBezTo>
                  <a:pt x="1476" y="435"/>
                  <a:pt x="1464" y="416"/>
                  <a:pt x="1455" y="395"/>
                </a:cubicBezTo>
                <a:cubicBezTo>
                  <a:pt x="1446" y="374"/>
                  <a:pt x="1441" y="351"/>
                  <a:pt x="1441" y="327"/>
                </a:cubicBezTo>
                <a:cubicBezTo>
                  <a:pt x="1441" y="303"/>
                  <a:pt x="1446" y="280"/>
                  <a:pt x="1455" y="258"/>
                </a:cubicBezTo>
                <a:cubicBezTo>
                  <a:pt x="1464" y="237"/>
                  <a:pt x="1476" y="218"/>
                  <a:pt x="1492" y="202"/>
                </a:cubicBezTo>
                <a:cubicBezTo>
                  <a:pt x="1508" y="187"/>
                  <a:pt x="1527" y="174"/>
                  <a:pt x="1549" y="165"/>
                </a:cubicBezTo>
                <a:cubicBezTo>
                  <a:pt x="1571" y="156"/>
                  <a:pt x="1594" y="151"/>
                  <a:pt x="1620" y="151"/>
                </a:cubicBezTo>
                <a:cubicBezTo>
                  <a:pt x="1645" y="151"/>
                  <a:pt x="1668" y="156"/>
                  <a:pt x="1690" y="165"/>
                </a:cubicBezTo>
                <a:cubicBezTo>
                  <a:pt x="1712" y="174"/>
                  <a:pt x="1731" y="187"/>
                  <a:pt x="1747" y="202"/>
                </a:cubicBezTo>
                <a:cubicBezTo>
                  <a:pt x="1763" y="218"/>
                  <a:pt x="1776" y="237"/>
                  <a:pt x="1785" y="258"/>
                </a:cubicBezTo>
                <a:cubicBezTo>
                  <a:pt x="1794" y="280"/>
                  <a:pt x="1799" y="303"/>
                  <a:pt x="1799" y="327"/>
                </a:cubicBezTo>
                <a:cubicBezTo>
                  <a:pt x="1799" y="351"/>
                  <a:pt x="1794" y="374"/>
                  <a:pt x="1785" y="395"/>
                </a:cubicBezTo>
                <a:cubicBezTo>
                  <a:pt x="1776" y="416"/>
                  <a:pt x="1763" y="435"/>
                  <a:pt x="1747" y="451"/>
                </a:cubicBezTo>
                <a:cubicBezTo>
                  <a:pt x="1731" y="467"/>
                  <a:pt x="1713" y="480"/>
                  <a:pt x="1691" y="489"/>
                </a:cubicBezTo>
                <a:cubicBezTo>
                  <a:pt x="1669" y="498"/>
                  <a:pt x="1645" y="503"/>
                  <a:pt x="1620" y="503"/>
                </a:cubicBezTo>
                <a:close/>
                <a:moveTo>
                  <a:pt x="1620" y="421"/>
                </a:moveTo>
                <a:cubicBezTo>
                  <a:pt x="1633" y="421"/>
                  <a:pt x="1645" y="418"/>
                  <a:pt x="1657" y="413"/>
                </a:cubicBezTo>
                <a:cubicBezTo>
                  <a:pt x="1668" y="408"/>
                  <a:pt x="1678" y="402"/>
                  <a:pt x="1686" y="393"/>
                </a:cubicBezTo>
                <a:cubicBezTo>
                  <a:pt x="1694" y="385"/>
                  <a:pt x="1701" y="375"/>
                  <a:pt x="1706" y="364"/>
                </a:cubicBezTo>
                <a:cubicBezTo>
                  <a:pt x="1711" y="352"/>
                  <a:pt x="1713" y="340"/>
                  <a:pt x="1713" y="326"/>
                </a:cubicBezTo>
                <a:cubicBezTo>
                  <a:pt x="1713" y="313"/>
                  <a:pt x="1711" y="301"/>
                  <a:pt x="1706" y="289"/>
                </a:cubicBezTo>
                <a:cubicBezTo>
                  <a:pt x="1701" y="278"/>
                  <a:pt x="1694" y="268"/>
                  <a:pt x="1686" y="259"/>
                </a:cubicBezTo>
                <a:cubicBezTo>
                  <a:pt x="1678" y="251"/>
                  <a:pt x="1668" y="244"/>
                  <a:pt x="1657" y="239"/>
                </a:cubicBezTo>
                <a:cubicBezTo>
                  <a:pt x="1645" y="234"/>
                  <a:pt x="1633" y="232"/>
                  <a:pt x="1620" y="232"/>
                </a:cubicBezTo>
                <a:cubicBezTo>
                  <a:pt x="1607" y="232"/>
                  <a:pt x="1595" y="234"/>
                  <a:pt x="1584" y="239"/>
                </a:cubicBezTo>
                <a:cubicBezTo>
                  <a:pt x="1573" y="244"/>
                  <a:pt x="1563" y="251"/>
                  <a:pt x="1555" y="259"/>
                </a:cubicBezTo>
                <a:cubicBezTo>
                  <a:pt x="1546" y="268"/>
                  <a:pt x="1540" y="278"/>
                  <a:pt x="1535" y="289"/>
                </a:cubicBezTo>
                <a:cubicBezTo>
                  <a:pt x="1530" y="301"/>
                  <a:pt x="1528" y="313"/>
                  <a:pt x="1528" y="326"/>
                </a:cubicBezTo>
                <a:cubicBezTo>
                  <a:pt x="1528" y="340"/>
                  <a:pt x="1530" y="352"/>
                  <a:pt x="1535" y="364"/>
                </a:cubicBezTo>
                <a:cubicBezTo>
                  <a:pt x="1540" y="375"/>
                  <a:pt x="1546" y="385"/>
                  <a:pt x="1555" y="393"/>
                </a:cubicBezTo>
                <a:cubicBezTo>
                  <a:pt x="1563" y="402"/>
                  <a:pt x="1573" y="408"/>
                  <a:pt x="1584" y="413"/>
                </a:cubicBezTo>
                <a:cubicBezTo>
                  <a:pt x="1595" y="418"/>
                  <a:pt x="1607" y="421"/>
                  <a:pt x="1620" y="421"/>
                </a:cubicBezTo>
                <a:close/>
                <a:moveTo>
                  <a:pt x="0" y="158"/>
                </a:moveTo>
                <a:cubicBezTo>
                  <a:pt x="88" y="158"/>
                  <a:pt x="88" y="158"/>
                  <a:pt x="88" y="158"/>
                </a:cubicBezTo>
                <a:cubicBezTo>
                  <a:pt x="156" y="373"/>
                  <a:pt x="156" y="373"/>
                  <a:pt x="156" y="373"/>
                </a:cubicBezTo>
                <a:cubicBezTo>
                  <a:pt x="236" y="158"/>
                  <a:pt x="236" y="158"/>
                  <a:pt x="236" y="158"/>
                </a:cubicBezTo>
                <a:cubicBezTo>
                  <a:pt x="313" y="158"/>
                  <a:pt x="313" y="158"/>
                  <a:pt x="313" y="158"/>
                </a:cubicBezTo>
                <a:cubicBezTo>
                  <a:pt x="392" y="373"/>
                  <a:pt x="392" y="373"/>
                  <a:pt x="392" y="373"/>
                </a:cubicBezTo>
                <a:cubicBezTo>
                  <a:pt x="462" y="158"/>
                  <a:pt x="462" y="158"/>
                  <a:pt x="462" y="158"/>
                </a:cubicBezTo>
                <a:cubicBezTo>
                  <a:pt x="550" y="158"/>
                  <a:pt x="550" y="158"/>
                  <a:pt x="550" y="158"/>
                </a:cubicBezTo>
                <a:cubicBezTo>
                  <a:pt x="435" y="495"/>
                  <a:pt x="435" y="495"/>
                  <a:pt x="435" y="495"/>
                </a:cubicBezTo>
                <a:cubicBezTo>
                  <a:pt x="354" y="495"/>
                  <a:pt x="354" y="495"/>
                  <a:pt x="354" y="495"/>
                </a:cubicBezTo>
                <a:cubicBezTo>
                  <a:pt x="274" y="275"/>
                  <a:pt x="274" y="275"/>
                  <a:pt x="274" y="275"/>
                </a:cubicBezTo>
                <a:cubicBezTo>
                  <a:pt x="192" y="495"/>
                  <a:pt x="192" y="495"/>
                  <a:pt x="192" y="495"/>
                </a:cubicBezTo>
                <a:cubicBezTo>
                  <a:pt x="110" y="495"/>
                  <a:pt x="110" y="495"/>
                  <a:pt x="110" y="495"/>
                </a:cubicBezTo>
                <a:lnTo>
                  <a:pt x="0" y="15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en-US"/>
          </a:p>
        </p:txBody>
      </p:sp>
    </p:spTree>
  </p:cSld>
  <p:clrMapOvr>
    <a:masterClrMapping/>
  </p:clrMapOvr>
  <p:transition spd="med"/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Big_LeftArc_Turquoi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raphic 1"/>
          <p:cNvSpPr/>
          <p:nvPr/>
        </p:nvSpPr>
        <p:spPr>
          <a:xfrm>
            <a:off x="-4146" y="0"/>
            <a:ext cx="6878649" cy="6857744"/>
          </a:xfrm>
          <a:custGeom>
            <a:avLst/>
            <a:gdLst>
              <a:gd name="connsiteX0" fmla="*/ 0 w 6878649"/>
              <a:gd name="connsiteY0" fmla="*/ 0 h 6857744"/>
              <a:gd name="connsiteX1" fmla="*/ 0 w 6878649"/>
              <a:gd name="connsiteY1" fmla="*/ 6857744 h 6857744"/>
              <a:gd name="connsiteX2" fmla="*/ 6332932 w 6878649"/>
              <a:gd name="connsiteY2" fmla="*/ 6857744 h 6857744"/>
              <a:gd name="connsiteX3" fmla="*/ 6878649 w 6878649"/>
              <a:gd name="connsiteY3" fmla="*/ 3428872 h 6857744"/>
              <a:gd name="connsiteX4" fmla="*/ 6332932 w 6878649"/>
              <a:gd name="connsiteY4" fmla="*/ 0 h 6857744"/>
              <a:gd name="connsiteX5" fmla="*/ 0 w 6878649"/>
              <a:gd name="connsiteY5" fmla="*/ 0 h 6857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78649" h="6857744">
                <a:moveTo>
                  <a:pt x="0" y="0"/>
                </a:moveTo>
                <a:lnTo>
                  <a:pt x="0" y="6857744"/>
                </a:lnTo>
                <a:lnTo>
                  <a:pt x="6332932" y="6857744"/>
                </a:lnTo>
                <a:cubicBezTo>
                  <a:pt x="6689571" y="5758600"/>
                  <a:pt x="6878649" y="4610309"/>
                  <a:pt x="6878649" y="3428872"/>
                </a:cubicBezTo>
                <a:cubicBezTo>
                  <a:pt x="6878649" y="2247435"/>
                  <a:pt x="6689571" y="1099144"/>
                  <a:pt x="6332932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0095B7"/>
          </a:solidFill>
          <a:ln w="1693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674742" y="882963"/>
            <a:ext cx="3938822" cy="2253919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6000" b="1">
                <a:solidFill>
                  <a:schemeClr val="bg1"/>
                </a:solidFill>
                <a:latin typeface="Tenorite" pitchFamily="2" charset="0"/>
              </a:defRPr>
            </a:lvl1pPr>
          </a:lstStyle>
          <a:p>
            <a:r>
              <a:rPr lang="en-US"/>
              <a:t>Click to add a title</a:t>
            </a:r>
            <a:endParaRPr lang="en-US"/>
          </a:p>
        </p:txBody>
      </p:sp>
      <p:sp>
        <p:nvSpPr>
          <p:cNvPr id="7" name="Text Placeholder 2"/>
          <p:cNvSpPr>
            <a:spLocks noGrp="1"/>
          </p:cNvSpPr>
          <p:nvPr>
            <p:ph type="body" idx="30" hasCustomPrompt="1"/>
          </p:nvPr>
        </p:nvSpPr>
        <p:spPr>
          <a:xfrm>
            <a:off x="8603668" y="715315"/>
            <a:ext cx="2546928" cy="35829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00" b="1">
                <a:solidFill>
                  <a:schemeClr val="tx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8" name="Text Placeholder 2"/>
          <p:cNvSpPr>
            <a:spLocks noGrp="1"/>
          </p:cNvSpPr>
          <p:nvPr>
            <p:ph type="body" idx="31" hasCustomPrompt="1"/>
          </p:nvPr>
        </p:nvSpPr>
        <p:spPr>
          <a:xfrm>
            <a:off x="8603668" y="1184543"/>
            <a:ext cx="2546928" cy="56453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chemeClr val="tx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description</a:t>
            </a:r>
            <a:endParaRPr lang="en-US"/>
          </a:p>
        </p:txBody>
      </p:sp>
      <p:sp>
        <p:nvSpPr>
          <p:cNvPr id="9" name="Text Placeholder 2"/>
          <p:cNvSpPr>
            <a:spLocks noGrp="1"/>
          </p:cNvSpPr>
          <p:nvPr>
            <p:ph type="body" idx="32" hasCustomPrompt="1"/>
          </p:nvPr>
        </p:nvSpPr>
        <p:spPr>
          <a:xfrm>
            <a:off x="8603668" y="2682660"/>
            <a:ext cx="2546928" cy="35829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00" b="1">
                <a:solidFill>
                  <a:schemeClr val="tx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10" name="Text Placeholder 2"/>
          <p:cNvSpPr>
            <a:spLocks noGrp="1"/>
          </p:cNvSpPr>
          <p:nvPr>
            <p:ph type="body" idx="33" hasCustomPrompt="1"/>
          </p:nvPr>
        </p:nvSpPr>
        <p:spPr>
          <a:xfrm>
            <a:off x="8603668" y="3151888"/>
            <a:ext cx="2546928" cy="56453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chemeClr val="tx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description</a:t>
            </a:r>
            <a:endParaRPr lang="en-US"/>
          </a:p>
        </p:txBody>
      </p:sp>
      <p:sp>
        <p:nvSpPr>
          <p:cNvPr id="11" name="Text Placeholder 2"/>
          <p:cNvSpPr>
            <a:spLocks noGrp="1"/>
          </p:cNvSpPr>
          <p:nvPr>
            <p:ph type="body" idx="34" hasCustomPrompt="1"/>
          </p:nvPr>
        </p:nvSpPr>
        <p:spPr>
          <a:xfrm>
            <a:off x="8603668" y="4705423"/>
            <a:ext cx="2546928" cy="35829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00" b="1">
                <a:solidFill>
                  <a:schemeClr val="tx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12" name="Text Placeholder 2"/>
          <p:cNvSpPr>
            <a:spLocks noGrp="1"/>
          </p:cNvSpPr>
          <p:nvPr>
            <p:ph type="body" idx="35" hasCustomPrompt="1"/>
          </p:nvPr>
        </p:nvSpPr>
        <p:spPr>
          <a:xfrm>
            <a:off x="8603668" y="5174651"/>
            <a:ext cx="2546928" cy="56453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chemeClr val="tx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description</a:t>
            </a:r>
            <a:endParaRPr lang="en-US"/>
          </a:p>
        </p:txBody>
      </p:sp>
      <p:sp>
        <p:nvSpPr>
          <p:cNvPr id="6" name="Número de diapositiva"/>
          <p:cNvSpPr txBox="1"/>
          <p:nvPr userDrawn="1"/>
        </p:nvSpPr>
        <p:spPr>
          <a:xfrm>
            <a:off x="11516762" y="6509914"/>
            <a:ext cx="548640" cy="91440"/>
          </a:xfrm>
          <a:prstGeom prst="rect">
            <a:avLst/>
          </a:prstGeom>
        </p:spPr>
        <p:txBody>
          <a:bodyPr anchor="ctr">
            <a:no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7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enorite" pitchFamily="2" charset="0"/>
                <a:ea typeface="+mn-ea"/>
                <a:cs typeface="+mn-cs"/>
                <a:sym typeface="Tenorite Regular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9pPr>
          </a:lstStyle>
          <a:p>
            <a:fld id="{86CB4B4D-7CA3-9044-876B-883B54F8677D}" type="slidenum">
              <a:rPr lang="en-US" sz="800" smtClean="0"/>
            </a:fld>
            <a:endParaRPr lang="en-US" sz="800"/>
          </a:p>
        </p:txBody>
      </p:sp>
      <p:sp>
        <p:nvSpPr>
          <p:cNvPr id="13" name="Freeform 5"/>
          <p:cNvSpPr>
            <a:spLocks noEditPoints="1"/>
          </p:cNvSpPr>
          <p:nvPr userDrawn="1"/>
        </p:nvSpPr>
        <p:spPr bwMode="auto">
          <a:xfrm>
            <a:off x="10784911" y="6479382"/>
            <a:ext cx="468874" cy="173633"/>
          </a:xfrm>
          <a:custGeom>
            <a:avLst/>
            <a:gdLst>
              <a:gd name="T0" fmla="*/ 698 w 1799"/>
              <a:gd name="T1" fmla="*/ 158 h 664"/>
              <a:gd name="T2" fmla="*/ 610 w 1799"/>
              <a:gd name="T3" fmla="*/ 496 h 664"/>
              <a:gd name="T4" fmla="*/ 664 w 1799"/>
              <a:gd name="T5" fmla="*/ 7 h 664"/>
              <a:gd name="T6" fmla="*/ 638 w 1799"/>
              <a:gd name="T7" fmla="*/ 105 h 664"/>
              <a:gd name="T8" fmla="*/ 664 w 1799"/>
              <a:gd name="T9" fmla="*/ 7 h 664"/>
              <a:gd name="T10" fmla="*/ 907 w 1799"/>
              <a:gd name="T11" fmla="*/ 491 h 664"/>
              <a:gd name="T12" fmla="*/ 863 w 1799"/>
              <a:gd name="T13" fmla="*/ 664 h 664"/>
              <a:gd name="T14" fmla="*/ 777 w 1799"/>
              <a:gd name="T15" fmla="*/ 158 h 664"/>
              <a:gd name="T16" fmla="*/ 862 w 1799"/>
              <a:gd name="T17" fmla="*/ 205 h 664"/>
              <a:gd name="T18" fmla="*/ 969 w 1799"/>
              <a:gd name="T19" fmla="*/ 151 h 664"/>
              <a:gd name="T20" fmla="*/ 1082 w 1799"/>
              <a:gd name="T21" fmla="*/ 199 h 664"/>
              <a:gd name="T22" fmla="*/ 1131 w 1799"/>
              <a:gd name="T23" fmla="*/ 327 h 664"/>
              <a:gd name="T24" fmla="*/ 1081 w 1799"/>
              <a:gd name="T25" fmla="*/ 455 h 664"/>
              <a:gd name="T26" fmla="*/ 969 w 1799"/>
              <a:gd name="T27" fmla="*/ 503 h 664"/>
              <a:gd name="T28" fmla="*/ 988 w 1799"/>
              <a:gd name="T29" fmla="*/ 414 h 664"/>
              <a:gd name="T30" fmla="*/ 1038 w 1799"/>
              <a:gd name="T31" fmla="*/ 364 h 664"/>
              <a:gd name="T32" fmla="*/ 1038 w 1799"/>
              <a:gd name="T33" fmla="*/ 289 h 664"/>
              <a:gd name="T34" fmla="*/ 988 w 1799"/>
              <a:gd name="T35" fmla="*/ 239 h 664"/>
              <a:gd name="T36" fmla="*/ 915 w 1799"/>
              <a:gd name="T37" fmla="*/ 239 h 664"/>
              <a:gd name="T38" fmla="*/ 865 w 1799"/>
              <a:gd name="T39" fmla="*/ 289 h 664"/>
              <a:gd name="T40" fmla="*/ 865 w 1799"/>
              <a:gd name="T41" fmla="*/ 364 h 664"/>
              <a:gd name="T42" fmla="*/ 915 w 1799"/>
              <a:gd name="T43" fmla="*/ 414 h 664"/>
              <a:gd name="T44" fmla="*/ 1194 w 1799"/>
              <a:gd name="T45" fmla="*/ 158 h 664"/>
              <a:gd name="T46" fmla="*/ 1279 w 1799"/>
              <a:gd name="T47" fmla="*/ 210 h 664"/>
              <a:gd name="T48" fmla="*/ 1372 w 1799"/>
              <a:gd name="T49" fmla="*/ 152 h 664"/>
              <a:gd name="T50" fmla="*/ 1429 w 1799"/>
              <a:gd name="T51" fmla="*/ 165 h 664"/>
              <a:gd name="T52" fmla="*/ 1379 w 1799"/>
              <a:gd name="T53" fmla="*/ 242 h 664"/>
              <a:gd name="T54" fmla="*/ 1299 w 1799"/>
              <a:gd name="T55" fmla="*/ 257 h 664"/>
              <a:gd name="T56" fmla="*/ 1279 w 1799"/>
              <a:gd name="T57" fmla="*/ 496 h 664"/>
              <a:gd name="T58" fmla="*/ 1194 w 1799"/>
              <a:gd name="T59" fmla="*/ 158 h 664"/>
              <a:gd name="T60" fmla="*/ 1549 w 1799"/>
              <a:gd name="T61" fmla="*/ 489 h 664"/>
              <a:gd name="T62" fmla="*/ 1455 w 1799"/>
              <a:gd name="T63" fmla="*/ 395 h 664"/>
              <a:gd name="T64" fmla="*/ 1455 w 1799"/>
              <a:gd name="T65" fmla="*/ 258 h 664"/>
              <a:gd name="T66" fmla="*/ 1549 w 1799"/>
              <a:gd name="T67" fmla="*/ 165 h 664"/>
              <a:gd name="T68" fmla="*/ 1690 w 1799"/>
              <a:gd name="T69" fmla="*/ 165 h 664"/>
              <a:gd name="T70" fmla="*/ 1785 w 1799"/>
              <a:gd name="T71" fmla="*/ 258 h 664"/>
              <a:gd name="T72" fmla="*/ 1785 w 1799"/>
              <a:gd name="T73" fmla="*/ 395 h 664"/>
              <a:gd name="T74" fmla="*/ 1691 w 1799"/>
              <a:gd name="T75" fmla="*/ 489 h 664"/>
              <a:gd name="T76" fmla="*/ 1620 w 1799"/>
              <a:gd name="T77" fmla="*/ 421 h 664"/>
              <a:gd name="T78" fmla="*/ 1686 w 1799"/>
              <a:gd name="T79" fmla="*/ 393 h 664"/>
              <a:gd name="T80" fmla="*/ 1713 w 1799"/>
              <a:gd name="T81" fmla="*/ 326 h 664"/>
              <a:gd name="T82" fmla="*/ 1686 w 1799"/>
              <a:gd name="T83" fmla="*/ 259 h 664"/>
              <a:gd name="T84" fmla="*/ 1620 w 1799"/>
              <a:gd name="T85" fmla="*/ 232 h 664"/>
              <a:gd name="T86" fmla="*/ 1555 w 1799"/>
              <a:gd name="T87" fmla="*/ 259 h 664"/>
              <a:gd name="T88" fmla="*/ 1528 w 1799"/>
              <a:gd name="T89" fmla="*/ 326 h 664"/>
              <a:gd name="T90" fmla="*/ 1555 w 1799"/>
              <a:gd name="T91" fmla="*/ 393 h 664"/>
              <a:gd name="T92" fmla="*/ 1620 w 1799"/>
              <a:gd name="T93" fmla="*/ 421 h 664"/>
              <a:gd name="T94" fmla="*/ 88 w 1799"/>
              <a:gd name="T95" fmla="*/ 158 h 664"/>
              <a:gd name="T96" fmla="*/ 236 w 1799"/>
              <a:gd name="T97" fmla="*/ 158 h 664"/>
              <a:gd name="T98" fmla="*/ 392 w 1799"/>
              <a:gd name="T99" fmla="*/ 373 h 664"/>
              <a:gd name="T100" fmla="*/ 550 w 1799"/>
              <a:gd name="T101" fmla="*/ 158 h 664"/>
              <a:gd name="T102" fmla="*/ 354 w 1799"/>
              <a:gd name="T103" fmla="*/ 495 h 664"/>
              <a:gd name="T104" fmla="*/ 192 w 1799"/>
              <a:gd name="T105" fmla="*/ 495 h 664"/>
              <a:gd name="T106" fmla="*/ 0 w 1799"/>
              <a:gd name="T107" fmla="*/ 158 h 6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799" h="664">
                <a:moveTo>
                  <a:pt x="610" y="158"/>
                </a:moveTo>
                <a:cubicBezTo>
                  <a:pt x="698" y="158"/>
                  <a:pt x="698" y="158"/>
                  <a:pt x="698" y="158"/>
                </a:cubicBezTo>
                <a:cubicBezTo>
                  <a:pt x="698" y="496"/>
                  <a:pt x="698" y="496"/>
                  <a:pt x="698" y="496"/>
                </a:cubicBezTo>
                <a:cubicBezTo>
                  <a:pt x="610" y="496"/>
                  <a:pt x="610" y="496"/>
                  <a:pt x="610" y="496"/>
                </a:cubicBezTo>
                <a:lnTo>
                  <a:pt x="610" y="158"/>
                </a:lnTo>
                <a:close/>
                <a:moveTo>
                  <a:pt x="664" y="7"/>
                </a:moveTo>
                <a:cubicBezTo>
                  <a:pt x="637" y="0"/>
                  <a:pt x="609" y="16"/>
                  <a:pt x="602" y="43"/>
                </a:cubicBezTo>
                <a:cubicBezTo>
                  <a:pt x="595" y="70"/>
                  <a:pt x="611" y="98"/>
                  <a:pt x="638" y="105"/>
                </a:cubicBezTo>
                <a:cubicBezTo>
                  <a:pt x="665" y="112"/>
                  <a:pt x="693" y="96"/>
                  <a:pt x="700" y="69"/>
                </a:cubicBezTo>
                <a:cubicBezTo>
                  <a:pt x="707" y="42"/>
                  <a:pt x="691" y="14"/>
                  <a:pt x="664" y="7"/>
                </a:cubicBezTo>
                <a:close/>
                <a:moveTo>
                  <a:pt x="969" y="503"/>
                </a:moveTo>
                <a:cubicBezTo>
                  <a:pt x="946" y="503"/>
                  <a:pt x="926" y="499"/>
                  <a:pt x="907" y="491"/>
                </a:cubicBezTo>
                <a:cubicBezTo>
                  <a:pt x="889" y="482"/>
                  <a:pt x="874" y="470"/>
                  <a:pt x="863" y="455"/>
                </a:cubicBezTo>
                <a:cubicBezTo>
                  <a:pt x="863" y="664"/>
                  <a:pt x="863" y="664"/>
                  <a:pt x="863" y="664"/>
                </a:cubicBezTo>
                <a:cubicBezTo>
                  <a:pt x="777" y="664"/>
                  <a:pt x="777" y="664"/>
                  <a:pt x="777" y="664"/>
                </a:cubicBezTo>
                <a:cubicBezTo>
                  <a:pt x="777" y="158"/>
                  <a:pt x="777" y="158"/>
                  <a:pt x="777" y="158"/>
                </a:cubicBezTo>
                <a:cubicBezTo>
                  <a:pt x="862" y="158"/>
                  <a:pt x="862" y="158"/>
                  <a:pt x="862" y="158"/>
                </a:cubicBezTo>
                <a:cubicBezTo>
                  <a:pt x="862" y="205"/>
                  <a:pt x="862" y="205"/>
                  <a:pt x="862" y="205"/>
                </a:cubicBezTo>
                <a:cubicBezTo>
                  <a:pt x="874" y="188"/>
                  <a:pt x="888" y="175"/>
                  <a:pt x="907" y="166"/>
                </a:cubicBezTo>
                <a:cubicBezTo>
                  <a:pt x="925" y="156"/>
                  <a:pt x="946" y="151"/>
                  <a:pt x="969" y="151"/>
                </a:cubicBezTo>
                <a:cubicBezTo>
                  <a:pt x="990" y="151"/>
                  <a:pt x="1010" y="155"/>
                  <a:pt x="1030" y="163"/>
                </a:cubicBezTo>
                <a:cubicBezTo>
                  <a:pt x="1050" y="172"/>
                  <a:pt x="1067" y="183"/>
                  <a:pt x="1082" y="199"/>
                </a:cubicBezTo>
                <a:cubicBezTo>
                  <a:pt x="1097" y="214"/>
                  <a:pt x="1109" y="233"/>
                  <a:pt x="1118" y="254"/>
                </a:cubicBezTo>
                <a:cubicBezTo>
                  <a:pt x="1127" y="276"/>
                  <a:pt x="1131" y="300"/>
                  <a:pt x="1131" y="327"/>
                </a:cubicBezTo>
                <a:cubicBezTo>
                  <a:pt x="1131" y="354"/>
                  <a:pt x="1127" y="378"/>
                  <a:pt x="1118" y="400"/>
                </a:cubicBezTo>
                <a:cubicBezTo>
                  <a:pt x="1108" y="421"/>
                  <a:pt x="1096" y="440"/>
                  <a:pt x="1081" y="455"/>
                </a:cubicBezTo>
                <a:cubicBezTo>
                  <a:pt x="1066" y="471"/>
                  <a:pt x="1049" y="482"/>
                  <a:pt x="1030" y="491"/>
                </a:cubicBezTo>
                <a:cubicBezTo>
                  <a:pt x="1010" y="499"/>
                  <a:pt x="990" y="503"/>
                  <a:pt x="969" y="503"/>
                </a:cubicBezTo>
                <a:close/>
                <a:moveTo>
                  <a:pt x="952" y="421"/>
                </a:moveTo>
                <a:cubicBezTo>
                  <a:pt x="965" y="421"/>
                  <a:pt x="977" y="419"/>
                  <a:pt x="988" y="414"/>
                </a:cubicBezTo>
                <a:cubicBezTo>
                  <a:pt x="999" y="409"/>
                  <a:pt x="1009" y="402"/>
                  <a:pt x="1018" y="394"/>
                </a:cubicBezTo>
                <a:cubicBezTo>
                  <a:pt x="1026" y="385"/>
                  <a:pt x="1033" y="375"/>
                  <a:pt x="1038" y="364"/>
                </a:cubicBezTo>
                <a:cubicBezTo>
                  <a:pt x="1043" y="352"/>
                  <a:pt x="1045" y="340"/>
                  <a:pt x="1045" y="326"/>
                </a:cubicBezTo>
                <a:cubicBezTo>
                  <a:pt x="1045" y="313"/>
                  <a:pt x="1043" y="301"/>
                  <a:pt x="1038" y="289"/>
                </a:cubicBezTo>
                <a:cubicBezTo>
                  <a:pt x="1033" y="278"/>
                  <a:pt x="1026" y="268"/>
                  <a:pt x="1018" y="259"/>
                </a:cubicBezTo>
                <a:cubicBezTo>
                  <a:pt x="1009" y="251"/>
                  <a:pt x="999" y="244"/>
                  <a:pt x="988" y="239"/>
                </a:cubicBezTo>
                <a:cubicBezTo>
                  <a:pt x="977" y="234"/>
                  <a:pt x="965" y="231"/>
                  <a:pt x="952" y="231"/>
                </a:cubicBezTo>
                <a:cubicBezTo>
                  <a:pt x="938" y="231"/>
                  <a:pt x="926" y="234"/>
                  <a:pt x="915" y="239"/>
                </a:cubicBezTo>
                <a:cubicBezTo>
                  <a:pt x="903" y="244"/>
                  <a:pt x="893" y="251"/>
                  <a:pt x="885" y="259"/>
                </a:cubicBezTo>
                <a:cubicBezTo>
                  <a:pt x="877" y="268"/>
                  <a:pt x="870" y="278"/>
                  <a:pt x="865" y="289"/>
                </a:cubicBezTo>
                <a:cubicBezTo>
                  <a:pt x="860" y="301"/>
                  <a:pt x="858" y="313"/>
                  <a:pt x="858" y="326"/>
                </a:cubicBezTo>
                <a:cubicBezTo>
                  <a:pt x="858" y="340"/>
                  <a:pt x="860" y="352"/>
                  <a:pt x="865" y="364"/>
                </a:cubicBezTo>
                <a:cubicBezTo>
                  <a:pt x="870" y="375"/>
                  <a:pt x="877" y="385"/>
                  <a:pt x="885" y="394"/>
                </a:cubicBezTo>
                <a:cubicBezTo>
                  <a:pt x="893" y="402"/>
                  <a:pt x="903" y="409"/>
                  <a:pt x="915" y="414"/>
                </a:cubicBezTo>
                <a:cubicBezTo>
                  <a:pt x="926" y="419"/>
                  <a:pt x="938" y="421"/>
                  <a:pt x="952" y="421"/>
                </a:cubicBezTo>
                <a:close/>
                <a:moveTo>
                  <a:pt x="1194" y="158"/>
                </a:moveTo>
                <a:cubicBezTo>
                  <a:pt x="1279" y="158"/>
                  <a:pt x="1279" y="158"/>
                  <a:pt x="1279" y="158"/>
                </a:cubicBezTo>
                <a:cubicBezTo>
                  <a:pt x="1279" y="210"/>
                  <a:pt x="1279" y="210"/>
                  <a:pt x="1279" y="210"/>
                </a:cubicBezTo>
                <a:cubicBezTo>
                  <a:pt x="1287" y="190"/>
                  <a:pt x="1299" y="175"/>
                  <a:pt x="1315" y="166"/>
                </a:cubicBezTo>
                <a:cubicBezTo>
                  <a:pt x="1331" y="157"/>
                  <a:pt x="1350" y="152"/>
                  <a:pt x="1372" y="152"/>
                </a:cubicBezTo>
                <a:cubicBezTo>
                  <a:pt x="1383" y="152"/>
                  <a:pt x="1394" y="153"/>
                  <a:pt x="1403" y="156"/>
                </a:cubicBezTo>
                <a:cubicBezTo>
                  <a:pt x="1413" y="158"/>
                  <a:pt x="1422" y="161"/>
                  <a:pt x="1429" y="165"/>
                </a:cubicBezTo>
                <a:cubicBezTo>
                  <a:pt x="1397" y="250"/>
                  <a:pt x="1397" y="250"/>
                  <a:pt x="1397" y="250"/>
                </a:cubicBezTo>
                <a:cubicBezTo>
                  <a:pt x="1393" y="247"/>
                  <a:pt x="1387" y="244"/>
                  <a:pt x="1379" y="242"/>
                </a:cubicBezTo>
                <a:cubicBezTo>
                  <a:pt x="1371" y="239"/>
                  <a:pt x="1362" y="238"/>
                  <a:pt x="1352" y="238"/>
                </a:cubicBezTo>
                <a:cubicBezTo>
                  <a:pt x="1330" y="238"/>
                  <a:pt x="1313" y="244"/>
                  <a:pt x="1299" y="257"/>
                </a:cubicBezTo>
                <a:cubicBezTo>
                  <a:pt x="1286" y="269"/>
                  <a:pt x="1279" y="289"/>
                  <a:pt x="1279" y="318"/>
                </a:cubicBezTo>
                <a:cubicBezTo>
                  <a:pt x="1279" y="496"/>
                  <a:pt x="1279" y="496"/>
                  <a:pt x="1279" y="496"/>
                </a:cubicBezTo>
                <a:cubicBezTo>
                  <a:pt x="1194" y="496"/>
                  <a:pt x="1194" y="496"/>
                  <a:pt x="1194" y="496"/>
                </a:cubicBezTo>
                <a:lnTo>
                  <a:pt x="1194" y="158"/>
                </a:lnTo>
                <a:close/>
                <a:moveTo>
                  <a:pt x="1620" y="503"/>
                </a:moveTo>
                <a:cubicBezTo>
                  <a:pt x="1594" y="503"/>
                  <a:pt x="1571" y="498"/>
                  <a:pt x="1549" y="489"/>
                </a:cubicBezTo>
                <a:cubicBezTo>
                  <a:pt x="1527" y="480"/>
                  <a:pt x="1508" y="467"/>
                  <a:pt x="1492" y="451"/>
                </a:cubicBezTo>
                <a:cubicBezTo>
                  <a:pt x="1476" y="435"/>
                  <a:pt x="1464" y="416"/>
                  <a:pt x="1455" y="395"/>
                </a:cubicBezTo>
                <a:cubicBezTo>
                  <a:pt x="1446" y="374"/>
                  <a:pt x="1441" y="351"/>
                  <a:pt x="1441" y="327"/>
                </a:cubicBezTo>
                <a:cubicBezTo>
                  <a:pt x="1441" y="303"/>
                  <a:pt x="1446" y="280"/>
                  <a:pt x="1455" y="258"/>
                </a:cubicBezTo>
                <a:cubicBezTo>
                  <a:pt x="1464" y="237"/>
                  <a:pt x="1476" y="218"/>
                  <a:pt x="1492" y="202"/>
                </a:cubicBezTo>
                <a:cubicBezTo>
                  <a:pt x="1508" y="187"/>
                  <a:pt x="1527" y="174"/>
                  <a:pt x="1549" y="165"/>
                </a:cubicBezTo>
                <a:cubicBezTo>
                  <a:pt x="1571" y="156"/>
                  <a:pt x="1594" y="151"/>
                  <a:pt x="1620" y="151"/>
                </a:cubicBezTo>
                <a:cubicBezTo>
                  <a:pt x="1645" y="151"/>
                  <a:pt x="1668" y="156"/>
                  <a:pt x="1690" y="165"/>
                </a:cubicBezTo>
                <a:cubicBezTo>
                  <a:pt x="1712" y="174"/>
                  <a:pt x="1731" y="187"/>
                  <a:pt x="1747" y="202"/>
                </a:cubicBezTo>
                <a:cubicBezTo>
                  <a:pt x="1763" y="218"/>
                  <a:pt x="1776" y="237"/>
                  <a:pt x="1785" y="258"/>
                </a:cubicBezTo>
                <a:cubicBezTo>
                  <a:pt x="1794" y="280"/>
                  <a:pt x="1799" y="303"/>
                  <a:pt x="1799" y="327"/>
                </a:cubicBezTo>
                <a:cubicBezTo>
                  <a:pt x="1799" y="351"/>
                  <a:pt x="1794" y="374"/>
                  <a:pt x="1785" y="395"/>
                </a:cubicBezTo>
                <a:cubicBezTo>
                  <a:pt x="1776" y="416"/>
                  <a:pt x="1763" y="435"/>
                  <a:pt x="1747" y="451"/>
                </a:cubicBezTo>
                <a:cubicBezTo>
                  <a:pt x="1731" y="467"/>
                  <a:pt x="1713" y="480"/>
                  <a:pt x="1691" y="489"/>
                </a:cubicBezTo>
                <a:cubicBezTo>
                  <a:pt x="1669" y="498"/>
                  <a:pt x="1645" y="503"/>
                  <a:pt x="1620" y="503"/>
                </a:cubicBezTo>
                <a:close/>
                <a:moveTo>
                  <a:pt x="1620" y="421"/>
                </a:moveTo>
                <a:cubicBezTo>
                  <a:pt x="1633" y="421"/>
                  <a:pt x="1645" y="418"/>
                  <a:pt x="1657" y="413"/>
                </a:cubicBezTo>
                <a:cubicBezTo>
                  <a:pt x="1668" y="408"/>
                  <a:pt x="1678" y="402"/>
                  <a:pt x="1686" y="393"/>
                </a:cubicBezTo>
                <a:cubicBezTo>
                  <a:pt x="1694" y="385"/>
                  <a:pt x="1701" y="375"/>
                  <a:pt x="1706" y="364"/>
                </a:cubicBezTo>
                <a:cubicBezTo>
                  <a:pt x="1711" y="352"/>
                  <a:pt x="1713" y="340"/>
                  <a:pt x="1713" y="326"/>
                </a:cubicBezTo>
                <a:cubicBezTo>
                  <a:pt x="1713" y="313"/>
                  <a:pt x="1711" y="301"/>
                  <a:pt x="1706" y="289"/>
                </a:cubicBezTo>
                <a:cubicBezTo>
                  <a:pt x="1701" y="278"/>
                  <a:pt x="1694" y="268"/>
                  <a:pt x="1686" y="259"/>
                </a:cubicBezTo>
                <a:cubicBezTo>
                  <a:pt x="1678" y="251"/>
                  <a:pt x="1668" y="244"/>
                  <a:pt x="1657" y="239"/>
                </a:cubicBezTo>
                <a:cubicBezTo>
                  <a:pt x="1645" y="234"/>
                  <a:pt x="1633" y="232"/>
                  <a:pt x="1620" y="232"/>
                </a:cubicBezTo>
                <a:cubicBezTo>
                  <a:pt x="1607" y="232"/>
                  <a:pt x="1595" y="234"/>
                  <a:pt x="1584" y="239"/>
                </a:cubicBezTo>
                <a:cubicBezTo>
                  <a:pt x="1573" y="244"/>
                  <a:pt x="1563" y="251"/>
                  <a:pt x="1555" y="259"/>
                </a:cubicBezTo>
                <a:cubicBezTo>
                  <a:pt x="1546" y="268"/>
                  <a:pt x="1540" y="278"/>
                  <a:pt x="1535" y="289"/>
                </a:cubicBezTo>
                <a:cubicBezTo>
                  <a:pt x="1530" y="301"/>
                  <a:pt x="1528" y="313"/>
                  <a:pt x="1528" y="326"/>
                </a:cubicBezTo>
                <a:cubicBezTo>
                  <a:pt x="1528" y="340"/>
                  <a:pt x="1530" y="352"/>
                  <a:pt x="1535" y="364"/>
                </a:cubicBezTo>
                <a:cubicBezTo>
                  <a:pt x="1540" y="375"/>
                  <a:pt x="1546" y="385"/>
                  <a:pt x="1555" y="393"/>
                </a:cubicBezTo>
                <a:cubicBezTo>
                  <a:pt x="1563" y="402"/>
                  <a:pt x="1573" y="408"/>
                  <a:pt x="1584" y="413"/>
                </a:cubicBezTo>
                <a:cubicBezTo>
                  <a:pt x="1595" y="418"/>
                  <a:pt x="1607" y="421"/>
                  <a:pt x="1620" y="421"/>
                </a:cubicBezTo>
                <a:close/>
                <a:moveTo>
                  <a:pt x="0" y="158"/>
                </a:moveTo>
                <a:cubicBezTo>
                  <a:pt x="88" y="158"/>
                  <a:pt x="88" y="158"/>
                  <a:pt x="88" y="158"/>
                </a:cubicBezTo>
                <a:cubicBezTo>
                  <a:pt x="156" y="373"/>
                  <a:pt x="156" y="373"/>
                  <a:pt x="156" y="373"/>
                </a:cubicBezTo>
                <a:cubicBezTo>
                  <a:pt x="236" y="158"/>
                  <a:pt x="236" y="158"/>
                  <a:pt x="236" y="158"/>
                </a:cubicBezTo>
                <a:cubicBezTo>
                  <a:pt x="313" y="158"/>
                  <a:pt x="313" y="158"/>
                  <a:pt x="313" y="158"/>
                </a:cubicBezTo>
                <a:cubicBezTo>
                  <a:pt x="392" y="373"/>
                  <a:pt x="392" y="373"/>
                  <a:pt x="392" y="373"/>
                </a:cubicBezTo>
                <a:cubicBezTo>
                  <a:pt x="462" y="158"/>
                  <a:pt x="462" y="158"/>
                  <a:pt x="462" y="158"/>
                </a:cubicBezTo>
                <a:cubicBezTo>
                  <a:pt x="550" y="158"/>
                  <a:pt x="550" y="158"/>
                  <a:pt x="550" y="158"/>
                </a:cubicBezTo>
                <a:cubicBezTo>
                  <a:pt x="435" y="495"/>
                  <a:pt x="435" y="495"/>
                  <a:pt x="435" y="495"/>
                </a:cubicBezTo>
                <a:cubicBezTo>
                  <a:pt x="354" y="495"/>
                  <a:pt x="354" y="495"/>
                  <a:pt x="354" y="495"/>
                </a:cubicBezTo>
                <a:cubicBezTo>
                  <a:pt x="274" y="275"/>
                  <a:pt x="274" y="275"/>
                  <a:pt x="274" y="275"/>
                </a:cubicBezTo>
                <a:cubicBezTo>
                  <a:pt x="192" y="495"/>
                  <a:pt x="192" y="495"/>
                  <a:pt x="192" y="495"/>
                </a:cubicBezTo>
                <a:cubicBezTo>
                  <a:pt x="110" y="495"/>
                  <a:pt x="110" y="495"/>
                  <a:pt x="110" y="495"/>
                </a:cubicBezTo>
                <a:lnTo>
                  <a:pt x="0" y="15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en-US"/>
          </a:p>
        </p:txBody>
      </p:sp>
    </p:spTree>
  </p:cSld>
  <p:clrMapOvr>
    <a:masterClrMapping/>
  </p:clrMapOvr>
  <p:transition spd="med"/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_RightArc_Wipro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raphic 11"/>
          <p:cNvSpPr/>
          <p:nvPr/>
        </p:nvSpPr>
        <p:spPr>
          <a:xfrm rot="10800000">
            <a:off x="5313351" y="0"/>
            <a:ext cx="6878649" cy="6857744"/>
          </a:xfrm>
          <a:custGeom>
            <a:avLst/>
            <a:gdLst>
              <a:gd name="connsiteX0" fmla="*/ 0 w 6878649"/>
              <a:gd name="connsiteY0" fmla="*/ 0 h 6857744"/>
              <a:gd name="connsiteX1" fmla="*/ 0 w 6878649"/>
              <a:gd name="connsiteY1" fmla="*/ 6857744 h 6857744"/>
              <a:gd name="connsiteX2" fmla="*/ 6332932 w 6878649"/>
              <a:gd name="connsiteY2" fmla="*/ 6857744 h 6857744"/>
              <a:gd name="connsiteX3" fmla="*/ 6878649 w 6878649"/>
              <a:gd name="connsiteY3" fmla="*/ 3428872 h 6857744"/>
              <a:gd name="connsiteX4" fmla="*/ 6332932 w 6878649"/>
              <a:gd name="connsiteY4" fmla="*/ 0 h 6857744"/>
              <a:gd name="connsiteX5" fmla="*/ 0 w 6878649"/>
              <a:gd name="connsiteY5" fmla="*/ 0 h 6857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78649" h="6857744">
                <a:moveTo>
                  <a:pt x="0" y="0"/>
                </a:moveTo>
                <a:lnTo>
                  <a:pt x="0" y="6857744"/>
                </a:lnTo>
                <a:lnTo>
                  <a:pt x="6332932" y="6857744"/>
                </a:lnTo>
                <a:cubicBezTo>
                  <a:pt x="6689571" y="5758600"/>
                  <a:pt x="6878649" y="4610309"/>
                  <a:pt x="6878649" y="3428872"/>
                </a:cubicBezTo>
                <a:cubicBezTo>
                  <a:pt x="6878649" y="2247435"/>
                  <a:pt x="6689571" y="1099144"/>
                  <a:pt x="6332932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341954"/>
          </a:solidFill>
          <a:ln w="1693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" name="Text Placeholder 2"/>
          <p:cNvSpPr>
            <a:spLocks noGrp="1"/>
          </p:cNvSpPr>
          <p:nvPr>
            <p:ph type="body" idx="30" hasCustomPrompt="1"/>
          </p:nvPr>
        </p:nvSpPr>
        <p:spPr>
          <a:xfrm>
            <a:off x="7156174" y="715315"/>
            <a:ext cx="3994422" cy="35829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6" name="Text Placeholder 2"/>
          <p:cNvSpPr>
            <a:spLocks noGrp="1"/>
          </p:cNvSpPr>
          <p:nvPr>
            <p:ph type="body" idx="32" hasCustomPrompt="1"/>
          </p:nvPr>
        </p:nvSpPr>
        <p:spPr>
          <a:xfrm>
            <a:off x="7156174" y="1184543"/>
            <a:ext cx="3994422" cy="56453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description</a:t>
            </a:r>
            <a:endParaRPr lang="en-US"/>
          </a:p>
        </p:txBody>
      </p:sp>
      <p:sp>
        <p:nvSpPr>
          <p:cNvPr id="7" name="Text Placeholder 2"/>
          <p:cNvSpPr>
            <a:spLocks noGrp="1"/>
          </p:cNvSpPr>
          <p:nvPr>
            <p:ph type="body" idx="33" hasCustomPrompt="1"/>
          </p:nvPr>
        </p:nvSpPr>
        <p:spPr>
          <a:xfrm>
            <a:off x="7156174" y="2682660"/>
            <a:ext cx="3994422" cy="35829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8" name="Text Placeholder 2"/>
          <p:cNvSpPr>
            <a:spLocks noGrp="1"/>
          </p:cNvSpPr>
          <p:nvPr>
            <p:ph type="body" idx="34" hasCustomPrompt="1"/>
          </p:nvPr>
        </p:nvSpPr>
        <p:spPr>
          <a:xfrm>
            <a:off x="7156174" y="3151888"/>
            <a:ext cx="3994422" cy="56453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description</a:t>
            </a:r>
            <a:endParaRPr lang="en-US"/>
          </a:p>
        </p:txBody>
      </p:sp>
      <p:sp>
        <p:nvSpPr>
          <p:cNvPr id="9" name="Text Placeholder 2"/>
          <p:cNvSpPr>
            <a:spLocks noGrp="1"/>
          </p:cNvSpPr>
          <p:nvPr>
            <p:ph type="body" idx="35" hasCustomPrompt="1"/>
          </p:nvPr>
        </p:nvSpPr>
        <p:spPr>
          <a:xfrm>
            <a:off x="7156174" y="4705423"/>
            <a:ext cx="3994422" cy="35829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10" name="Text Placeholder 2"/>
          <p:cNvSpPr>
            <a:spLocks noGrp="1"/>
          </p:cNvSpPr>
          <p:nvPr>
            <p:ph type="body" idx="36" hasCustomPrompt="1"/>
          </p:nvPr>
        </p:nvSpPr>
        <p:spPr>
          <a:xfrm>
            <a:off x="7156174" y="5174651"/>
            <a:ext cx="3994422" cy="56453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description</a:t>
            </a:r>
            <a:endParaRPr lang="en-US"/>
          </a:p>
        </p:txBody>
      </p:sp>
      <p:sp>
        <p:nvSpPr>
          <p:cNvPr id="2" name="Número de diapositiva"/>
          <p:cNvSpPr txBox="1"/>
          <p:nvPr userDrawn="1"/>
        </p:nvSpPr>
        <p:spPr>
          <a:xfrm>
            <a:off x="11516762" y="6509914"/>
            <a:ext cx="548640" cy="91440"/>
          </a:xfrm>
          <a:prstGeom prst="rect">
            <a:avLst/>
          </a:prstGeom>
        </p:spPr>
        <p:txBody>
          <a:bodyPr anchor="ctr">
            <a:no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7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enorite" pitchFamily="2" charset="0"/>
                <a:ea typeface="+mn-ea"/>
                <a:cs typeface="+mn-cs"/>
                <a:sym typeface="Tenorite Regular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9pPr>
          </a:lstStyle>
          <a:p>
            <a:fld id="{86CB4B4D-7CA3-9044-876B-883B54F8677D}" type="slidenum">
              <a:rPr lang="en-US" sz="800" smtClean="0">
                <a:solidFill>
                  <a:schemeClr val="bg1"/>
                </a:solidFill>
              </a:rPr>
            </a:fld>
            <a:endParaRPr lang="en-US" sz="800">
              <a:solidFill>
                <a:schemeClr val="bg1"/>
              </a:solidFill>
            </a:endParaRPr>
          </a:p>
        </p:txBody>
      </p:sp>
      <p:sp>
        <p:nvSpPr>
          <p:cNvPr id="3" name="Freeform 5"/>
          <p:cNvSpPr>
            <a:spLocks noEditPoints="1"/>
          </p:cNvSpPr>
          <p:nvPr userDrawn="1"/>
        </p:nvSpPr>
        <p:spPr bwMode="auto">
          <a:xfrm>
            <a:off x="10784911" y="6479382"/>
            <a:ext cx="468874" cy="173633"/>
          </a:xfrm>
          <a:custGeom>
            <a:avLst/>
            <a:gdLst>
              <a:gd name="T0" fmla="*/ 698 w 1799"/>
              <a:gd name="T1" fmla="*/ 158 h 664"/>
              <a:gd name="T2" fmla="*/ 610 w 1799"/>
              <a:gd name="T3" fmla="*/ 496 h 664"/>
              <a:gd name="T4" fmla="*/ 664 w 1799"/>
              <a:gd name="T5" fmla="*/ 7 h 664"/>
              <a:gd name="T6" fmla="*/ 638 w 1799"/>
              <a:gd name="T7" fmla="*/ 105 h 664"/>
              <a:gd name="T8" fmla="*/ 664 w 1799"/>
              <a:gd name="T9" fmla="*/ 7 h 664"/>
              <a:gd name="T10" fmla="*/ 907 w 1799"/>
              <a:gd name="T11" fmla="*/ 491 h 664"/>
              <a:gd name="T12" fmla="*/ 863 w 1799"/>
              <a:gd name="T13" fmla="*/ 664 h 664"/>
              <a:gd name="T14" fmla="*/ 777 w 1799"/>
              <a:gd name="T15" fmla="*/ 158 h 664"/>
              <a:gd name="T16" fmla="*/ 862 w 1799"/>
              <a:gd name="T17" fmla="*/ 205 h 664"/>
              <a:gd name="T18" fmla="*/ 969 w 1799"/>
              <a:gd name="T19" fmla="*/ 151 h 664"/>
              <a:gd name="T20" fmla="*/ 1082 w 1799"/>
              <a:gd name="T21" fmla="*/ 199 h 664"/>
              <a:gd name="T22" fmla="*/ 1131 w 1799"/>
              <a:gd name="T23" fmla="*/ 327 h 664"/>
              <a:gd name="T24" fmla="*/ 1081 w 1799"/>
              <a:gd name="T25" fmla="*/ 455 h 664"/>
              <a:gd name="T26" fmla="*/ 969 w 1799"/>
              <a:gd name="T27" fmla="*/ 503 h 664"/>
              <a:gd name="T28" fmla="*/ 988 w 1799"/>
              <a:gd name="T29" fmla="*/ 414 h 664"/>
              <a:gd name="T30" fmla="*/ 1038 w 1799"/>
              <a:gd name="T31" fmla="*/ 364 h 664"/>
              <a:gd name="T32" fmla="*/ 1038 w 1799"/>
              <a:gd name="T33" fmla="*/ 289 h 664"/>
              <a:gd name="T34" fmla="*/ 988 w 1799"/>
              <a:gd name="T35" fmla="*/ 239 h 664"/>
              <a:gd name="T36" fmla="*/ 915 w 1799"/>
              <a:gd name="T37" fmla="*/ 239 h 664"/>
              <a:gd name="T38" fmla="*/ 865 w 1799"/>
              <a:gd name="T39" fmla="*/ 289 h 664"/>
              <a:gd name="T40" fmla="*/ 865 w 1799"/>
              <a:gd name="T41" fmla="*/ 364 h 664"/>
              <a:gd name="T42" fmla="*/ 915 w 1799"/>
              <a:gd name="T43" fmla="*/ 414 h 664"/>
              <a:gd name="T44" fmla="*/ 1194 w 1799"/>
              <a:gd name="T45" fmla="*/ 158 h 664"/>
              <a:gd name="T46" fmla="*/ 1279 w 1799"/>
              <a:gd name="T47" fmla="*/ 210 h 664"/>
              <a:gd name="T48" fmla="*/ 1372 w 1799"/>
              <a:gd name="T49" fmla="*/ 152 h 664"/>
              <a:gd name="T50" fmla="*/ 1429 w 1799"/>
              <a:gd name="T51" fmla="*/ 165 h 664"/>
              <a:gd name="T52" fmla="*/ 1379 w 1799"/>
              <a:gd name="T53" fmla="*/ 242 h 664"/>
              <a:gd name="T54" fmla="*/ 1299 w 1799"/>
              <a:gd name="T55" fmla="*/ 257 h 664"/>
              <a:gd name="T56" fmla="*/ 1279 w 1799"/>
              <a:gd name="T57" fmla="*/ 496 h 664"/>
              <a:gd name="T58" fmla="*/ 1194 w 1799"/>
              <a:gd name="T59" fmla="*/ 158 h 664"/>
              <a:gd name="T60" fmla="*/ 1549 w 1799"/>
              <a:gd name="T61" fmla="*/ 489 h 664"/>
              <a:gd name="T62" fmla="*/ 1455 w 1799"/>
              <a:gd name="T63" fmla="*/ 395 h 664"/>
              <a:gd name="T64" fmla="*/ 1455 w 1799"/>
              <a:gd name="T65" fmla="*/ 258 h 664"/>
              <a:gd name="T66" fmla="*/ 1549 w 1799"/>
              <a:gd name="T67" fmla="*/ 165 h 664"/>
              <a:gd name="T68" fmla="*/ 1690 w 1799"/>
              <a:gd name="T69" fmla="*/ 165 h 664"/>
              <a:gd name="T70" fmla="*/ 1785 w 1799"/>
              <a:gd name="T71" fmla="*/ 258 h 664"/>
              <a:gd name="T72" fmla="*/ 1785 w 1799"/>
              <a:gd name="T73" fmla="*/ 395 h 664"/>
              <a:gd name="T74" fmla="*/ 1691 w 1799"/>
              <a:gd name="T75" fmla="*/ 489 h 664"/>
              <a:gd name="T76" fmla="*/ 1620 w 1799"/>
              <a:gd name="T77" fmla="*/ 421 h 664"/>
              <a:gd name="T78" fmla="*/ 1686 w 1799"/>
              <a:gd name="T79" fmla="*/ 393 h 664"/>
              <a:gd name="T80" fmla="*/ 1713 w 1799"/>
              <a:gd name="T81" fmla="*/ 326 h 664"/>
              <a:gd name="T82" fmla="*/ 1686 w 1799"/>
              <a:gd name="T83" fmla="*/ 259 h 664"/>
              <a:gd name="T84" fmla="*/ 1620 w 1799"/>
              <a:gd name="T85" fmla="*/ 232 h 664"/>
              <a:gd name="T86" fmla="*/ 1555 w 1799"/>
              <a:gd name="T87" fmla="*/ 259 h 664"/>
              <a:gd name="T88" fmla="*/ 1528 w 1799"/>
              <a:gd name="T89" fmla="*/ 326 h 664"/>
              <a:gd name="T90" fmla="*/ 1555 w 1799"/>
              <a:gd name="T91" fmla="*/ 393 h 664"/>
              <a:gd name="T92" fmla="*/ 1620 w 1799"/>
              <a:gd name="T93" fmla="*/ 421 h 664"/>
              <a:gd name="T94" fmla="*/ 88 w 1799"/>
              <a:gd name="T95" fmla="*/ 158 h 664"/>
              <a:gd name="T96" fmla="*/ 236 w 1799"/>
              <a:gd name="T97" fmla="*/ 158 h 664"/>
              <a:gd name="T98" fmla="*/ 392 w 1799"/>
              <a:gd name="T99" fmla="*/ 373 h 664"/>
              <a:gd name="T100" fmla="*/ 550 w 1799"/>
              <a:gd name="T101" fmla="*/ 158 h 664"/>
              <a:gd name="T102" fmla="*/ 354 w 1799"/>
              <a:gd name="T103" fmla="*/ 495 h 664"/>
              <a:gd name="T104" fmla="*/ 192 w 1799"/>
              <a:gd name="T105" fmla="*/ 495 h 664"/>
              <a:gd name="T106" fmla="*/ 0 w 1799"/>
              <a:gd name="T107" fmla="*/ 158 h 6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799" h="664">
                <a:moveTo>
                  <a:pt x="610" y="158"/>
                </a:moveTo>
                <a:cubicBezTo>
                  <a:pt x="698" y="158"/>
                  <a:pt x="698" y="158"/>
                  <a:pt x="698" y="158"/>
                </a:cubicBezTo>
                <a:cubicBezTo>
                  <a:pt x="698" y="496"/>
                  <a:pt x="698" y="496"/>
                  <a:pt x="698" y="496"/>
                </a:cubicBezTo>
                <a:cubicBezTo>
                  <a:pt x="610" y="496"/>
                  <a:pt x="610" y="496"/>
                  <a:pt x="610" y="496"/>
                </a:cubicBezTo>
                <a:lnTo>
                  <a:pt x="610" y="158"/>
                </a:lnTo>
                <a:close/>
                <a:moveTo>
                  <a:pt x="664" y="7"/>
                </a:moveTo>
                <a:cubicBezTo>
                  <a:pt x="637" y="0"/>
                  <a:pt x="609" y="16"/>
                  <a:pt x="602" y="43"/>
                </a:cubicBezTo>
                <a:cubicBezTo>
                  <a:pt x="595" y="70"/>
                  <a:pt x="611" y="98"/>
                  <a:pt x="638" y="105"/>
                </a:cubicBezTo>
                <a:cubicBezTo>
                  <a:pt x="665" y="112"/>
                  <a:pt x="693" y="96"/>
                  <a:pt x="700" y="69"/>
                </a:cubicBezTo>
                <a:cubicBezTo>
                  <a:pt x="707" y="42"/>
                  <a:pt x="691" y="14"/>
                  <a:pt x="664" y="7"/>
                </a:cubicBezTo>
                <a:close/>
                <a:moveTo>
                  <a:pt x="969" y="503"/>
                </a:moveTo>
                <a:cubicBezTo>
                  <a:pt x="946" y="503"/>
                  <a:pt x="926" y="499"/>
                  <a:pt x="907" y="491"/>
                </a:cubicBezTo>
                <a:cubicBezTo>
                  <a:pt x="889" y="482"/>
                  <a:pt x="874" y="470"/>
                  <a:pt x="863" y="455"/>
                </a:cubicBezTo>
                <a:cubicBezTo>
                  <a:pt x="863" y="664"/>
                  <a:pt x="863" y="664"/>
                  <a:pt x="863" y="664"/>
                </a:cubicBezTo>
                <a:cubicBezTo>
                  <a:pt x="777" y="664"/>
                  <a:pt x="777" y="664"/>
                  <a:pt x="777" y="664"/>
                </a:cubicBezTo>
                <a:cubicBezTo>
                  <a:pt x="777" y="158"/>
                  <a:pt x="777" y="158"/>
                  <a:pt x="777" y="158"/>
                </a:cubicBezTo>
                <a:cubicBezTo>
                  <a:pt x="862" y="158"/>
                  <a:pt x="862" y="158"/>
                  <a:pt x="862" y="158"/>
                </a:cubicBezTo>
                <a:cubicBezTo>
                  <a:pt x="862" y="205"/>
                  <a:pt x="862" y="205"/>
                  <a:pt x="862" y="205"/>
                </a:cubicBezTo>
                <a:cubicBezTo>
                  <a:pt x="874" y="188"/>
                  <a:pt x="888" y="175"/>
                  <a:pt x="907" y="166"/>
                </a:cubicBezTo>
                <a:cubicBezTo>
                  <a:pt x="925" y="156"/>
                  <a:pt x="946" y="151"/>
                  <a:pt x="969" y="151"/>
                </a:cubicBezTo>
                <a:cubicBezTo>
                  <a:pt x="990" y="151"/>
                  <a:pt x="1010" y="155"/>
                  <a:pt x="1030" y="163"/>
                </a:cubicBezTo>
                <a:cubicBezTo>
                  <a:pt x="1050" y="172"/>
                  <a:pt x="1067" y="183"/>
                  <a:pt x="1082" y="199"/>
                </a:cubicBezTo>
                <a:cubicBezTo>
                  <a:pt x="1097" y="214"/>
                  <a:pt x="1109" y="233"/>
                  <a:pt x="1118" y="254"/>
                </a:cubicBezTo>
                <a:cubicBezTo>
                  <a:pt x="1127" y="276"/>
                  <a:pt x="1131" y="300"/>
                  <a:pt x="1131" y="327"/>
                </a:cubicBezTo>
                <a:cubicBezTo>
                  <a:pt x="1131" y="354"/>
                  <a:pt x="1127" y="378"/>
                  <a:pt x="1118" y="400"/>
                </a:cubicBezTo>
                <a:cubicBezTo>
                  <a:pt x="1108" y="421"/>
                  <a:pt x="1096" y="440"/>
                  <a:pt x="1081" y="455"/>
                </a:cubicBezTo>
                <a:cubicBezTo>
                  <a:pt x="1066" y="471"/>
                  <a:pt x="1049" y="482"/>
                  <a:pt x="1030" y="491"/>
                </a:cubicBezTo>
                <a:cubicBezTo>
                  <a:pt x="1010" y="499"/>
                  <a:pt x="990" y="503"/>
                  <a:pt x="969" y="503"/>
                </a:cubicBezTo>
                <a:close/>
                <a:moveTo>
                  <a:pt x="952" y="421"/>
                </a:moveTo>
                <a:cubicBezTo>
                  <a:pt x="965" y="421"/>
                  <a:pt x="977" y="419"/>
                  <a:pt x="988" y="414"/>
                </a:cubicBezTo>
                <a:cubicBezTo>
                  <a:pt x="999" y="409"/>
                  <a:pt x="1009" y="402"/>
                  <a:pt x="1018" y="394"/>
                </a:cubicBezTo>
                <a:cubicBezTo>
                  <a:pt x="1026" y="385"/>
                  <a:pt x="1033" y="375"/>
                  <a:pt x="1038" y="364"/>
                </a:cubicBezTo>
                <a:cubicBezTo>
                  <a:pt x="1043" y="352"/>
                  <a:pt x="1045" y="340"/>
                  <a:pt x="1045" y="326"/>
                </a:cubicBezTo>
                <a:cubicBezTo>
                  <a:pt x="1045" y="313"/>
                  <a:pt x="1043" y="301"/>
                  <a:pt x="1038" y="289"/>
                </a:cubicBezTo>
                <a:cubicBezTo>
                  <a:pt x="1033" y="278"/>
                  <a:pt x="1026" y="268"/>
                  <a:pt x="1018" y="259"/>
                </a:cubicBezTo>
                <a:cubicBezTo>
                  <a:pt x="1009" y="251"/>
                  <a:pt x="999" y="244"/>
                  <a:pt x="988" y="239"/>
                </a:cubicBezTo>
                <a:cubicBezTo>
                  <a:pt x="977" y="234"/>
                  <a:pt x="965" y="231"/>
                  <a:pt x="952" y="231"/>
                </a:cubicBezTo>
                <a:cubicBezTo>
                  <a:pt x="938" y="231"/>
                  <a:pt x="926" y="234"/>
                  <a:pt x="915" y="239"/>
                </a:cubicBezTo>
                <a:cubicBezTo>
                  <a:pt x="903" y="244"/>
                  <a:pt x="893" y="251"/>
                  <a:pt x="885" y="259"/>
                </a:cubicBezTo>
                <a:cubicBezTo>
                  <a:pt x="877" y="268"/>
                  <a:pt x="870" y="278"/>
                  <a:pt x="865" y="289"/>
                </a:cubicBezTo>
                <a:cubicBezTo>
                  <a:pt x="860" y="301"/>
                  <a:pt x="858" y="313"/>
                  <a:pt x="858" y="326"/>
                </a:cubicBezTo>
                <a:cubicBezTo>
                  <a:pt x="858" y="340"/>
                  <a:pt x="860" y="352"/>
                  <a:pt x="865" y="364"/>
                </a:cubicBezTo>
                <a:cubicBezTo>
                  <a:pt x="870" y="375"/>
                  <a:pt x="877" y="385"/>
                  <a:pt x="885" y="394"/>
                </a:cubicBezTo>
                <a:cubicBezTo>
                  <a:pt x="893" y="402"/>
                  <a:pt x="903" y="409"/>
                  <a:pt x="915" y="414"/>
                </a:cubicBezTo>
                <a:cubicBezTo>
                  <a:pt x="926" y="419"/>
                  <a:pt x="938" y="421"/>
                  <a:pt x="952" y="421"/>
                </a:cubicBezTo>
                <a:close/>
                <a:moveTo>
                  <a:pt x="1194" y="158"/>
                </a:moveTo>
                <a:cubicBezTo>
                  <a:pt x="1279" y="158"/>
                  <a:pt x="1279" y="158"/>
                  <a:pt x="1279" y="158"/>
                </a:cubicBezTo>
                <a:cubicBezTo>
                  <a:pt x="1279" y="210"/>
                  <a:pt x="1279" y="210"/>
                  <a:pt x="1279" y="210"/>
                </a:cubicBezTo>
                <a:cubicBezTo>
                  <a:pt x="1287" y="190"/>
                  <a:pt x="1299" y="175"/>
                  <a:pt x="1315" y="166"/>
                </a:cubicBezTo>
                <a:cubicBezTo>
                  <a:pt x="1331" y="157"/>
                  <a:pt x="1350" y="152"/>
                  <a:pt x="1372" y="152"/>
                </a:cubicBezTo>
                <a:cubicBezTo>
                  <a:pt x="1383" y="152"/>
                  <a:pt x="1394" y="153"/>
                  <a:pt x="1403" y="156"/>
                </a:cubicBezTo>
                <a:cubicBezTo>
                  <a:pt x="1413" y="158"/>
                  <a:pt x="1422" y="161"/>
                  <a:pt x="1429" y="165"/>
                </a:cubicBezTo>
                <a:cubicBezTo>
                  <a:pt x="1397" y="250"/>
                  <a:pt x="1397" y="250"/>
                  <a:pt x="1397" y="250"/>
                </a:cubicBezTo>
                <a:cubicBezTo>
                  <a:pt x="1393" y="247"/>
                  <a:pt x="1387" y="244"/>
                  <a:pt x="1379" y="242"/>
                </a:cubicBezTo>
                <a:cubicBezTo>
                  <a:pt x="1371" y="239"/>
                  <a:pt x="1362" y="238"/>
                  <a:pt x="1352" y="238"/>
                </a:cubicBezTo>
                <a:cubicBezTo>
                  <a:pt x="1330" y="238"/>
                  <a:pt x="1313" y="244"/>
                  <a:pt x="1299" y="257"/>
                </a:cubicBezTo>
                <a:cubicBezTo>
                  <a:pt x="1286" y="269"/>
                  <a:pt x="1279" y="289"/>
                  <a:pt x="1279" y="318"/>
                </a:cubicBezTo>
                <a:cubicBezTo>
                  <a:pt x="1279" y="496"/>
                  <a:pt x="1279" y="496"/>
                  <a:pt x="1279" y="496"/>
                </a:cubicBezTo>
                <a:cubicBezTo>
                  <a:pt x="1194" y="496"/>
                  <a:pt x="1194" y="496"/>
                  <a:pt x="1194" y="496"/>
                </a:cubicBezTo>
                <a:lnTo>
                  <a:pt x="1194" y="158"/>
                </a:lnTo>
                <a:close/>
                <a:moveTo>
                  <a:pt x="1620" y="503"/>
                </a:moveTo>
                <a:cubicBezTo>
                  <a:pt x="1594" y="503"/>
                  <a:pt x="1571" y="498"/>
                  <a:pt x="1549" y="489"/>
                </a:cubicBezTo>
                <a:cubicBezTo>
                  <a:pt x="1527" y="480"/>
                  <a:pt x="1508" y="467"/>
                  <a:pt x="1492" y="451"/>
                </a:cubicBezTo>
                <a:cubicBezTo>
                  <a:pt x="1476" y="435"/>
                  <a:pt x="1464" y="416"/>
                  <a:pt x="1455" y="395"/>
                </a:cubicBezTo>
                <a:cubicBezTo>
                  <a:pt x="1446" y="374"/>
                  <a:pt x="1441" y="351"/>
                  <a:pt x="1441" y="327"/>
                </a:cubicBezTo>
                <a:cubicBezTo>
                  <a:pt x="1441" y="303"/>
                  <a:pt x="1446" y="280"/>
                  <a:pt x="1455" y="258"/>
                </a:cubicBezTo>
                <a:cubicBezTo>
                  <a:pt x="1464" y="237"/>
                  <a:pt x="1476" y="218"/>
                  <a:pt x="1492" y="202"/>
                </a:cubicBezTo>
                <a:cubicBezTo>
                  <a:pt x="1508" y="187"/>
                  <a:pt x="1527" y="174"/>
                  <a:pt x="1549" y="165"/>
                </a:cubicBezTo>
                <a:cubicBezTo>
                  <a:pt x="1571" y="156"/>
                  <a:pt x="1594" y="151"/>
                  <a:pt x="1620" y="151"/>
                </a:cubicBezTo>
                <a:cubicBezTo>
                  <a:pt x="1645" y="151"/>
                  <a:pt x="1668" y="156"/>
                  <a:pt x="1690" y="165"/>
                </a:cubicBezTo>
                <a:cubicBezTo>
                  <a:pt x="1712" y="174"/>
                  <a:pt x="1731" y="187"/>
                  <a:pt x="1747" y="202"/>
                </a:cubicBezTo>
                <a:cubicBezTo>
                  <a:pt x="1763" y="218"/>
                  <a:pt x="1776" y="237"/>
                  <a:pt x="1785" y="258"/>
                </a:cubicBezTo>
                <a:cubicBezTo>
                  <a:pt x="1794" y="280"/>
                  <a:pt x="1799" y="303"/>
                  <a:pt x="1799" y="327"/>
                </a:cubicBezTo>
                <a:cubicBezTo>
                  <a:pt x="1799" y="351"/>
                  <a:pt x="1794" y="374"/>
                  <a:pt x="1785" y="395"/>
                </a:cubicBezTo>
                <a:cubicBezTo>
                  <a:pt x="1776" y="416"/>
                  <a:pt x="1763" y="435"/>
                  <a:pt x="1747" y="451"/>
                </a:cubicBezTo>
                <a:cubicBezTo>
                  <a:pt x="1731" y="467"/>
                  <a:pt x="1713" y="480"/>
                  <a:pt x="1691" y="489"/>
                </a:cubicBezTo>
                <a:cubicBezTo>
                  <a:pt x="1669" y="498"/>
                  <a:pt x="1645" y="503"/>
                  <a:pt x="1620" y="503"/>
                </a:cubicBezTo>
                <a:close/>
                <a:moveTo>
                  <a:pt x="1620" y="421"/>
                </a:moveTo>
                <a:cubicBezTo>
                  <a:pt x="1633" y="421"/>
                  <a:pt x="1645" y="418"/>
                  <a:pt x="1657" y="413"/>
                </a:cubicBezTo>
                <a:cubicBezTo>
                  <a:pt x="1668" y="408"/>
                  <a:pt x="1678" y="402"/>
                  <a:pt x="1686" y="393"/>
                </a:cubicBezTo>
                <a:cubicBezTo>
                  <a:pt x="1694" y="385"/>
                  <a:pt x="1701" y="375"/>
                  <a:pt x="1706" y="364"/>
                </a:cubicBezTo>
                <a:cubicBezTo>
                  <a:pt x="1711" y="352"/>
                  <a:pt x="1713" y="340"/>
                  <a:pt x="1713" y="326"/>
                </a:cubicBezTo>
                <a:cubicBezTo>
                  <a:pt x="1713" y="313"/>
                  <a:pt x="1711" y="301"/>
                  <a:pt x="1706" y="289"/>
                </a:cubicBezTo>
                <a:cubicBezTo>
                  <a:pt x="1701" y="278"/>
                  <a:pt x="1694" y="268"/>
                  <a:pt x="1686" y="259"/>
                </a:cubicBezTo>
                <a:cubicBezTo>
                  <a:pt x="1678" y="251"/>
                  <a:pt x="1668" y="244"/>
                  <a:pt x="1657" y="239"/>
                </a:cubicBezTo>
                <a:cubicBezTo>
                  <a:pt x="1645" y="234"/>
                  <a:pt x="1633" y="232"/>
                  <a:pt x="1620" y="232"/>
                </a:cubicBezTo>
                <a:cubicBezTo>
                  <a:pt x="1607" y="232"/>
                  <a:pt x="1595" y="234"/>
                  <a:pt x="1584" y="239"/>
                </a:cubicBezTo>
                <a:cubicBezTo>
                  <a:pt x="1573" y="244"/>
                  <a:pt x="1563" y="251"/>
                  <a:pt x="1555" y="259"/>
                </a:cubicBezTo>
                <a:cubicBezTo>
                  <a:pt x="1546" y="268"/>
                  <a:pt x="1540" y="278"/>
                  <a:pt x="1535" y="289"/>
                </a:cubicBezTo>
                <a:cubicBezTo>
                  <a:pt x="1530" y="301"/>
                  <a:pt x="1528" y="313"/>
                  <a:pt x="1528" y="326"/>
                </a:cubicBezTo>
                <a:cubicBezTo>
                  <a:pt x="1528" y="340"/>
                  <a:pt x="1530" y="352"/>
                  <a:pt x="1535" y="364"/>
                </a:cubicBezTo>
                <a:cubicBezTo>
                  <a:pt x="1540" y="375"/>
                  <a:pt x="1546" y="385"/>
                  <a:pt x="1555" y="393"/>
                </a:cubicBezTo>
                <a:cubicBezTo>
                  <a:pt x="1563" y="402"/>
                  <a:pt x="1573" y="408"/>
                  <a:pt x="1584" y="413"/>
                </a:cubicBezTo>
                <a:cubicBezTo>
                  <a:pt x="1595" y="418"/>
                  <a:pt x="1607" y="421"/>
                  <a:pt x="1620" y="421"/>
                </a:cubicBezTo>
                <a:close/>
                <a:moveTo>
                  <a:pt x="0" y="158"/>
                </a:moveTo>
                <a:cubicBezTo>
                  <a:pt x="88" y="158"/>
                  <a:pt x="88" y="158"/>
                  <a:pt x="88" y="158"/>
                </a:cubicBezTo>
                <a:cubicBezTo>
                  <a:pt x="156" y="373"/>
                  <a:pt x="156" y="373"/>
                  <a:pt x="156" y="373"/>
                </a:cubicBezTo>
                <a:cubicBezTo>
                  <a:pt x="236" y="158"/>
                  <a:pt x="236" y="158"/>
                  <a:pt x="236" y="158"/>
                </a:cubicBezTo>
                <a:cubicBezTo>
                  <a:pt x="313" y="158"/>
                  <a:pt x="313" y="158"/>
                  <a:pt x="313" y="158"/>
                </a:cubicBezTo>
                <a:cubicBezTo>
                  <a:pt x="392" y="373"/>
                  <a:pt x="392" y="373"/>
                  <a:pt x="392" y="373"/>
                </a:cubicBezTo>
                <a:cubicBezTo>
                  <a:pt x="462" y="158"/>
                  <a:pt x="462" y="158"/>
                  <a:pt x="462" y="158"/>
                </a:cubicBezTo>
                <a:cubicBezTo>
                  <a:pt x="550" y="158"/>
                  <a:pt x="550" y="158"/>
                  <a:pt x="550" y="158"/>
                </a:cubicBezTo>
                <a:cubicBezTo>
                  <a:pt x="435" y="495"/>
                  <a:pt x="435" y="495"/>
                  <a:pt x="435" y="495"/>
                </a:cubicBezTo>
                <a:cubicBezTo>
                  <a:pt x="354" y="495"/>
                  <a:pt x="354" y="495"/>
                  <a:pt x="354" y="495"/>
                </a:cubicBezTo>
                <a:cubicBezTo>
                  <a:pt x="274" y="275"/>
                  <a:pt x="274" y="275"/>
                  <a:pt x="274" y="275"/>
                </a:cubicBezTo>
                <a:cubicBezTo>
                  <a:pt x="192" y="495"/>
                  <a:pt x="192" y="495"/>
                  <a:pt x="192" y="495"/>
                </a:cubicBezTo>
                <a:cubicBezTo>
                  <a:pt x="110" y="495"/>
                  <a:pt x="110" y="495"/>
                  <a:pt x="110" y="495"/>
                </a:cubicBezTo>
                <a:lnTo>
                  <a:pt x="0" y="15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674742" y="882963"/>
            <a:ext cx="3938822" cy="2253919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6000" b="1">
                <a:solidFill>
                  <a:schemeClr val="tx1"/>
                </a:solidFill>
                <a:latin typeface="Tenorite" pitchFamily="2" charset="0"/>
              </a:defRPr>
            </a:lvl1pPr>
          </a:lstStyle>
          <a:p>
            <a:r>
              <a:rPr lang="en-US"/>
              <a:t>Click to add a title</a:t>
            </a:r>
            <a:endParaRPr lang="en-US"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_RightArc_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raphic 11"/>
          <p:cNvSpPr/>
          <p:nvPr/>
        </p:nvSpPr>
        <p:spPr>
          <a:xfrm rot="10800000">
            <a:off x="5313351" y="0"/>
            <a:ext cx="6878649" cy="6857744"/>
          </a:xfrm>
          <a:custGeom>
            <a:avLst/>
            <a:gdLst>
              <a:gd name="connsiteX0" fmla="*/ 0 w 6878649"/>
              <a:gd name="connsiteY0" fmla="*/ 0 h 6857744"/>
              <a:gd name="connsiteX1" fmla="*/ 0 w 6878649"/>
              <a:gd name="connsiteY1" fmla="*/ 6857744 h 6857744"/>
              <a:gd name="connsiteX2" fmla="*/ 6332932 w 6878649"/>
              <a:gd name="connsiteY2" fmla="*/ 6857744 h 6857744"/>
              <a:gd name="connsiteX3" fmla="*/ 6878649 w 6878649"/>
              <a:gd name="connsiteY3" fmla="*/ 3428872 h 6857744"/>
              <a:gd name="connsiteX4" fmla="*/ 6332932 w 6878649"/>
              <a:gd name="connsiteY4" fmla="*/ 0 h 6857744"/>
              <a:gd name="connsiteX5" fmla="*/ 0 w 6878649"/>
              <a:gd name="connsiteY5" fmla="*/ 0 h 6857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78649" h="6857744">
                <a:moveTo>
                  <a:pt x="0" y="0"/>
                </a:moveTo>
                <a:lnTo>
                  <a:pt x="0" y="6857744"/>
                </a:lnTo>
                <a:lnTo>
                  <a:pt x="6332932" y="6857744"/>
                </a:lnTo>
                <a:cubicBezTo>
                  <a:pt x="6689571" y="5758600"/>
                  <a:pt x="6878649" y="4610309"/>
                  <a:pt x="6878649" y="3428872"/>
                </a:cubicBezTo>
                <a:cubicBezTo>
                  <a:pt x="6878649" y="2247435"/>
                  <a:pt x="6689571" y="1099144"/>
                  <a:pt x="6332932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8D39B0"/>
          </a:solidFill>
          <a:ln w="1693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" name="Text Placeholder 2"/>
          <p:cNvSpPr>
            <a:spLocks noGrp="1"/>
          </p:cNvSpPr>
          <p:nvPr>
            <p:ph type="body" idx="30" hasCustomPrompt="1"/>
          </p:nvPr>
        </p:nvSpPr>
        <p:spPr>
          <a:xfrm>
            <a:off x="7156174" y="715315"/>
            <a:ext cx="3994422" cy="35829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20" name="Text Placeholder 2"/>
          <p:cNvSpPr>
            <a:spLocks noGrp="1"/>
          </p:cNvSpPr>
          <p:nvPr>
            <p:ph type="body" idx="32" hasCustomPrompt="1"/>
          </p:nvPr>
        </p:nvSpPr>
        <p:spPr>
          <a:xfrm>
            <a:off x="7156174" y="1184543"/>
            <a:ext cx="3994422" cy="56453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description</a:t>
            </a:r>
            <a:endParaRPr lang="en-US"/>
          </a:p>
        </p:txBody>
      </p:sp>
      <p:sp>
        <p:nvSpPr>
          <p:cNvPr id="21" name="Text Placeholder 2"/>
          <p:cNvSpPr>
            <a:spLocks noGrp="1"/>
          </p:cNvSpPr>
          <p:nvPr>
            <p:ph type="body" idx="33" hasCustomPrompt="1"/>
          </p:nvPr>
        </p:nvSpPr>
        <p:spPr>
          <a:xfrm>
            <a:off x="7156174" y="2682660"/>
            <a:ext cx="3994422" cy="35829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22" name="Text Placeholder 2"/>
          <p:cNvSpPr>
            <a:spLocks noGrp="1"/>
          </p:cNvSpPr>
          <p:nvPr>
            <p:ph type="body" idx="34" hasCustomPrompt="1"/>
          </p:nvPr>
        </p:nvSpPr>
        <p:spPr>
          <a:xfrm>
            <a:off x="7156174" y="3151888"/>
            <a:ext cx="3994422" cy="56453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description</a:t>
            </a:r>
            <a:endParaRPr lang="en-US"/>
          </a:p>
        </p:txBody>
      </p:sp>
      <p:sp>
        <p:nvSpPr>
          <p:cNvPr id="23" name="Text Placeholder 2"/>
          <p:cNvSpPr>
            <a:spLocks noGrp="1"/>
          </p:cNvSpPr>
          <p:nvPr>
            <p:ph type="body" idx="35" hasCustomPrompt="1"/>
          </p:nvPr>
        </p:nvSpPr>
        <p:spPr>
          <a:xfrm>
            <a:off x="7156174" y="4705423"/>
            <a:ext cx="3994422" cy="35829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24" name="Text Placeholder 2"/>
          <p:cNvSpPr>
            <a:spLocks noGrp="1"/>
          </p:cNvSpPr>
          <p:nvPr>
            <p:ph type="body" idx="36" hasCustomPrompt="1"/>
          </p:nvPr>
        </p:nvSpPr>
        <p:spPr>
          <a:xfrm>
            <a:off x="7156174" y="5174651"/>
            <a:ext cx="3994422" cy="56453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description</a:t>
            </a:r>
            <a:endParaRPr lang="en-US"/>
          </a:p>
        </p:txBody>
      </p:sp>
      <p:sp>
        <p:nvSpPr>
          <p:cNvPr id="2" name="Número de diapositiva"/>
          <p:cNvSpPr txBox="1"/>
          <p:nvPr userDrawn="1"/>
        </p:nvSpPr>
        <p:spPr>
          <a:xfrm>
            <a:off x="11516762" y="6509914"/>
            <a:ext cx="548640" cy="91440"/>
          </a:xfrm>
          <a:prstGeom prst="rect">
            <a:avLst/>
          </a:prstGeom>
        </p:spPr>
        <p:txBody>
          <a:bodyPr anchor="ctr">
            <a:no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7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enorite" pitchFamily="2" charset="0"/>
                <a:ea typeface="+mn-ea"/>
                <a:cs typeface="+mn-cs"/>
                <a:sym typeface="Tenorite Regular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9pPr>
          </a:lstStyle>
          <a:p>
            <a:fld id="{86CB4B4D-7CA3-9044-876B-883B54F8677D}" type="slidenum">
              <a:rPr lang="en-US" sz="800" smtClean="0">
                <a:solidFill>
                  <a:schemeClr val="bg1"/>
                </a:solidFill>
              </a:rPr>
            </a:fld>
            <a:endParaRPr lang="en-US" sz="800">
              <a:solidFill>
                <a:schemeClr val="bg1"/>
              </a:solidFill>
            </a:endParaRPr>
          </a:p>
        </p:txBody>
      </p:sp>
      <p:sp>
        <p:nvSpPr>
          <p:cNvPr id="3" name="Freeform 5"/>
          <p:cNvSpPr>
            <a:spLocks noEditPoints="1"/>
          </p:cNvSpPr>
          <p:nvPr userDrawn="1"/>
        </p:nvSpPr>
        <p:spPr bwMode="auto">
          <a:xfrm>
            <a:off x="10784911" y="6479382"/>
            <a:ext cx="468874" cy="173633"/>
          </a:xfrm>
          <a:custGeom>
            <a:avLst/>
            <a:gdLst>
              <a:gd name="T0" fmla="*/ 698 w 1799"/>
              <a:gd name="T1" fmla="*/ 158 h 664"/>
              <a:gd name="T2" fmla="*/ 610 w 1799"/>
              <a:gd name="T3" fmla="*/ 496 h 664"/>
              <a:gd name="T4" fmla="*/ 664 w 1799"/>
              <a:gd name="T5" fmla="*/ 7 h 664"/>
              <a:gd name="T6" fmla="*/ 638 w 1799"/>
              <a:gd name="T7" fmla="*/ 105 h 664"/>
              <a:gd name="T8" fmla="*/ 664 w 1799"/>
              <a:gd name="T9" fmla="*/ 7 h 664"/>
              <a:gd name="T10" fmla="*/ 907 w 1799"/>
              <a:gd name="T11" fmla="*/ 491 h 664"/>
              <a:gd name="T12" fmla="*/ 863 w 1799"/>
              <a:gd name="T13" fmla="*/ 664 h 664"/>
              <a:gd name="T14" fmla="*/ 777 w 1799"/>
              <a:gd name="T15" fmla="*/ 158 h 664"/>
              <a:gd name="T16" fmla="*/ 862 w 1799"/>
              <a:gd name="T17" fmla="*/ 205 h 664"/>
              <a:gd name="T18" fmla="*/ 969 w 1799"/>
              <a:gd name="T19" fmla="*/ 151 h 664"/>
              <a:gd name="T20" fmla="*/ 1082 w 1799"/>
              <a:gd name="T21" fmla="*/ 199 h 664"/>
              <a:gd name="T22" fmla="*/ 1131 w 1799"/>
              <a:gd name="T23" fmla="*/ 327 h 664"/>
              <a:gd name="T24" fmla="*/ 1081 w 1799"/>
              <a:gd name="T25" fmla="*/ 455 h 664"/>
              <a:gd name="T26" fmla="*/ 969 w 1799"/>
              <a:gd name="T27" fmla="*/ 503 h 664"/>
              <a:gd name="T28" fmla="*/ 988 w 1799"/>
              <a:gd name="T29" fmla="*/ 414 h 664"/>
              <a:gd name="T30" fmla="*/ 1038 w 1799"/>
              <a:gd name="T31" fmla="*/ 364 h 664"/>
              <a:gd name="T32" fmla="*/ 1038 w 1799"/>
              <a:gd name="T33" fmla="*/ 289 h 664"/>
              <a:gd name="T34" fmla="*/ 988 w 1799"/>
              <a:gd name="T35" fmla="*/ 239 h 664"/>
              <a:gd name="T36" fmla="*/ 915 w 1799"/>
              <a:gd name="T37" fmla="*/ 239 h 664"/>
              <a:gd name="T38" fmla="*/ 865 w 1799"/>
              <a:gd name="T39" fmla="*/ 289 h 664"/>
              <a:gd name="T40" fmla="*/ 865 w 1799"/>
              <a:gd name="T41" fmla="*/ 364 h 664"/>
              <a:gd name="T42" fmla="*/ 915 w 1799"/>
              <a:gd name="T43" fmla="*/ 414 h 664"/>
              <a:gd name="T44" fmla="*/ 1194 w 1799"/>
              <a:gd name="T45" fmla="*/ 158 h 664"/>
              <a:gd name="T46" fmla="*/ 1279 w 1799"/>
              <a:gd name="T47" fmla="*/ 210 h 664"/>
              <a:gd name="T48" fmla="*/ 1372 w 1799"/>
              <a:gd name="T49" fmla="*/ 152 h 664"/>
              <a:gd name="T50" fmla="*/ 1429 w 1799"/>
              <a:gd name="T51" fmla="*/ 165 h 664"/>
              <a:gd name="T52" fmla="*/ 1379 w 1799"/>
              <a:gd name="T53" fmla="*/ 242 h 664"/>
              <a:gd name="T54" fmla="*/ 1299 w 1799"/>
              <a:gd name="T55" fmla="*/ 257 h 664"/>
              <a:gd name="T56" fmla="*/ 1279 w 1799"/>
              <a:gd name="T57" fmla="*/ 496 h 664"/>
              <a:gd name="T58" fmla="*/ 1194 w 1799"/>
              <a:gd name="T59" fmla="*/ 158 h 664"/>
              <a:gd name="T60" fmla="*/ 1549 w 1799"/>
              <a:gd name="T61" fmla="*/ 489 h 664"/>
              <a:gd name="T62" fmla="*/ 1455 w 1799"/>
              <a:gd name="T63" fmla="*/ 395 h 664"/>
              <a:gd name="T64" fmla="*/ 1455 w 1799"/>
              <a:gd name="T65" fmla="*/ 258 h 664"/>
              <a:gd name="T66" fmla="*/ 1549 w 1799"/>
              <a:gd name="T67" fmla="*/ 165 h 664"/>
              <a:gd name="T68" fmla="*/ 1690 w 1799"/>
              <a:gd name="T69" fmla="*/ 165 h 664"/>
              <a:gd name="T70" fmla="*/ 1785 w 1799"/>
              <a:gd name="T71" fmla="*/ 258 h 664"/>
              <a:gd name="T72" fmla="*/ 1785 w 1799"/>
              <a:gd name="T73" fmla="*/ 395 h 664"/>
              <a:gd name="T74" fmla="*/ 1691 w 1799"/>
              <a:gd name="T75" fmla="*/ 489 h 664"/>
              <a:gd name="T76" fmla="*/ 1620 w 1799"/>
              <a:gd name="T77" fmla="*/ 421 h 664"/>
              <a:gd name="T78" fmla="*/ 1686 w 1799"/>
              <a:gd name="T79" fmla="*/ 393 h 664"/>
              <a:gd name="T80" fmla="*/ 1713 w 1799"/>
              <a:gd name="T81" fmla="*/ 326 h 664"/>
              <a:gd name="T82" fmla="*/ 1686 w 1799"/>
              <a:gd name="T83" fmla="*/ 259 h 664"/>
              <a:gd name="T84" fmla="*/ 1620 w 1799"/>
              <a:gd name="T85" fmla="*/ 232 h 664"/>
              <a:gd name="T86" fmla="*/ 1555 w 1799"/>
              <a:gd name="T87" fmla="*/ 259 h 664"/>
              <a:gd name="T88" fmla="*/ 1528 w 1799"/>
              <a:gd name="T89" fmla="*/ 326 h 664"/>
              <a:gd name="T90" fmla="*/ 1555 w 1799"/>
              <a:gd name="T91" fmla="*/ 393 h 664"/>
              <a:gd name="T92" fmla="*/ 1620 w 1799"/>
              <a:gd name="T93" fmla="*/ 421 h 664"/>
              <a:gd name="T94" fmla="*/ 88 w 1799"/>
              <a:gd name="T95" fmla="*/ 158 h 664"/>
              <a:gd name="T96" fmla="*/ 236 w 1799"/>
              <a:gd name="T97" fmla="*/ 158 h 664"/>
              <a:gd name="T98" fmla="*/ 392 w 1799"/>
              <a:gd name="T99" fmla="*/ 373 h 664"/>
              <a:gd name="T100" fmla="*/ 550 w 1799"/>
              <a:gd name="T101" fmla="*/ 158 h 664"/>
              <a:gd name="T102" fmla="*/ 354 w 1799"/>
              <a:gd name="T103" fmla="*/ 495 h 664"/>
              <a:gd name="T104" fmla="*/ 192 w 1799"/>
              <a:gd name="T105" fmla="*/ 495 h 664"/>
              <a:gd name="T106" fmla="*/ 0 w 1799"/>
              <a:gd name="T107" fmla="*/ 158 h 6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799" h="664">
                <a:moveTo>
                  <a:pt x="610" y="158"/>
                </a:moveTo>
                <a:cubicBezTo>
                  <a:pt x="698" y="158"/>
                  <a:pt x="698" y="158"/>
                  <a:pt x="698" y="158"/>
                </a:cubicBezTo>
                <a:cubicBezTo>
                  <a:pt x="698" y="496"/>
                  <a:pt x="698" y="496"/>
                  <a:pt x="698" y="496"/>
                </a:cubicBezTo>
                <a:cubicBezTo>
                  <a:pt x="610" y="496"/>
                  <a:pt x="610" y="496"/>
                  <a:pt x="610" y="496"/>
                </a:cubicBezTo>
                <a:lnTo>
                  <a:pt x="610" y="158"/>
                </a:lnTo>
                <a:close/>
                <a:moveTo>
                  <a:pt x="664" y="7"/>
                </a:moveTo>
                <a:cubicBezTo>
                  <a:pt x="637" y="0"/>
                  <a:pt x="609" y="16"/>
                  <a:pt x="602" y="43"/>
                </a:cubicBezTo>
                <a:cubicBezTo>
                  <a:pt x="595" y="70"/>
                  <a:pt x="611" y="98"/>
                  <a:pt x="638" y="105"/>
                </a:cubicBezTo>
                <a:cubicBezTo>
                  <a:pt x="665" y="112"/>
                  <a:pt x="693" y="96"/>
                  <a:pt x="700" y="69"/>
                </a:cubicBezTo>
                <a:cubicBezTo>
                  <a:pt x="707" y="42"/>
                  <a:pt x="691" y="14"/>
                  <a:pt x="664" y="7"/>
                </a:cubicBezTo>
                <a:close/>
                <a:moveTo>
                  <a:pt x="969" y="503"/>
                </a:moveTo>
                <a:cubicBezTo>
                  <a:pt x="946" y="503"/>
                  <a:pt x="926" y="499"/>
                  <a:pt x="907" y="491"/>
                </a:cubicBezTo>
                <a:cubicBezTo>
                  <a:pt x="889" y="482"/>
                  <a:pt x="874" y="470"/>
                  <a:pt x="863" y="455"/>
                </a:cubicBezTo>
                <a:cubicBezTo>
                  <a:pt x="863" y="664"/>
                  <a:pt x="863" y="664"/>
                  <a:pt x="863" y="664"/>
                </a:cubicBezTo>
                <a:cubicBezTo>
                  <a:pt x="777" y="664"/>
                  <a:pt x="777" y="664"/>
                  <a:pt x="777" y="664"/>
                </a:cubicBezTo>
                <a:cubicBezTo>
                  <a:pt x="777" y="158"/>
                  <a:pt x="777" y="158"/>
                  <a:pt x="777" y="158"/>
                </a:cubicBezTo>
                <a:cubicBezTo>
                  <a:pt x="862" y="158"/>
                  <a:pt x="862" y="158"/>
                  <a:pt x="862" y="158"/>
                </a:cubicBezTo>
                <a:cubicBezTo>
                  <a:pt x="862" y="205"/>
                  <a:pt x="862" y="205"/>
                  <a:pt x="862" y="205"/>
                </a:cubicBezTo>
                <a:cubicBezTo>
                  <a:pt x="874" y="188"/>
                  <a:pt x="888" y="175"/>
                  <a:pt x="907" y="166"/>
                </a:cubicBezTo>
                <a:cubicBezTo>
                  <a:pt x="925" y="156"/>
                  <a:pt x="946" y="151"/>
                  <a:pt x="969" y="151"/>
                </a:cubicBezTo>
                <a:cubicBezTo>
                  <a:pt x="990" y="151"/>
                  <a:pt x="1010" y="155"/>
                  <a:pt x="1030" y="163"/>
                </a:cubicBezTo>
                <a:cubicBezTo>
                  <a:pt x="1050" y="172"/>
                  <a:pt x="1067" y="183"/>
                  <a:pt x="1082" y="199"/>
                </a:cubicBezTo>
                <a:cubicBezTo>
                  <a:pt x="1097" y="214"/>
                  <a:pt x="1109" y="233"/>
                  <a:pt x="1118" y="254"/>
                </a:cubicBezTo>
                <a:cubicBezTo>
                  <a:pt x="1127" y="276"/>
                  <a:pt x="1131" y="300"/>
                  <a:pt x="1131" y="327"/>
                </a:cubicBezTo>
                <a:cubicBezTo>
                  <a:pt x="1131" y="354"/>
                  <a:pt x="1127" y="378"/>
                  <a:pt x="1118" y="400"/>
                </a:cubicBezTo>
                <a:cubicBezTo>
                  <a:pt x="1108" y="421"/>
                  <a:pt x="1096" y="440"/>
                  <a:pt x="1081" y="455"/>
                </a:cubicBezTo>
                <a:cubicBezTo>
                  <a:pt x="1066" y="471"/>
                  <a:pt x="1049" y="482"/>
                  <a:pt x="1030" y="491"/>
                </a:cubicBezTo>
                <a:cubicBezTo>
                  <a:pt x="1010" y="499"/>
                  <a:pt x="990" y="503"/>
                  <a:pt x="969" y="503"/>
                </a:cubicBezTo>
                <a:close/>
                <a:moveTo>
                  <a:pt x="952" y="421"/>
                </a:moveTo>
                <a:cubicBezTo>
                  <a:pt x="965" y="421"/>
                  <a:pt x="977" y="419"/>
                  <a:pt x="988" y="414"/>
                </a:cubicBezTo>
                <a:cubicBezTo>
                  <a:pt x="999" y="409"/>
                  <a:pt x="1009" y="402"/>
                  <a:pt x="1018" y="394"/>
                </a:cubicBezTo>
                <a:cubicBezTo>
                  <a:pt x="1026" y="385"/>
                  <a:pt x="1033" y="375"/>
                  <a:pt x="1038" y="364"/>
                </a:cubicBezTo>
                <a:cubicBezTo>
                  <a:pt x="1043" y="352"/>
                  <a:pt x="1045" y="340"/>
                  <a:pt x="1045" y="326"/>
                </a:cubicBezTo>
                <a:cubicBezTo>
                  <a:pt x="1045" y="313"/>
                  <a:pt x="1043" y="301"/>
                  <a:pt x="1038" y="289"/>
                </a:cubicBezTo>
                <a:cubicBezTo>
                  <a:pt x="1033" y="278"/>
                  <a:pt x="1026" y="268"/>
                  <a:pt x="1018" y="259"/>
                </a:cubicBezTo>
                <a:cubicBezTo>
                  <a:pt x="1009" y="251"/>
                  <a:pt x="999" y="244"/>
                  <a:pt x="988" y="239"/>
                </a:cubicBezTo>
                <a:cubicBezTo>
                  <a:pt x="977" y="234"/>
                  <a:pt x="965" y="231"/>
                  <a:pt x="952" y="231"/>
                </a:cubicBezTo>
                <a:cubicBezTo>
                  <a:pt x="938" y="231"/>
                  <a:pt x="926" y="234"/>
                  <a:pt x="915" y="239"/>
                </a:cubicBezTo>
                <a:cubicBezTo>
                  <a:pt x="903" y="244"/>
                  <a:pt x="893" y="251"/>
                  <a:pt x="885" y="259"/>
                </a:cubicBezTo>
                <a:cubicBezTo>
                  <a:pt x="877" y="268"/>
                  <a:pt x="870" y="278"/>
                  <a:pt x="865" y="289"/>
                </a:cubicBezTo>
                <a:cubicBezTo>
                  <a:pt x="860" y="301"/>
                  <a:pt x="858" y="313"/>
                  <a:pt x="858" y="326"/>
                </a:cubicBezTo>
                <a:cubicBezTo>
                  <a:pt x="858" y="340"/>
                  <a:pt x="860" y="352"/>
                  <a:pt x="865" y="364"/>
                </a:cubicBezTo>
                <a:cubicBezTo>
                  <a:pt x="870" y="375"/>
                  <a:pt x="877" y="385"/>
                  <a:pt x="885" y="394"/>
                </a:cubicBezTo>
                <a:cubicBezTo>
                  <a:pt x="893" y="402"/>
                  <a:pt x="903" y="409"/>
                  <a:pt x="915" y="414"/>
                </a:cubicBezTo>
                <a:cubicBezTo>
                  <a:pt x="926" y="419"/>
                  <a:pt x="938" y="421"/>
                  <a:pt x="952" y="421"/>
                </a:cubicBezTo>
                <a:close/>
                <a:moveTo>
                  <a:pt x="1194" y="158"/>
                </a:moveTo>
                <a:cubicBezTo>
                  <a:pt x="1279" y="158"/>
                  <a:pt x="1279" y="158"/>
                  <a:pt x="1279" y="158"/>
                </a:cubicBezTo>
                <a:cubicBezTo>
                  <a:pt x="1279" y="210"/>
                  <a:pt x="1279" y="210"/>
                  <a:pt x="1279" y="210"/>
                </a:cubicBezTo>
                <a:cubicBezTo>
                  <a:pt x="1287" y="190"/>
                  <a:pt x="1299" y="175"/>
                  <a:pt x="1315" y="166"/>
                </a:cubicBezTo>
                <a:cubicBezTo>
                  <a:pt x="1331" y="157"/>
                  <a:pt x="1350" y="152"/>
                  <a:pt x="1372" y="152"/>
                </a:cubicBezTo>
                <a:cubicBezTo>
                  <a:pt x="1383" y="152"/>
                  <a:pt x="1394" y="153"/>
                  <a:pt x="1403" y="156"/>
                </a:cubicBezTo>
                <a:cubicBezTo>
                  <a:pt x="1413" y="158"/>
                  <a:pt x="1422" y="161"/>
                  <a:pt x="1429" y="165"/>
                </a:cubicBezTo>
                <a:cubicBezTo>
                  <a:pt x="1397" y="250"/>
                  <a:pt x="1397" y="250"/>
                  <a:pt x="1397" y="250"/>
                </a:cubicBezTo>
                <a:cubicBezTo>
                  <a:pt x="1393" y="247"/>
                  <a:pt x="1387" y="244"/>
                  <a:pt x="1379" y="242"/>
                </a:cubicBezTo>
                <a:cubicBezTo>
                  <a:pt x="1371" y="239"/>
                  <a:pt x="1362" y="238"/>
                  <a:pt x="1352" y="238"/>
                </a:cubicBezTo>
                <a:cubicBezTo>
                  <a:pt x="1330" y="238"/>
                  <a:pt x="1313" y="244"/>
                  <a:pt x="1299" y="257"/>
                </a:cubicBezTo>
                <a:cubicBezTo>
                  <a:pt x="1286" y="269"/>
                  <a:pt x="1279" y="289"/>
                  <a:pt x="1279" y="318"/>
                </a:cubicBezTo>
                <a:cubicBezTo>
                  <a:pt x="1279" y="496"/>
                  <a:pt x="1279" y="496"/>
                  <a:pt x="1279" y="496"/>
                </a:cubicBezTo>
                <a:cubicBezTo>
                  <a:pt x="1194" y="496"/>
                  <a:pt x="1194" y="496"/>
                  <a:pt x="1194" y="496"/>
                </a:cubicBezTo>
                <a:lnTo>
                  <a:pt x="1194" y="158"/>
                </a:lnTo>
                <a:close/>
                <a:moveTo>
                  <a:pt x="1620" y="503"/>
                </a:moveTo>
                <a:cubicBezTo>
                  <a:pt x="1594" y="503"/>
                  <a:pt x="1571" y="498"/>
                  <a:pt x="1549" y="489"/>
                </a:cubicBezTo>
                <a:cubicBezTo>
                  <a:pt x="1527" y="480"/>
                  <a:pt x="1508" y="467"/>
                  <a:pt x="1492" y="451"/>
                </a:cubicBezTo>
                <a:cubicBezTo>
                  <a:pt x="1476" y="435"/>
                  <a:pt x="1464" y="416"/>
                  <a:pt x="1455" y="395"/>
                </a:cubicBezTo>
                <a:cubicBezTo>
                  <a:pt x="1446" y="374"/>
                  <a:pt x="1441" y="351"/>
                  <a:pt x="1441" y="327"/>
                </a:cubicBezTo>
                <a:cubicBezTo>
                  <a:pt x="1441" y="303"/>
                  <a:pt x="1446" y="280"/>
                  <a:pt x="1455" y="258"/>
                </a:cubicBezTo>
                <a:cubicBezTo>
                  <a:pt x="1464" y="237"/>
                  <a:pt x="1476" y="218"/>
                  <a:pt x="1492" y="202"/>
                </a:cubicBezTo>
                <a:cubicBezTo>
                  <a:pt x="1508" y="187"/>
                  <a:pt x="1527" y="174"/>
                  <a:pt x="1549" y="165"/>
                </a:cubicBezTo>
                <a:cubicBezTo>
                  <a:pt x="1571" y="156"/>
                  <a:pt x="1594" y="151"/>
                  <a:pt x="1620" y="151"/>
                </a:cubicBezTo>
                <a:cubicBezTo>
                  <a:pt x="1645" y="151"/>
                  <a:pt x="1668" y="156"/>
                  <a:pt x="1690" y="165"/>
                </a:cubicBezTo>
                <a:cubicBezTo>
                  <a:pt x="1712" y="174"/>
                  <a:pt x="1731" y="187"/>
                  <a:pt x="1747" y="202"/>
                </a:cubicBezTo>
                <a:cubicBezTo>
                  <a:pt x="1763" y="218"/>
                  <a:pt x="1776" y="237"/>
                  <a:pt x="1785" y="258"/>
                </a:cubicBezTo>
                <a:cubicBezTo>
                  <a:pt x="1794" y="280"/>
                  <a:pt x="1799" y="303"/>
                  <a:pt x="1799" y="327"/>
                </a:cubicBezTo>
                <a:cubicBezTo>
                  <a:pt x="1799" y="351"/>
                  <a:pt x="1794" y="374"/>
                  <a:pt x="1785" y="395"/>
                </a:cubicBezTo>
                <a:cubicBezTo>
                  <a:pt x="1776" y="416"/>
                  <a:pt x="1763" y="435"/>
                  <a:pt x="1747" y="451"/>
                </a:cubicBezTo>
                <a:cubicBezTo>
                  <a:pt x="1731" y="467"/>
                  <a:pt x="1713" y="480"/>
                  <a:pt x="1691" y="489"/>
                </a:cubicBezTo>
                <a:cubicBezTo>
                  <a:pt x="1669" y="498"/>
                  <a:pt x="1645" y="503"/>
                  <a:pt x="1620" y="503"/>
                </a:cubicBezTo>
                <a:close/>
                <a:moveTo>
                  <a:pt x="1620" y="421"/>
                </a:moveTo>
                <a:cubicBezTo>
                  <a:pt x="1633" y="421"/>
                  <a:pt x="1645" y="418"/>
                  <a:pt x="1657" y="413"/>
                </a:cubicBezTo>
                <a:cubicBezTo>
                  <a:pt x="1668" y="408"/>
                  <a:pt x="1678" y="402"/>
                  <a:pt x="1686" y="393"/>
                </a:cubicBezTo>
                <a:cubicBezTo>
                  <a:pt x="1694" y="385"/>
                  <a:pt x="1701" y="375"/>
                  <a:pt x="1706" y="364"/>
                </a:cubicBezTo>
                <a:cubicBezTo>
                  <a:pt x="1711" y="352"/>
                  <a:pt x="1713" y="340"/>
                  <a:pt x="1713" y="326"/>
                </a:cubicBezTo>
                <a:cubicBezTo>
                  <a:pt x="1713" y="313"/>
                  <a:pt x="1711" y="301"/>
                  <a:pt x="1706" y="289"/>
                </a:cubicBezTo>
                <a:cubicBezTo>
                  <a:pt x="1701" y="278"/>
                  <a:pt x="1694" y="268"/>
                  <a:pt x="1686" y="259"/>
                </a:cubicBezTo>
                <a:cubicBezTo>
                  <a:pt x="1678" y="251"/>
                  <a:pt x="1668" y="244"/>
                  <a:pt x="1657" y="239"/>
                </a:cubicBezTo>
                <a:cubicBezTo>
                  <a:pt x="1645" y="234"/>
                  <a:pt x="1633" y="232"/>
                  <a:pt x="1620" y="232"/>
                </a:cubicBezTo>
                <a:cubicBezTo>
                  <a:pt x="1607" y="232"/>
                  <a:pt x="1595" y="234"/>
                  <a:pt x="1584" y="239"/>
                </a:cubicBezTo>
                <a:cubicBezTo>
                  <a:pt x="1573" y="244"/>
                  <a:pt x="1563" y="251"/>
                  <a:pt x="1555" y="259"/>
                </a:cubicBezTo>
                <a:cubicBezTo>
                  <a:pt x="1546" y="268"/>
                  <a:pt x="1540" y="278"/>
                  <a:pt x="1535" y="289"/>
                </a:cubicBezTo>
                <a:cubicBezTo>
                  <a:pt x="1530" y="301"/>
                  <a:pt x="1528" y="313"/>
                  <a:pt x="1528" y="326"/>
                </a:cubicBezTo>
                <a:cubicBezTo>
                  <a:pt x="1528" y="340"/>
                  <a:pt x="1530" y="352"/>
                  <a:pt x="1535" y="364"/>
                </a:cubicBezTo>
                <a:cubicBezTo>
                  <a:pt x="1540" y="375"/>
                  <a:pt x="1546" y="385"/>
                  <a:pt x="1555" y="393"/>
                </a:cubicBezTo>
                <a:cubicBezTo>
                  <a:pt x="1563" y="402"/>
                  <a:pt x="1573" y="408"/>
                  <a:pt x="1584" y="413"/>
                </a:cubicBezTo>
                <a:cubicBezTo>
                  <a:pt x="1595" y="418"/>
                  <a:pt x="1607" y="421"/>
                  <a:pt x="1620" y="421"/>
                </a:cubicBezTo>
                <a:close/>
                <a:moveTo>
                  <a:pt x="0" y="158"/>
                </a:moveTo>
                <a:cubicBezTo>
                  <a:pt x="88" y="158"/>
                  <a:pt x="88" y="158"/>
                  <a:pt x="88" y="158"/>
                </a:cubicBezTo>
                <a:cubicBezTo>
                  <a:pt x="156" y="373"/>
                  <a:pt x="156" y="373"/>
                  <a:pt x="156" y="373"/>
                </a:cubicBezTo>
                <a:cubicBezTo>
                  <a:pt x="236" y="158"/>
                  <a:pt x="236" y="158"/>
                  <a:pt x="236" y="158"/>
                </a:cubicBezTo>
                <a:cubicBezTo>
                  <a:pt x="313" y="158"/>
                  <a:pt x="313" y="158"/>
                  <a:pt x="313" y="158"/>
                </a:cubicBezTo>
                <a:cubicBezTo>
                  <a:pt x="392" y="373"/>
                  <a:pt x="392" y="373"/>
                  <a:pt x="392" y="373"/>
                </a:cubicBezTo>
                <a:cubicBezTo>
                  <a:pt x="462" y="158"/>
                  <a:pt x="462" y="158"/>
                  <a:pt x="462" y="158"/>
                </a:cubicBezTo>
                <a:cubicBezTo>
                  <a:pt x="550" y="158"/>
                  <a:pt x="550" y="158"/>
                  <a:pt x="550" y="158"/>
                </a:cubicBezTo>
                <a:cubicBezTo>
                  <a:pt x="435" y="495"/>
                  <a:pt x="435" y="495"/>
                  <a:pt x="435" y="495"/>
                </a:cubicBezTo>
                <a:cubicBezTo>
                  <a:pt x="354" y="495"/>
                  <a:pt x="354" y="495"/>
                  <a:pt x="354" y="495"/>
                </a:cubicBezTo>
                <a:cubicBezTo>
                  <a:pt x="274" y="275"/>
                  <a:pt x="274" y="275"/>
                  <a:pt x="274" y="275"/>
                </a:cubicBezTo>
                <a:cubicBezTo>
                  <a:pt x="192" y="495"/>
                  <a:pt x="192" y="495"/>
                  <a:pt x="192" y="495"/>
                </a:cubicBezTo>
                <a:cubicBezTo>
                  <a:pt x="110" y="495"/>
                  <a:pt x="110" y="495"/>
                  <a:pt x="110" y="495"/>
                </a:cubicBezTo>
                <a:lnTo>
                  <a:pt x="0" y="15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674742" y="882963"/>
            <a:ext cx="3938822" cy="2253919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6000" b="1">
                <a:solidFill>
                  <a:schemeClr val="tx1"/>
                </a:solidFill>
                <a:latin typeface="Tenorite" pitchFamily="2" charset="0"/>
              </a:defRPr>
            </a:lvl1pPr>
          </a:lstStyle>
          <a:p>
            <a:r>
              <a:rPr lang="en-US"/>
              <a:t>Click to add a title</a:t>
            </a:r>
            <a:endParaRPr lang="en-US"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_RightArc_Turquoi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aphic 11"/>
          <p:cNvSpPr/>
          <p:nvPr/>
        </p:nvSpPr>
        <p:spPr>
          <a:xfrm rot="10800000">
            <a:off x="5313351" y="0"/>
            <a:ext cx="6878649" cy="6857744"/>
          </a:xfrm>
          <a:custGeom>
            <a:avLst/>
            <a:gdLst>
              <a:gd name="connsiteX0" fmla="*/ 0 w 6878649"/>
              <a:gd name="connsiteY0" fmla="*/ 0 h 6857744"/>
              <a:gd name="connsiteX1" fmla="*/ 0 w 6878649"/>
              <a:gd name="connsiteY1" fmla="*/ 6857744 h 6857744"/>
              <a:gd name="connsiteX2" fmla="*/ 6332932 w 6878649"/>
              <a:gd name="connsiteY2" fmla="*/ 6857744 h 6857744"/>
              <a:gd name="connsiteX3" fmla="*/ 6878649 w 6878649"/>
              <a:gd name="connsiteY3" fmla="*/ 3428872 h 6857744"/>
              <a:gd name="connsiteX4" fmla="*/ 6332932 w 6878649"/>
              <a:gd name="connsiteY4" fmla="*/ 0 h 6857744"/>
              <a:gd name="connsiteX5" fmla="*/ 0 w 6878649"/>
              <a:gd name="connsiteY5" fmla="*/ 0 h 6857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78649" h="6857744">
                <a:moveTo>
                  <a:pt x="0" y="0"/>
                </a:moveTo>
                <a:lnTo>
                  <a:pt x="0" y="6857744"/>
                </a:lnTo>
                <a:lnTo>
                  <a:pt x="6332932" y="6857744"/>
                </a:lnTo>
                <a:cubicBezTo>
                  <a:pt x="6689571" y="5758600"/>
                  <a:pt x="6878649" y="4610309"/>
                  <a:pt x="6878649" y="3428872"/>
                </a:cubicBezTo>
                <a:cubicBezTo>
                  <a:pt x="6878649" y="2247435"/>
                  <a:pt x="6689571" y="1099144"/>
                  <a:pt x="6332932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0095B7"/>
          </a:solidFill>
          <a:ln w="1693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" name="Text Placeholder 2"/>
          <p:cNvSpPr>
            <a:spLocks noGrp="1"/>
          </p:cNvSpPr>
          <p:nvPr>
            <p:ph type="body" idx="30" hasCustomPrompt="1"/>
          </p:nvPr>
        </p:nvSpPr>
        <p:spPr>
          <a:xfrm>
            <a:off x="7156174" y="715315"/>
            <a:ext cx="3994422" cy="35829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20" name="Text Placeholder 2"/>
          <p:cNvSpPr>
            <a:spLocks noGrp="1"/>
          </p:cNvSpPr>
          <p:nvPr>
            <p:ph type="body" idx="32" hasCustomPrompt="1"/>
          </p:nvPr>
        </p:nvSpPr>
        <p:spPr>
          <a:xfrm>
            <a:off x="7156174" y="1184543"/>
            <a:ext cx="3994422" cy="56453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description</a:t>
            </a:r>
            <a:endParaRPr lang="en-US"/>
          </a:p>
        </p:txBody>
      </p:sp>
      <p:sp>
        <p:nvSpPr>
          <p:cNvPr id="21" name="Text Placeholder 2"/>
          <p:cNvSpPr>
            <a:spLocks noGrp="1"/>
          </p:cNvSpPr>
          <p:nvPr>
            <p:ph type="body" idx="33" hasCustomPrompt="1"/>
          </p:nvPr>
        </p:nvSpPr>
        <p:spPr>
          <a:xfrm>
            <a:off x="7156174" y="2682660"/>
            <a:ext cx="3994422" cy="35829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22" name="Text Placeholder 2"/>
          <p:cNvSpPr>
            <a:spLocks noGrp="1"/>
          </p:cNvSpPr>
          <p:nvPr>
            <p:ph type="body" idx="34" hasCustomPrompt="1"/>
          </p:nvPr>
        </p:nvSpPr>
        <p:spPr>
          <a:xfrm>
            <a:off x="7156174" y="3151888"/>
            <a:ext cx="3994422" cy="56453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description</a:t>
            </a:r>
            <a:endParaRPr lang="en-US"/>
          </a:p>
        </p:txBody>
      </p:sp>
      <p:sp>
        <p:nvSpPr>
          <p:cNvPr id="23" name="Text Placeholder 2"/>
          <p:cNvSpPr>
            <a:spLocks noGrp="1"/>
          </p:cNvSpPr>
          <p:nvPr>
            <p:ph type="body" idx="35" hasCustomPrompt="1"/>
          </p:nvPr>
        </p:nvSpPr>
        <p:spPr>
          <a:xfrm>
            <a:off x="7156174" y="4705423"/>
            <a:ext cx="3994422" cy="35829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24" name="Text Placeholder 2"/>
          <p:cNvSpPr>
            <a:spLocks noGrp="1"/>
          </p:cNvSpPr>
          <p:nvPr>
            <p:ph type="body" idx="36" hasCustomPrompt="1"/>
          </p:nvPr>
        </p:nvSpPr>
        <p:spPr>
          <a:xfrm>
            <a:off x="7156174" y="5174651"/>
            <a:ext cx="3994422" cy="56453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description</a:t>
            </a:r>
            <a:endParaRPr lang="en-US"/>
          </a:p>
        </p:txBody>
      </p:sp>
      <p:sp>
        <p:nvSpPr>
          <p:cNvPr id="8" name="Número de diapositiva"/>
          <p:cNvSpPr txBox="1"/>
          <p:nvPr userDrawn="1"/>
        </p:nvSpPr>
        <p:spPr>
          <a:xfrm>
            <a:off x="11516762" y="6509914"/>
            <a:ext cx="548640" cy="91440"/>
          </a:xfrm>
          <a:prstGeom prst="rect">
            <a:avLst/>
          </a:prstGeom>
        </p:spPr>
        <p:txBody>
          <a:bodyPr anchor="ctr">
            <a:no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7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enorite" pitchFamily="2" charset="0"/>
                <a:ea typeface="+mn-ea"/>
                <a:cs typeface="+mn-cs"/>
                <a:sym typeface="Tenorite Regular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9pPr>
          </a:lstStyle>
          <a:p>
            <a:fld id="{86CB4B4D-7CA3-9044-876B-883B54F8677D}" type="slidenum">
              <a:rPr lang="en-US" sz="800" smtClean="0">
                <a:solidFill>
                  <a:schemeClr val="bg1"/>
                </a:solidFill>
              </a:rPr>
            </a:fld>
            <a:endParaRPr lang="en-US" sz="800">
              <a:solidFill>
                <a:schemeClr val="bg1"/>
              </a:solidFill>
            </a:endParaRPr>
          </a:p>
        </p:txBody>
      </p:sp>
      <p:sp>
        <p:nvSpPr>
          <p:cNvPr id="9" name="Freeform 5"/>
          <p:cNvSpPr>
            <a:spLocks noEditPoints="1"/>
          </p:cNvSpPr>
          <p:nvPr userDrawn="1"/>
        </p:nvSpPr>
        <p:spPr bwMode="auto">
          <a:xfrm>
            <a:off x="10784911" y="6479382"/>
            <a:ext cx="468874" cy="173633"/>
          </a:xfrm>
          <a:custGeom>
            <a:avLst/>
            <a:gdLst>
              <a:gd name="T0" fmla="*/ 698 w 1799"/>
              <a:gd name="T1" fmla="*/ 158 h 664"/>
              <a:gd name="T2" fmla="*/ 610 w 1799"/>
              <a:gd name="T3" fmla="*/ 496 h 664"/>
              <a:gd name="T4" fmla="*/ 664 w 1799"/>
              <a:gd name="T5" fmla="*/ 7 h 664"/>
              <a:gd name="T6" fmla="*/ 638 w 1799"/>
              <a:gd name="T7" fmla="*/ 105 h 664"/>
              <a:gd name="T8" fmla="*/ 664 w 1799"/>
              <a:gd name="T9" fmla="*/ 7 h 664"/>
              <a:gd name="T10" fmla="*/ 907 w 1799"/>
              <a:gd name="T11" fmla="*/ 491 h 664"/>
              <a:gd name="T12" fmla="*/ 863 w 1799"/>
              <a:gd name="T13" fmla="*/ 664 h 664"/>
              <a:gd name="T14" fmla="*/ 777 w 1799"/>
              <a:gd name="T15" fmla="*/ 158 h 664"/>
              <a:gd name="T16" fmla="*/ 862 w 1799"/>
              <a:gd name="T17" fmla="*/ 205 h 664"/>
              <a:gd name="T18" fmla="*/ 969 w 1799"/>
              <a:gd name="T19" fmla="*/ 151 h 664"/>
              <a:gd name="T20" fmla="*/ 1082 w 1799"/>
              <a:gd name="T21" fmla="*/ 199 h 664"/>
              <a:gd name="T22" fmla="*/ 1131 w 1799"/>
              <a:gd name="T23" fmla="*/ 327 h 664"/>
              <a:gd name="T24" fmla="*/ 1081 w 1799"/>
              <a:gd name="T25" fmla="*/ 455 h 664"/>
              <a:gd name="T26" fmla="*/ 969 w 1799"/>
              <a:gd name="T27" fmla="*/ 503 h 664"/>
              <a:gd name="T28" fmla="*/ 988 w 1799"/>
              <a:gd name="T29" fmla="*/ 414 h 664"/>
              <a:gd name="T30" fmla="*/ 1038 w 1799"/>
              <a:gd name="T31" fmla="*/ 364 h 664"/>
              <a:gd name="T32" fmla="*/ 1038 w 1799"/>
              <a:gd name="T33" fmla="*/ 289 h 664"/>
              <a:gd name="T34" fmla="*/ 988 w 1799"/>
              <a:gd name="T35" fmla="*/ 239 h 664"/>
              <a:gd name="T36" fmla="*/ 915 w 1799"/>
              <a:gd name="T37" fmla="*/ 239 h 664"/>
              <a:gd name="T38" fmla="*/ 865 w 1799"/>
              <a:gd name="T39" fmla="*/ 289 h 664"/>
              <a:gd name="T40" fmla="*/ 865 w 1799"/>
              <a:gd name="T41" fmla="*/ 364 h 664"/>
              <a:gd name="T42" fmla="*/ 915 w 1799"/>
              <a:gd name="T43" fmla="*/ 414 h 664"/>
              <a:gd name="T44" fmla="*/ 1194 w 1799"/>
              <a:gd name="T45" fmla="*/ 158 h 664"/>
              <a:gd name="T46" fmla="*/ 1279 w 1799"/>
              <a:gd name="T47" fmla="*/ 210 h 664"/>
              <a:gd name="T48" fmla="*/ 1372 w 1799"/>
              <a:gd name="T49" fmla="*/ 152 h 664"/>
              <a:gd name="T50" fmla="*/ 1429 w 1799"/>
              <a:gd name="T51" fmla="*/ 165 h 664"/>
              <a:gd name="T52" fmla="*/ 1379 w 1799"/>
              <a:gd name="T53" fmla="*/ 242 h 664"/>
              <a:gd name="T54" fmla="*/ 1299 w 1799"/>
              <a:gd name="T55" fmla="*/ 257 h 664"/>
              <a:gd name="T56" fmla="*/ 1279 w 1799"/>
              <a:gd name="T57" fmla="*/ 496 h 664"/>
              <a:gd name="T58" fmla="*/ 1194 w 1799"/>
              <a:gd name="T59" fmla="*/ 158 h 664"/>
              <a:gd name="T60" fmla="*/ 1549 w 1799"/>
              <a:gd name="T61" fmla="*/ 489 h 664"/>
              <a:gd name="T62" fmla="*/ 1455 w 1799"/>
              <a:gd name="T63" fmla="*/ 395 h 664"/>
              <a:gd name="T64" fmla="*/ 1455 w 1799"/>
              <a:gd name="T65" fmla="*/ 258 h 664"/>
              <a:gd name="T66" fmla="*/ 1549 w 1799"/>
              <a:gd name="T67" fmla="*/ 165 h 664"/>
              <a:gd name="T68" fmla="*/ 1690 w 1799"/>
              <a:gd name="T69" fmla="*/ 165 h 664"/>
              <a:gd name="T70" fmla="*/ 1785 w 1799"/>
              <a:gd name="T71" fmla="*/ 258 h 664"/>
              <a:gd name="T72" fmla="*/ 1785 w 1799"/>
              <a:gd name="T73" fmla="*/ 395 h 664"/>
              <a:gd name="T74" fmla="*/ 1691 w 1799"/>
              <a:gd name="T75" fmla="*/ 489 h 664"/>
              <a:gd name="T76" fmla="*/ 1620 w 1799"/>
              <a:gd name="T77" fmla="*/ 421 h 664"/>
              <a:gd name="T78" fmla="*/ 1686 w 1799"/>
              <a:gd name="T79" fmla="*/ 393 h 664"/>
              <a:gd name="T80" fmla="*/ 1713 w 1799"/>
              <a:gd name="T81" fmla="*/ 326 h 664"/>
              <a:gd name="T82" fmla="*/ 1686 w 1799"/>
              <a:gd name="T83" fmla="*/ 259 h 664"/>
              <a:gd name="T84" fmla="*/ 1620 w 1799"/>
              <a:gd name="T85" fmla="*/ 232 h 664"/>
              <a:gd name="T86" fmla="*/ 1555 w 1799"/>
              <a:gd name="T87" fmla="*/ 259 h 664"/>
              <a:gd name="T88" fmla="*/ 1528 w 1799"/>
              <a:gd name="T89" fmla="*/ 326 h 664"/>
              <a:gd name="T90" fmla="*/ 1555 w 1799"/>
              <a:gd name="T91" fmla="*/ 393 h 664"/>
              <a:gd name="T92" fmla="*/ 1620 w 1799"/>
              <a:gd name="T93" fmla="*/ 421 h 664"/>
              <a:gd name="T94" fmla="*/ 88 w 1799"/>
              <a:gd name="T95" fmla="*/ 158 h 664"/>
              <a:gd name="T96" fmla="*/ 236 w 1799"/>
              <a:gd name="T97" fmla="*/ 158 h 664"/>
              <a:gd name="T98" fmla="*/ 392 w 1799"/>
              <a:gd name="T99" fmla="*/ 373 h 664"/>
              <a:gd name="T100" fmla="*/ 550 w 1799"/>
              <a:gd name="T101" fmla="*/ 158 h 664"/>
              <a:gd name="T102" fmla="*/ 354 w 1799"/>
              <a:gd name="T103" fmla="*/ 495 h 664"/>
              <a:gd name="T104" fmla="*/ 192 w 1799"/>
              <a:gd name="T105" fmla="*/ 495 h 664"/>
              <a:gd name="T106" fmla="*/ 0 w 1799"/>
              <a:gd name="T107" fmla="*/ 158 h 6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799" h="664">
                <a:moveTo>
                  <a:pt x="610" y="158"/>
                </a:moveTo>
                <a:cubicBezTo>
                  <a:pt x="698" y="158"/>
                  <a:pt x="698" y="158"/>
                  <a:pt x="698" y="158"/>
                </a:cubicBezTo>
                <a:cubicBezTo>
                  <a:pt x="698" y="496"/>
                  <a:pt x="698" y="496"/>
                  <a:pt x="698" y="496"/>
                </a:cubicBezTo>
                <a:cubicBezTo>
                  <a:pt x="610" y="496"/>
                  <a:pt x="610" y="496"/>
                  <a:pt x="610" y="496"/>
                </a:cubicBezTo>
                <a:lnTo>
                  <a:pt x="610" y="158"/>
                </a:lnTo>
                <a:close/>
                <a:moveTo>
                  <a:pt x="664" y="7"/>
                </a:moveTo>
                <a:cubicBezTo>
                  <a:pt x="637" y="0"/>
                  <a:pt x="609" y="16"/>
                  <a:pt x="602" y="43"/>
                </a:cubicBezTo>
                <a:cubicBezTo>
                  <a:pt x="595" y="70"/>
                  <a:pt x="611" y="98"/>
                  <a:pt x="638" y="105"/>
                </a:cubicBezTo>
                <a:cubicBezTo>
                  <a:pt x="665" y="112"/>
                  <a:pt x="693" y="96"/>
                  <a:pt x="700" y="69"/>
                </a:cubicBezTo>
                <a:cubicBezTo>
                  <a:pt x="707" y="42"/>
                  <a:pt x="691" y="14"/>
                  <a:pt x="664" y="7"/>
                </a:cubicBezTo>
                <a:close/>
                <a:moveTo>
                  <a:pt x="969" y="503"/>
                </a:moveTo>
                <a:cubicBezTo>
                  <a:pt x="946" y="503"/>
                  <a:pt x="926" y="499"/>
                  <a:pt x="907" y="491"/>
                </a:cubicBezTo>
                <a:cubicBezTo>
                  <a:pt x="889" y="482"/>
                  <a:pt x="874" y="470"/>
                  <a:pt x="863" y="455"/>
                </a:cubicBezTo>
                <a:cubicBezTo>
                  <a:pt x="863" y="664"/>
                  <a:pt x="863" y="664"/>
                  <a:pt x="863" y="664"/>
                </a:cubicBezTo>
                <a:cubicBezTo>
                  <a:pt x="777" y="664"/>
                  <a:pt x="777" y="664"/>
                  <a:pt x="777" y="664"/>
                </a:cubicBezTo>
                <a:cubicBezTo>
                  <a:pt x="777" y="158"/>
                  <a:pt x="777" y="158"/>
                  <a:pt x="777" y="158"/>
                </a:cubicBezTo>
                <a:cubicBezTo>
                  <a:pt x="862" y="158"/>
                  <a:pt x="862" y="158"/>
                  <a:pt x="862" y="158"/>
                </a:cubicBezTo>
                <a:cubicBezTo>
                  <a:pt x="862" y="205"/>
                  <a:pt x="862" y="205"/>
                  <a:pt x="862" y="205"/>
                </a:cubicBezTo>
                <a:cubicBezTo>
                  <a:pt x="874" y="188"/>
                  <a:pt x="888" y="175"/>
                  <a:pt x="907" y="166"/>
                </a:cubicBezTo>
                <a:cubicBezTo>
                  <a:pt x="925" y="156"/>
                  <a:pt x="946" y="151"/>
                  <a:pt x="969" y="151"/>
                </a:cubicBezTo>
                <a:cubicBezTo>
                  <a:pt x="990" y="151"/>
                  <a:pt x="1010" y="155"/>
                  <a:pt x="1030" y="163"/>
                </a:cubicBezTo>
                <a:cubicBezTo>
                  <a:pt x="1050" y="172"/>
                  <a:pt x="1067" y="183"/>
                  <a:pt x="1082" y="199"/>
                </a:cubicBezTo>
                <a:cubicBezTo>
                  <a:pt x="1097" y="214"/>
                  <a:pt x="1109" y="233"/>
                  <a:pt x="1118" y="254"/>
                </a:cubicBezTo>
                <a:cubicBezTo>
                  <a:pt x="1127" y="276"/>
                  <a:pt x="1131" y="300"/>
                  <a:pt x="1131" y="327"/>
                </a:cubicBezTo>
                <a:cubicBezTo>
                  <a:pt x="1131" y="354"/>
                  <a:pt x="1127" y="378"/>
                  <a:pt x="1118" y="400"/>
                </a:cubicBezTo>
                <a:cubicBezTo>
                  <a:pt x="1108" y="421"/>
                  <a:pt x="1096" y="440"/>
                  <a:pt x="1081" y="455"/>
                </a:cubicBezTo>
                <a:cubicBezTo>
                  <a:pt x="1066" y="471"/>
                  <a:pt x="1049" y="482"/>
                  <a:pt x="1030" y="491"/>
                </a:cubicBezTo>
                <a:cubicBezTo>
                  <a:pt x="1010" y="499"/>
                  <a:pt x="990" y="503"/>
                  <a:pt x="969" y="503"/>
                </a:cubicBezTo>
                <a:close/>
                <a:moveTo>
                  <a:pt x="952" y="421"/>
                </a:moveTo>
                <a:cubicBezTo>
                  <a:pt x="965" y="421"/>
                  <a:pt x="977" y="419"/>
                  <a:pt x="988" y="414"/>
                </a:cubicBezTo>
                <a:cubicBezTo>
                  <a:pt x="999" y="409"/>
                  <a:pt x="1009" y="402"/>
                  <a:pt x="1018" y="394"/>
                </a:cubicBezTo>
                <a:cubicBezTo>
                  <a:pt x="1026" y="385"/>
                  <a:pt x="1033" y="375"/>
                  <a:pt x="1038" y="364"/>
                </a:cubicBezTo>
                <a:cubicBezTo>
                  <a:pt x="1043" y="352"/>
                  <a:pt x="1045" y="340"/>
                  <a:pt x="1045" y="326"/>
                </a:cubicBezTo>
                <a:cubicBezTo>
                  <a:pt x="1045" y="313"/>
                  <a:pt x="1043" y="301"/>
                  <a:pt x="1038" y="289"/>
                </a:cubicBezTo>
                <a:cubicBezTo>
                  <a:pt x="1033" y="278"/>
                  <a:pt x="1026" y="268"/>
                  <a:pt x="1018" y="259"/>
                </a:cubicBezTo>
                <a:cubicBezTo>
                  <a:pt x="1009" y="251"/>
                  <a:pt x="999" y="244"/>
                  <a:pt x="988" y="239"/>
                </a:cubicBezTo>
                <a:cubicBezTo>
                  <a:pt x="977" y="234"/>
                  <a:pt x="965" y="231"/>
                  <a:pt x="952" y="231"/>
                </a:cubicBezTo>
                <a:cubicBezTo>
                  <a:pt x="938" y="231"/>
                  <a:pt x="926" y="234"/>
                  <a:pt x="915" y="239"/>
                </a:cubicBezTo>
                <a:cubicBezTo>
                  <a:pt x="903" y="244"/>
                  <a:pt x="893" y="251"/>
                  <a:pt x="885" y="259"/>
                </a:cubicBezTo>
                <a:cubicBezTo>
                  <a:pt x="877" y="268"/>
                  <a:pt x="870" y="278"/>
                  <a:pt x="865" y="289"/>
                </a:cubicBezTo>
                <a:cubicBezTo>
                  <a:pt x="860" y="301"/>
                  <a:pt x="858" y="313"/>
                  <a:pt x="858" y="326"/>
                </a:cubicBezTo>
                <a:cubicBezTo>
                  <a:pt x="858" y="340"/>
                  <a:pt x="860" y="352"/>
                  <a:pt x="865" y="364"/>
                </a:cubicBezTo>
                <a:cubicBezTo>
                  <a:pt x="870" y="375"/>
                  <a:pt x="877" y="385"/>
                  <a:pt x="885" y="394"/>
                </a:cubicBezTo>
                <a:cubicBezTo>
                  <a:pt x="893" y="402"/>
                  <a:pt x="903" y="409"/>
                  <a:pt x="915" y="414"/>
                </a:cubicBezTo>
                <a:cubicBezTo>
                  <a:pt x="926" y="419"/>
                  <a:pt x="938" y="421"/>
                  <a:pt x="952" y="421"/>
                </a:cubicBezTo>
                <a:close/>
                <a:moveTo>
                  <a:pt x="1194" y="158"/>
                </a:moveTo>
                <a:cubicBezTo>
                  <a:pt x="1279" y="158"/>
                  <a:pt x="1279" y="158"/>
                  <a:pt x="1279" y="158"/>
                </a:cubicBezTo>
                <a:cubicBezTo>
                  <a:pt x="1279" y="210"/>
                  <a:pt x="1279" y="210"/>
                  <a:pt x="1279" y="210"/>
                </a:cubicBezTo>
                <a:cubicBezTo>
                  <a:pt x="1287" y="190"/>
                  <a:pt x="1299" y="175"/>
                  <a:pt x="1315" y="166"/>
                </a:cubicBezTo>
                <a:cubicBezTo>
                  <a:pt x="1331" y="157"/>
                  <a:pt x="1350" y="152"/>
                  <a:pt x="1372" y="152"/>
                </a:cubicBezTo>
                <a:cubicBezTo>
                  <a:pt x="1383" y="152"/>
                  <a:pt x="1394" y="153"/>
                  <a:pt x="1403" y="156"/>
                </a:cubicBezTo>
                <a:cubicBezTo>
                  <a:pt x="1413" y="158"/>
                  <a:pt x="1422" y="161"/>
                  <a:pt x="1429" y="165"/>
                </a:cubicBezTo>
                <a:cubicBezTo>
                  <a:pt x="1397" y="250"/>
                  <a:pt x="1397" y="250"/>
                  <a:pt x="1397" y="250"/>
                </a:cubicBezTo>
                <a:cubicBezTo>
                  <a:pt x="1393" y="247"/>
                  <a:pt x="1387" y="244"/>
                  <a:pt x="1379" y="242"/>
                </a:cubicBezTo>
                <a:cubicBezTo>
                  <a:pt x="1371" y="239"/>
                  <a:pt x="1362" y="238"/>
                  <a:pt x="1352" y="238"/>
                </a:cubicBezTo>
                <a:cubicBezTo>
                  <a:pt x="1330" y="238"/>
                  <a:pt x="1313" y="244"/>
                  <a:pt x="1299" y="257"/>
                </a:cubicBezTo>
                <a:cubicBezTo>
                  <a:pt x="1286" y="269"/>
                  <a:pt x="1279" y="289"/>
                  <a:pt x="1279" y="318"/>
                </a:cubicBezTo>
                <a:cubicBezTo>
                  <a:pt x="1279" y="496"/>
                  <a:pt x="1279" y="496"/>
                  <a:pt x="1279" y="496"/>
                </a:cubicBezTo>
                <a:cubicBezTo>
                  <a:pt x="1194" y="496"/>
                  <a:pt x="1194" y="496"/>
                  <a:pt x="1194" y="496"/>
                </a:cubicBezTo>
                <a:lnTo>
                  <a:pt x="1194" y="158"/>
                </a:lnTo>
                <a:close/>
                <a:moveTo>
                  <a:pt x="1620" y="503"/>
                </a:moveTo>
                <a:cubicBezTo>
                  <a:pt x="1594" y="503"/>
                  <a:pt x="1571" y="498"/>
                  <a:pt x="1549" y="489"/>
                </a:cubicBezTo>
                <a:cubicBezTo>
                  <a:pt x="1527" y="480"/>
                  <a:pt x="1508" y="467"/>
                  <a:pt x="1492" y="451"/>
                </a:cubicBezTo>
                <a:cubicBezTo>
                  <a:pt x="1476" y="435"/>
                  <a:pt x="1464" y="416"/>
                  <a:pt x="1455" y="395"/>
                </a:cubicBezTo>
                <a:cubicBezTo>
                  <a:pt x="1446" y="374"/>
                  <a:pt x="1441" y="351"/>
                  <a:pt x="1441" y="327"/>
                </a:cubicBezTo>
                <a:cubicBezTo>
                  <a:pt x="1441" y="303"/>
                  <a:pt x="1446" y="280"/>
                  <a:pt x="1455" y="258"/>
                </a:cubicBezTo>
                <a:cubicBezTo>
                  <a:pt x="1464" y="237"/>
                  <a:pt x="1476" y="218"/>
                  <a:pt x="1492" y="202"/>
                </a:cubicBezTo>
                <a:cubicBezTo>
                  <a:pt x="1508" y="187"/>
                  <a:pt x="1527" y="174"/>
                  <a:pt x="1549" y="165"/>
                </a:cubicBezTo>
                <a:cubicBezTo>
                  <a:pt x="1571" y="156"/>
                  <a:pt x="1594" y="151"/>
                  <a:pt x="1620" y="151"/>
                </a:cubicBezTo>
                <a:cubicBezTo>
                  <a:pt x="1645" y="151"/>
                  <a:pt x="1668" y="156"/>
                  <a:pt x="1690" y="165"/>
                </a:cubicBezTo>
                <a:cubicBezTo>
                  <a:pt x="1712" y="174"/>
                  <a:pt x="1731" y="187"/>
                  <a:pt x="1747" y="202"/>
                </a:cubicBezTo>
                <a:cubicBezTo>
                  <a:pt x="1763" y="218"/>
                  <a:pt x="1776" y="237"/>
                  <a:pt x="1785" y="258"/>
                </a:cubicBezTo>
                <a:cubicBezTo>
                  <a:pt x="1794" y="280"/>
                  <a:pt x="1799" y="303"/>
                  <a:pt x="1799" y="327"/>
                </a:cubicBezTo>
                <a:cubicBezTo>
                  <a:pt x="1799" y="351"/>
                  <a:pt x="1794" y="374"/>
                  <a:pt x="1785" y="395"/>
                </a:cubicBezTo>
                <a:cubicBezTo>
                  <a:pt x="1776" y="416"/>
                  <a:pt x="1763" y="435"/>
                  <a:pt x="1747" y="451"/>
                </a:cubicBezTo>
                <a:cubicBezTo>
                  <a:pt x="1731" y="467"/>
                  <a:pt x="1713" y="480"/>
                  <a:pt x="1691" y="489"/>
                </a:cubicBezTo>
                <a:cubicBezTo>
                  <a:pt x="1669" y="498"/>
                  <a:pt x="1645" y="503"/>
                  <a:pt x="1620" y="503"/>
                </a:cubicBezTo>
                <a:close/>
                <a:moveTo>
                  <a:pt x="1620" y="421"/>
                </a:moveTo>
                <a:cubicBezTo>
                  <a:pt x="1633" y="421"/>
                  <a:pt x="1645" y="418"/>
                  <a:pt x="1657" y="413"/>
                </a:cubicBezTo>
                <a:cubicBezTo>
                  <a:pt x="1668" y="408"/>
                  <a:pt x="1678" y="402"/>
                  <a:pt x="1686" y="393"/>
                </a:cubicBezTo>
                <a:cubicBezTo>
                  <a:pt x="1694" y="385"/>
                  <a:pt x="1701" y="375"/>
                  <a:pt x="1706" y="364"/>
                </a:cubicBezTo>
                <a:cubicBezTo>
                  <a:pt x="1711" y="352"/>
                  <a:pt x="1713" y="340"/>
                  <a:pt x="1713" y="326"/>
                </a:cubicBezTo>
                <a:cubicBezTo>
                  <a:pt x="1713" y="313"/>
                  <a:pt x="1711" y="301"/>
                  <a:pt x="1706" y="289"/>
                </a:cubicBezTo>
                <a:cubicBezTo>
                  <a:pt x="1701" y="278"/>
                  <a:pt x="1694" y="268"/>
                  <a:pt x="1686" y="259"/>
                </a:cubicBezTo>
                <a:cubicBezTo>
                  <a:pt x="1678" y="251"/>
                  <a:pt x="1668" y="244"/>
                  <a:pt x="1657" y="239"/>
                </a:cubicBezTo>
                <a:cubicBezTo>
                  <a:pt x="1645" y="234"/>
                  <a:pt x="1633" y="232"/>
                  <a:pt x="1620" y="232"/>
                </a:cubicBezTo>
                <a:cubicBezTo>
                  <a:pt x="1607" y="232"/>
                  <a:pt x="1595" y="234"/>
                  <a:pt x="1584" y="239"/>
                </a:cubicBezTo>
                <a:cubicBezTo>
                  <a:pt x="1573" y="244"/>
                  <a:pt x="1563" y="251"/>
                  <a:pt x="1555" y="259"/>
                </a:cubicBezTo>
                <a:cubicBezTo>
                  <a:pt x="1546" y="268"/>
                  <a:pt x="1540" y="278"/>
                  <a:pt x="1535" y="289"/>
                </a:cubicBezTo>
                <a:cubicBezTo>
                  <a:pt x="1530" y="301"/>
                  <a:pt x="1528" y="313"/>
                  <a:pt x="1528" y="326"/>
                </a:cubicBezTo>
                <a:cubicBezTo>
                  <a:pt x="1528" y="340"/>
                  <a:pt x="1530" y="352"/>
                  <a:pt x="1535" y="364"/>
                </a:cubicBezTo>
                <a:cubicBezTo>
                  <a:pt x="1540" y="375"/>
                  <a:pt x="1546" y="385"/>
                  <a:pt x="1555" y="393"/>
                </a:cubicBezTo>
                <a:cubicBezTo>
                  <a:pt x="1563" y="402"/>
                  <a:pt x="1573" y="408"/>
                  <a:pt x="1584" y="413"/>
                </a:cubicBezTo>
                <a:cubicBezTo>
                  <a:pt x="1595" y="418"/>
                  <a:pt x="1607" y="421"/>
                  <a:pt x="1620" y="421"/>
                </a:cubicBezTo>
                <a:close/>
                <a:moveTo>
                  <a:pt x="0" y="158"/>
                </a:moveTo>
                <a:cubicBezTo>
                  <a:pt x="88" y="158"/>
                  <a:pt x="88" y="158"/>
                  <a:pt x="88" y="158"/>
                </a:cubicBezTo>
                <a:cubicBezTo>
                  <a:pt x="156" y="373"/>
                  <a:pt x="156" y="373"/>
                  <a:pt x="156" y="373"/>
                </a:cubicBezTo>
                <a:cubicBezTo>
                  <a:pt x="236" y="158"/>
                  <a:pt x="236" y="158"/>
                  <a:pt x="236" y="158"/>
                </a:cubicBezTo>
                <a:cubicBezTo>
                  <a:pt x="313" y="158"/>
                  <a:pt x="313" y="158"/>
                  <a:pt x="313" y="158"/>
                </a:cubicBezTo>
                <a:cubicBezTo>
                  <a:pt x="392" y="373"/>
                  <a:pt x="392" y="373"/>
                  <a:pt x="392" y="373"/>
                </a:cubicBezTo>
                <a:cubicBezTo>
                  <a:pt x="462" y="158"/>
                  <a:pt x="462" y="158"/>
                  <a:pt x="462" y="158"/>
                </a:cubicBezTo>
                <a:cubicBezTo>
                  <a:pt x="550" y="158"/>
                  <a:pt x="550" y="158"/>
                  <a:pt x="550" y="158"/>
                </a:cubicBezTo>
                <a:cubicBezTo>
                  <a:pt x="435" y="495"/>
                  <a:pt x="435" y="495"/>
                  <a:pt x="435" y="495"/>
                </a:cubicBezTo>
                <a:cubicBezTo>
                  <a:pt x="354" y="495"/>
                  <a:pt x="354" y="495"/>
                  <a:pt x="354" y="495"/>
                </a:cubicBezTo>
                <a:cubicBezTo>
                  <a:pt x="274" y="275"/>
                  <a:pt x="274" y="275"/>
                  <a:pt x="274" y="275"/>
                </a:cubicBezTo>
                <a:cubicBezTo>
                  <a:pt x="192" y="495"/>
                  <a:pt x="192" y="495"/>
                  <a:pt x="192" y="495"/>
                </a:cubicBezTo>
                <a:cubicBezTo>
                  <a:pt x="110" y="495"/>
                  <a:pt x="110" y="495"/>
                  <a:pt x="110" y="495"/>
                </a:cubicBezTo>
                <a:lnTo>
                  <a:pt x="0" y="15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674742" y="882963"/>
            <a:ext cx="3938822" cy="2253919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6000" b="1">
                <a:solidFill>
                  <a:schemeClr val="tx1"/>
                </a:solidFill>
                <a:latin typeface="Tenorite" pitchFamily="2" charset="0"/>
              </a:defRPr>
            </a:lvl1pPr>
          </a:lstStyle>
          <a:p>
            <a:r>
              <a:rPr lang="en-US"/>
              <a:t>Click to add a title</a:t>
            </a:r>
            <a:endParaRPr lang="en-US"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um_Left_Arc_Wipro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aphic 3"/>
          <p:cNvSpPr/>
          <p:nvPr/>
        </p:nvSpPr>
        <p:spPr>
          <a:xfrm>
            <a:off x="0" y="-1"/>
            <a:ext cx="5148211" cy="6858637"/>
          </a:xfrm>
          <a:custGeom>
            <a:avLst/>
            <a:gdLst>
              <a:gd name="connsiteX0" fmla="*/ 0 w 5148211"/>
              <a:gd name="connsiteY0" fmla="*/ 0 h 6858637"/>
              <a:gd name="connsiteX1" fmla="*/ 0 w 5148211"/>
              <a:gd name="connsiteY1" fmla="*/ 6858637 h 6858637"/>
              <a:gd name="connsiteX2" fmla="*/ 4739778 w 5148211"/>
              <a:gd name="connsiteY2" fmla="*/ 6858637 h 6858637"/>
              <a:gd name="connsiteX3" fmla="*/ 5148211 w 5148211"/>
              <a:gd name="connsiteY3" fmla="*/ 3429319 h 6858637"/>
              <a:gd name="connsiteX4" fmla="*/ 4739778 w 5148211"/>
              <a:gd name="connsiteY4" fmla="*/ 0 h 6858637"/>
              <a:gd name="connsiteX5" fmla="*/ 0 w 5148211"/>
              <a:gd name="connsiteY5" fmla="*/ 0 h 6858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148211" h="6858637">
                <a:moveTo>
                  <a:pt x="0" y="0"/>
                </a:moveTo>
                <a:lnTo>
                  <a:pt x="0" y="6858637"/>
                </a:lnTo>
                <a:lnTo>
                  <a:pt x="4739778" y="6858637"/>
                </a:lnTo>
                <a:cubicBezTo>
                  <a:pt x="5006699" y="5759350"/>
                  <a:pt x="5148211" y="4610909"/>
                  <a:pt x="5148211" y="3429319"/>
                </a:cubicBezTo>
                <a:cubicBezTo>
                  <a:pt x="5148211" y="2247728"/>
                  <a:pt x="5006699" y="1099287"/>
                  <a:pt x="4739778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126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5569507" y="911808"/>
            <a:ext cx="1920240" cy="42633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rgbClr val="9A4CB9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description</a:t>
            </a:r>
            <a:endParaRPr lang="en-US"/>
          </a:p>
        </p:txBody>
      </p:sp>
      <p:sp>
        <p:nvSpPr>
          <p:cNvPr id="27" name="Text Placeholder 2"/>
          <p:cNvSpPr>
            <a:spLocks noGrp="1"/>
          </p:cNvSpPr>
          <p:nvPr>
            <p:ph type="body" idx="69" hasCustomPrompt="1"/>
          </p:nvPr>
        </p:nvSpPr>
        <p:spPr>
          <a:xfrm>
            <a:off x="5570305" y="655117"/>
            <a:ext cx="1920240" cy="21824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tx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28" name="Text Placeholder 2"/>
          <p:cNvSpPr>
            <a:spLocks noGrp="1"/>
          </p:cNvSpPr>
          <p:nvPr>
            <p:ph type="body" idx="70" hasCustomPrompt="1"/>
          </p:nvPr>
        </p:nvSpPr>
        <p:spPr>
          <a:xfrm>
            <a:off x="7787648" y="911808"/>
            <a:ext cx="1920240" cy="42633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rgbClr val="9A4CB9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description</a:t>
            </a:r>
            <a:endParaRPr lang="en-US"/>
          </a:p>
        </p:txBody>
      </p:sp>
      <p:sp>
        <p:nvSpPr>
          <p:cNvPr id="29" name="Text Placeholder 2"/>
          <p:cNvSpPr>
            <a:spLocks noGrp="1"/>
          </p:cNvSpPr>
          <p:nvPr>
            <p:ph type="body" idx="71" hasCustomPrompt="1"/>
          </p:nvPr>
        </p:nvSpPr>
        <p:spPr>
          <a:xfrm>
            <a:off x="7788445" y="655117"/>
            <a:ext cx="1920240" cy="21824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tx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30" name="Text Placeholder 2"/>
          <p:cNvSpPr>
            <a:spLocks noGrp="1"/>
          </p:cNvSpPr>
          <p:nvPr>
            <p:ph type="body" idx="72" hasCustomPrompt="1"/>
          </p:nvPr>
        </p:nvSpPr>
        <p:spPr>
          <a:xfrm>
            <a:off x="10006547" y="911808"/>
            <a:ext cx="1920240" cy="42633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rgbClr val="9A4CB9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description</a:t>
            </a:r>
            <a:endParaRPr lang="en-US"/>
          </a:p>
        </p:txBody>
      </p:sp>
      <p:sp>
        <p:nvSpPr>
          <p:cNvPr id="31" name="Text Placeholder 2"/>
          <p:cNvSpPr>
            <a:spLocks noGrp="1"/>
          </p:cNvSpPr>
          <p:nvPr>
            <p:ph type="body" idx="73" hasCustomPrompt="1"/>
          </p:nvPr>
        </p:nvSpPr>
        <p:spPr>
          <a:xfrm>
            <a:off x="10007344" y="655117"/>
            <a:ext cx="1920240" cy="21824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tx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32" name="Text Placeholder 2"/>
          <p:cNvSpPr>
            <a:spLocks noGrp="1"/>
          </p:cNvSpPr>
          <p:nvPr>
            <p:ph type="body" idx="74" hasCustomPrompt="1"/>
          </p:nvPr>
        </p:nvSpPr>
        <p:spPr>
          <a:xfrm>
            <a:off x="5569507" y="2804210"/>
            <a:ext cx="1920240" cy="42633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rgbClr val="9A4CB9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description</a:t>
            </a:r>
            <a:endParaRPr lang="en-US"/>
          </a:p>
        </p:txBody>
      </p:sp>
      <p:sp>
        <p:nvSpPr>
          <p:cNvPr id="33" name="Text Placeholder 2"/>
          <p:cNvSpPr>
            <a:spLocks noGrp="1"/>
          </p:cNvSpPr>
          <p:nvPr>
            <p:ph type="body" idx="75" hasCustomPrompt="1"/>
          </p:nvPr>
        </p:nvSpPr>
        <p:spPr>
          <a:xfrm>
            <a:off x="5570305" y="2547519"/>
            <a:ext cx="1920240" cy="21824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tx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34" name="Text Placeholder 2"/>
          <p:cNvSpPr>
            <a:spLocks noGrp="1"/>
          </p:cNvSpPr>
          <p:nvPr>
            <p:ph type="body" idx="76" hasCustomPrompt="1"/>
          </p:nvPr>
        </p:nvSpPr>
        <p:spPr>
          <a:xfrm>
            <a:off x="7787647" y="2804210"/>
            <a:ext cx="1920240" cy="42633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rgbClr val="9A4CB9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description</a:t>
            </a:r>
            <a:endParaRPr lang="en-US"/>
          </a:p>
        </p:txBody>
      </p:sp>
      <p:sp>
        <p:nvSpPr>
          <p:cNvPr id="35" name="Text Placeholder 2"/>
          <p:cNvSpPr>
            <a:spLocks noGrp="1"/>
          </p:cNvSpPr>
          <p:nvPr>
            <p:ph type="body" idx="77" hasCustomPrompt="1"/>
          </p:nvPr>
        </p:nvSpPr>
        <p:spPr>
          <a:xfrm>
            <a:off x="7788445" y="2547519"/>
            <a:ext cx="1920240" cy="21824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tx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36" name="Text Placeholder 2"/>
          <p:cNvSpPr>
            <a:spLocks noGrp="1"/>
          </p:cNvSpPr>
          <p:nvPr>
            <p:ph type="body" idx="78" hasCustomPrompt="1"/>
          </p:nvPr>
        </p:nvSpPr>
        <p:spPr>
          <a:xfrm>
            <a:off x="10006546" y="2804210"/>
            <a:ext cx="1920240" cy="42633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rgbClr val="9A4CB9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description</a:t>
            </a:r>
            <a:endParaRPr lang="en-US"/>
          </a:p>
        </p:txBody>
      </p:sp>
      <p:sp>
        <p:nvSpPr>
          <p:cNvPr id="37" name="Text Placeholder 2"/>
          <p:cNvSpPr>
            <a:spLocks noGrp="1"/>
          </p:cNvSpPr>
          <p:nvPr>
            <p:ph type="body" idx="79" hasCustomPrompt="1"/>
          </p:nvPr>
        </p:nvSpPr>
        <p:spPr>
          <a:xfrm>
            <a:off x="10007344" y="2547519"/>
            <a:ext cx="1920240" cy="21824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tx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38" name="Text Placeholder 2"/>
          <p:cNvSpPr>
            <a:spLocks noGrp="1"/>
          </p:cNvSpPr>
          <p:nvPr>
            <p:ph type="body" idx="80" hasCustomPrompt="1"/>
          </p:nvPr>
        </p:nvSpPr>
        <p:spPr>
          <a:xfrm>
            <a:off x="5569507" y="4707759"/>
            <a:ext cx="1920240" cy="42633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rgbClr val="9A4CB9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description</a:t>
            </a:r>
            <a:endParaRPr lang="en-US"/>
          </a:p>
        </p:txBody>
      </p:sp>
      <p:sp>
        <p:nvSpPr>
          <p:cNvPr id="39" name="Text Placeholder 2"/>
          <p:cNvSpPr>
            <a:spLocks noGrp="1"/>
          </p:cNvSpPr>
          <p:nvPr>
            <p:ph type="body" idx="81" hasCustomPrompt="1"/>
          </p:nvPr>
        </p:nvSpPr>
        <p:spPr>
          <a:xfrm>
            <a:off x="5570305" y="4451068"/>
            <a:ext cx="1920240" cy="21824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tx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40" name="Text Placeholder 2"/>
          <p:cNvSpPr>
            <a:spLocks noGrp="1"/>
          </p:cNvSpPr>
          <p:nvPr>
            <p:ph type="body" idx="82" hasCustomPrompt="1"/>
          </p:nvPr>
        </p:nvSpPr>
        <p:spPr>
          <a:xfrm>
            <a:off x="7787647" y="4707759"/>
            <a:ext cx="1920240" cy="42633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rgbClr val="9A4CB9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description</a:t>
            </a:r>
            <a:endParaRPr lang="en-US"/>
          </a:p>
        </p:txBody>
      </p:sp>
      <p:sp>
        <p:nvSpPr>
          <p:cNvPr id="41" name="Text Placeholder 2"/>
          <p:cNvSpPr>
            <a:spLocks noGrp="1"/>
          </p:cNvSpPr>
          <p:nvPr>
            <p:ph type="body" idx="83" hasCustomPrompt="1"/>
          </p:nvPr>
        </p:nvSpPr>
        <p:spPr>
          <a:xfrm>
            <a:off x="7788445" y="4451068"/>
            <a:ext cx="1920240" cy="21824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tx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42" name="Text Placeholder 2"/>
          <p:cNvSpPr>
            <a:spLocks noGrp="1"/>
          </p:cNvSpPr>
          <p:nvPr>
            <p:ph type="body" idx="84" hasCustomPrompt="1"/>
          </p:nvPr>
        </p:nvSpPr>
        <p:spPr>
          <a:xfrm>
            <a:off x="10006546" y="4707759"/>
            <a:ext cx="1920240" cy="42633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rgbClr val="9A4CB9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description</a:t>
            </a:r>
            <a:endParaRPr lang="en-US"/>
          </a:p>
        </p:txBody>
      </p:sp>
      <p:sp>
        <p:nvSpPr>
          <p:cNvPr id="43" name="Text Placeholder 2"/>
          <p:cNvSpPr>
            <a:spLocks noGrp="1"/>
          </p:cNvSpPr>
          <p:nvPr>
            <p:ph type="body" idx="85" hasCustomPrompt="1"/>
          </p:nvPr>
        </p:nvSpPr>
        <p:spPr>
          <a:xfrm>
            <a:off x="10007344" y="4451068"/>
            <a:ext cx="1920240" cy="21824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tx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10" name="Número de diapositiva"/>
          <p:cNvSpPr txBox="1"/>
          <p:nvPr userDrawn="1"/>
        </p:nvSpPr>
        <p:spPr>
          <a:xfrm>
            <a:off x="11516762" y="6509914"/>
            <a:ext cx="548640" cy="91440"/>
          </a:xfrm>
          <a:prstGeom prst="rect">
            <a:avLst/>
          </a:prstGeom>
        </p:spPr>
        <p:txBody>
          <a:bodyPr anchor="ctr">
            <a:no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7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enorite" pitchFamily="2" charset="0"/>
                <a:ea typeface="+mn-ea"/>
                <a:cs typeface="+mn-cs"/>
                <a:sym typeface="Tenorite Regular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9pPr>
          </a:lstStyle>
          <a:p>
            <a:fld id="{86CB4B4D-7CA3-9044-876B-883B54F8677D}" type="slidenum">
              <a:rPr lang="en-US" sz="800" smtClean="0"/>
            </a:fld>
            <a:endParaRPr lang="en-US" sz="800"/>
          </a:p>
        </p:txBody>
      </p:sp>
      <p:sp>
        <p:nvSpPr>
          <p:cNvPr id="11" name="Freeform 5"/>
          <p:cNvSpPr>
            <a:spLocks noEditPoints="1"/>
          </p:cNvSpPr>
          <p:nvPr userDrawn="1"/>
        </p:nvSpPr>
        <p:spPr bwMode="auto">
          <a:xfrm>
            <a:off x="10784911" y="6479382"/>
            <a:ext cx="468874" cy="173633"/>
          </a:xfrm>
          <a:custGeom>
            <a:avLst/>
            <a:gdLst>
              <a:gd name="T0" fmla="*/ 698 w 1799"/>
              <a:gd name="T1" fmla="*/ 158 h 664"/>
              <a:gd name="T2" fmla="*/ 610 w 1799"/>
              <a:gd name="T3" fmla="*/ 496 h 664"/>
              <a:gd name="T4" fmla="*/ 664 w 1799"/>
              <a:gd name="T5" fmla="*/ 7 h 664"/>
              <a:gd name="T6" fmla="*/ 638 w 1799"/>
              <a:gd name="T7" fmla="*/ 105 h 664"/>
              <a:gd name="T8" fmla="*/ 664 w 1799"/>
              <a:gd name="T9" fmla="*/ 7 h 664"/>
              <a:gd name="T10" fmla="*/ 907 w 1799"/>
              <a:gd name="T11" fmla="*/ 491 h 664"/>
              <a:gd name="T12" fmla="*/ 863 w 1799"/>
              <a:gd name="T13" fmla="*/ 664 h 664"/>
              <a:gd name="T14" fmla="*/ 777 w 1799"/>
              <a:gd name="T15" fmla="*/ 158 h 664"/>
              <a:gd name="T16" fmla="*/ 862 w 1799"/>
              <a:gd name="T17" fmla="*/ 205 h 664"/>
              <a:gd name="T18" fmla="*/ 969 w 1799"/>
              <a:gd name="T19" fmla="*/ 151 h 664"/>
              <a:gd name="T20" fmla="*/ 1082 w 1799"/>
              <a:gd name="T21" fmla="*/ 199 h 664"/>
              <a:gd name="T22" fmla="*/ 1131 w 1799"/>
              <a:gd name="T23" fmla="*/ 327 h 664"/>
              <a:gd name="T24" fmla="*/ 1081 w 1799"/>
              <a:gd name="T25" fmla="*/ 455 h 664"/>
              <a:gd name="T26" fmla="*/ 969 w 1799"/>
              <a:gd name="T27" fmla="*/ 503 h 664"/>
              <a:gd name="T28" fmla="*/ 988 w 1799"/>
              <a:gd name="T29" fmla="*/ 414 h 664"/>
              <a:gd name="T30" fmla="*/ 1038 w 1799"/>
              <a:gd name="T31" fmla="*/ 364 h 664"/>
              <a:gd name="T32" fmla="*/ 1038 w 1799"/>
              <a:gd name="T33" fmla="*/ 289 h 664"/>
              <a:gd name="T34" fmla="*/ 988 w 1799"/>
              <a:gd name="T35" fmla="*/ 239 h 664"/>
              <a:gd name="T36" fmla="*/ 915 w 1799"/>
              <a:gd name="T37" fmla="*/ 239 h 664"/>
              <a:gd name="T38" fmla="*/ 865 w 1799"/>
              <a:gd name="T39" fmla="*/ 289 h 664"/>
              <a:gd name="T40" fmla="*/ 865 w 1799"/>
              <a:gd name="T41" fmla="*/ 364 h 664"/>
              <a:gd name="T42" fmla="*/ 915 w 1799"/>
              <a:gd name="T43" fmla="*/ 414 h 664"/>
              <a:gd name="T44" fmla="*/ 1194 w 1799"/>
              <a:gd name="T45" fmla="*/ 158 h 664"/>
              <a:gd name="T46" fmla="*/ 1279 w 1799"/>
              <a:gd name="T47" fmla="*/ 210 h 664"/>
              <a:gd name="T48" fmla="*/ 1372 w 1799"/>
              <a:gd name="T49" fmla="*/ 152 h 664"/>
              <a:gd name="T50" fmla="*/ 1429 w 1799"/>
              <a:gd name="T51" fmla="*/ 165 h 664"/>
              <a:gd name="T52" fmla="*/ 1379 w 1799"/>
              <a:gd name="T53" fmla="*/ 242 h 664"/>
              <a:gd name="T54" fmla="*/ 1299 w 1799"/>
              <a:gd name="T55" fmla="*/ 257 h 664"/>
              <a:gd name="T56" fmla="*/ 1279 w 1799"/>
              <a:gd name="T57" fmla="*/ 496 h 664"/>
              <a:gd name="T58" fmla="*/ 1194 w 1799"/>
              <a:gd name="T59" fmla="*/ 158 h 664"/>
              <a:gd name="T60" fmla="*/ 1549 w 1799"/>
              <a:gd name="T61" fmla="*/ 489 h 664"/>
              <a:gd name="T62" fmla="*/ 1455 w 1799"/>
              <a:gd name="T63" fmla="*/ 395 h 664"/>
              <a:gd name="T64" fmla="*/ 1455 w 1799"/>
              <a:gd name="T65" fmla="*/ 258 h 664"/>
              <a:gd name="T66" fmla="*/ 1549 w 1799"/>
              <a:gd name="T67" fmla="*/ 165 h 664"/>
              <a:gd name="T68" fmla="*/ 1690 w 1799"/>
              <a:gd name="T69" fmla="*/ 165 h 664"/>
              <a:gd name="T70" fmla="*/ 1785 w 1799"/>
              <a:gd name="T71" fmla="*/ 258 h 664"/>
              <a:gd name="T72" fmla="*/ 1785 w 1799"/>
              <a:gd name="T73" fmla="*/ 395 h 664"/>
              <a:gd name="T74" fmla="*/ 1691 w 1799"/>
              <a:gd name="T75" fmla="*/ 489 h 664"/>
              <a:gd name="T76" fmla="*/ 1620 w 1799"/>
              <a:gd name="T77" fmla="*/ 421 h 664"/>
              <a:gd name="T78" fmla="*/ 1686 w 1799"/>
              <a:gd name="T79" fmla="*/ 393 h 664"/>
              <a:gd name="T80" fmla="*/ 1713 w 1799"/>
              <a:gd name="T81" fmla="*/ 326 h 664"/>
              <a:gd name="T82" fmla="*/ 1686 w 1799"/>
              <a:gd name="T83" fmla="*/ 259 h 664"/>
              <a:gd name="T84" fmla="*/ 1620 w 1799"/>
              <a:gd name="T85" fmla="*/ 232 h 664"/>
              <a:gd name="T86" fmla="*/ 1555 w 1799"/>
              <a:gd name="T87" fmla="*/ 259 h 664"/>
              <a:gd name="T88" fmla="*/ 1528 w 1799"/>
              <a:gd name="T89" fmla="*/ 326 h 664"/>
              <a:gd name="T90" fmla="*/ 1555 w 1799"/>
              <a:gd name="T91" fmla="*/ 393 h 664"/>
              <a:gd name="T92" fmla="*/ 1620 w 1799"/>
              <a:gd name="T93" fmla="*/ 421 h 664"/>
              <a:gd name="T94" fmla="*/ 88 w 1799"/>
              <a:gd name="T95" fmla="*/ 158 h 664"/>
              <a:gd name="T96" fmla="*/ 236 w 1799"/>
              <a:gd name="T97" fmla="*/ 158 h 664"/>
              <a:gd name="T98" fmla="*/ 392 w 1799"/>
              <a:gd name="T99" fmla="*/ 373 h 664"/>
              <a:gd name="T100" fmla="*/ 550 w 1799"/>
              <a:gd name="T101" fmla="*/ 158 h 664"/>
              <a:gd name="T102" fmla="*/ 354 w 1799"/>
              <a:gd name="T103" fmla="*/ 495 h 664"/>
              <a:gd name="T104" fmla="*/ 192 w 1799"/>
              <a:gd name="T105" fmla="*/ 495 h 664"/>
              <a:gd name="T106" fmla="*/ 0 w 1799"/>
              <a:gd name="T107" fmla="*/ 158 h 6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799" h="664">
                <a:moveTo>
                  <a:pt x="610" y="158"/>
                </a:moveTo>
                <a:cubicBezTo>
                  <a:pt x="698" y="158"/>
                  <a:pt x="698" y="158"/>
                  <a:pt x="698" y="158"/>
                </a:cubicBezTo>
                <a:cubicBezTo>
                  <a:pt x="698" y="496"/>
                  <a:pt x="698" y="496"/>
                  <a:pt x="698" y="496"/>
                </a:cubicBezTo>
                <a:cubicBezTo>
                  <a:pt x="610" y="496"/>
                  <a:pt x="610" y="496"/>
                  <a:pt x="610" y="496"/>
                </a:cubicBezTo>
                <a:lnTo>
                  <a:pt x="610" y="158"/>
                </a:lnTo>
                <a:close/>
                <a:moveTo>
                  <a:pt x="664" y="7"/>
                </a:moveTo>
                <a:cubicBezTo>
                  <a:pt x="637" y="0"/>
                  <a:pt x="609" y="16"/>
                  <a:pt x="602" y="43"/>
                </a:cubicBezTo>
                <a:cubicBezTo>
                  <a:pt x="595" y="70"/>
                  <a:pt x="611" y="98"/>
                  <a:pt x="638" y="105"/>
                </a:cubicBezTo>
                <a:cubicBezTo>
                  <a:pt x="665" y="112"/>
                  <a:pt x="693" y="96"/>
                  <a:pt x="700" y="69"/>
                </a:cubicBezTo>
                <a:cubicBezTo>
                  <a:pt x="707" y="42"/>
                  <a:pt x="691" y="14"/>
                  <a:pt x="664" y="7"/>
                </a:cubicBezTo>
                <a:close/>
                <a:moveTo>
                  <a:pt x="969" y="503"/>
                </a:moveTo>
                <a:cubicBezTo>
                  <a:pt x="946" y="503"/>
                  <a:pt x="926" y="499"/>
                  <a:pt x="907" y="491"/>
                </a:cubicBezTo>
                <a:cubicBezTo>
                  <a:pt x="889" y="482"/>
                  <a:pt x="874" y="470"/>
                  <a:pt x="863" y="455"/>
                </a:cubicBezTo>
                <a:cubicBezTo>
                  <a:pt x="863" y="664"/>
                  <a:pt x="863" y="664"/>
                  <a:pt x="863" y="664"/>
                </a:cubicBezTo>
                <a:cubicBezTo>
                  <a:pt x="777" y="664"/>
                  <a:pt x="777" y="664"/>
                  <a:pt x="777" y="664"/>
                </a:cubicBezTo>
                <a:cubicBezTo>
                  <a:pt x="777" y="158"/>
                  <a:pt x="777" y="158"/>
                  <a:pt x="777" y="158"/>
                </a:cubicBezTo>
                <a:cubicBezTo>
                  <a:pt x="862" y="158"/>
                  <a:pt x="862" y="158"/>
                  <a:pt x="862" y="158"/>
                </a:cubicBezTo>
                <a:cubicBezTo>
                  <a:pt x="862" y="205"/>
                  <a:pt x="862" y="205"/>
                  <a:pt x="862" y="205"/>
                </a:cubicBezTo>
                <a:cubicBezTo>
                  <a:pt x="874" y="188"/>
                  <a:pt x="888" y="175"/>
                  <a:pt x="907" y="166"/>
                </a:cubicBezTo>
                <a:cubicBezTo>
                  <a:pt x="925" y="156"/>
                  <a:pt x="946" y="151"/>
                  <a:pt x="969" y="151"/>
                </a:cubicBezTo>
                <a:cubicBezTo>
                  <a:pt x="990" y="151"/>
                  <a:pt x="1010" y="155"/>
                  <a:pt x="1030" y="163"/>
                </a:cubicBezTo>
                <a:cubicBezTo>
                  <a:pt x="1050" y="172"/>
                  <a:pt x="1067" y="183"/>
                  <a:pt x="1082" y="199"/>
                </a:cubicBezTo>
                <a:cubicBezTo>
                  <a:pt x="1097" y="214"/>
                  <a:pt x="1109" y="233"/>
                  <a:pt x="1118" y="254"/>
                </a:cubicBezTo>
                <a:cubicBezTo>
                  <a:pt x="1127" y="276"/>
                  <a:pt x="1131" y="300"/>
                  <a:pt x="1131" y="327"/>
                </a:cubicBezTo>
                <a:cubicBezTo>
                  <a:pt x="1131" y="354"/>
                  <a:pt x="1127" y="378"/>
                  <a:pt x="1118" y="400"/>
                </a:cubicBezTo>
                <a:cubicBezTo>
                  <a:pt x="1108" y="421"/>
                  <a:pt x="1096" y="440"/>
                  <a:pt x="1081" y="455"/>
                </a:cubicBezTo>
                <a:cubicBezTo>
                  <a:pt x="1066" y="471"/>
                  <a:pt x="1049" y="482"/>
                  <a:pt x="1030" y="491"/>
                </a:cubicBezTo>
                <a:cubicBezTo>
                  <a:pt x="1010" y="499"/>
                  <a:pt x="990" y="503"/>
                  <a:pt x="969" y="503"/>
                </a:cubicBezTo>
                <a:close/>
                <a:moveTo>
                  <a:pt x="952" y="421"/>
                </a:moveTo>
                <a:cubicBezTo>
                  <a:pt x="965" y="421"/>
                  <a:pt x="977" y="419"/>
                  <a:pt x="988" y="414"/>
                </a:cubicBezTo>
                <a:cubicBezTo>
                  <a:pt x="999" y="409"/>
                  <a:pt x="1009" y="402"/>
                  <a:pt x="1018" y="394"/>
                </a:cubicBezTo>
                <a:cubicBezTo>
                  <a:pt x="1026" y="385"/>
                  <a:pt x="1033" y="375"/>
                  <a:pt x="1038" y="364"/>
                </a:cubicBezTo>
                <a:cubicBezTo>
                  <a:pt x="1043" y="352"/>
                  <a:pt x="1045" y="340"/>
                  <a:pt x="1045" y="326"/>
                </a:cubicBezTo>
                <a:cubicBezTo>
                  <a:pt x="1045" y="313"/>
                  <a:pt x="1043" y="301"/>
                  <a:pt x="1038" y="289"/>
                </a:cubicBezTo>
                <a:cubicBezTo>
                  <a:pt x="1033" y="278"/>
                  <a:pt x="1026" y="268"/>
                  <a:pt x="1018" y="259"/>
                </a:cubicBezTo>
                <a:cubicBezTo>
                  <a:pt x="1009" y="251"/>
                  <a:pt x="999" y="244"/>
                  <a:pt x="988" y="239"/>
                </a:cubicBezTo>
                <a:cubicBezTo>
                  <a:pt x="977" y="234"/>
                  <a:pt x="965" y="231"/>
                  <a:pt x="952" y="231"/>
                </a:cubicBezTo>
                <a:cubicBezTo>
                  <a:pt x="938" y="231"/>
                  <a:pt x="926" y="234"/>
                  <a:pt x="915" y="239"/>
                </a:cubicBezTo>
                <a:cubicBezTo>
                  <a:pt x="903" y="244"/>
                  <a:pt x="893" y="251"/>
                  <a:pt x="885" y="259"/>
                </a:cubicBezTo>
                <a:cubicBezTo>
                  <a:pt x="877" y="268"/>
                  <a:pt x="870" y="278"/>
                  <a:pt x="865" y="289"/>
                </a:cubicBezTo>
                <a:cubicBezTo>
                  <a:pt x="860" y="301"/>
                  <a:pt x="858" y="313"/>
                  <a:pt x="858" y="326"/>
                </a:cubicBezTo>
                <a:cubicBezTo>
                  <a:pt x="858" y="340"/>
                  <a:pt x="860" y="352"/>
                  <a:pt x="865" y="364"/>
                </a:cubicBezTo>
                <a:cubicBezTo>
                  <a:pt x="870" y="375"/>
                  <a:pt x="877" y="385"/>
                  <a:pt x="885" y="394"/>
                </a:cubicBezTo>
                <a:cubicBezTo>
                  <a:pt x="893" y="402"/>
                  <a:pt x="903" y="409"/>
                  <a:pt x="915" y="414"/>
                </a:cubicBezTo>
                <a:cubicBezTo>
                  <a:pt x="926" y="419"/>
                  <a:pt x="938" y="421"/>
                  <a:pt x="952" y="421"/>
                </a:cubicBezTo>
                <a:close/>
                <a:moveTo>
                  <a:pt x="1194" y="158"/>
                </a:moveTo>
                <a:cubicBezTo>
                  <a:pt x="1279" y="158"/>
                  <a:pt x="1279" y="158"/>
                  <a:pt x="1279" y="158"/>
                </a:cubicBezTo>
                <a:cubicBezTo>
                  <a:pt x="1279" y="210"/>
                  <a:pt x="1279" y="210"/>
                  <a:pt x="1279" y="210"/>
                </a:cubicBezTo>
                <a:cubicBezTo>
                  <a:pt x="1287" y="190"/>
                  <a:pt x="1299" y="175"/>
                  <a:pt x="1315" y="166"/>
                </a:cubicBezTo>
                <a:cubicBezTo>
                  <a:pt x="1331" y="157"/>
                  <a:pt x="1350" y="152"/>
                  <a:pt x="1372" y="152"/>
                </a:cubicBezTo>
                <a:cubicBezTo>
                  <a:pt x="1383" y="152"/>
                  <a:pt x="1394" y="153"/>
                  <a:pt x="1403" y="156"/>
                </a:cubicBezTo>
                <a:cubicBezTo>
                  <a:pt x="1413" y="158"/>
                  <a:pt x="1422" y="161"/>
                  <a:pt x="1429" y="165"/>
                </a:cubicBezTo>
                <a:cubicBezTo>
                  <a:pt x="1397" y="250"/>
                  <a:pt x="1397" y="250"/>
                  <a:pt x="1397" y="250"/>
                </a:cubicBezTo>
                <a:cubicBezTo>
                  <a:pt x="1393" y="247"/>
                  <a:pt x="1387" y="244"/>
                  <a:pt x="1379" y="242"/>
                </a:cubicBezTo>
                <a:cubicBezTo>
                  <a:pt x="1371" y="239"/>
                  <a:pt x="1362" y="238"/>
                  <a:pt x="1352" y="238"/>
                </a:cubicBezTo>
                <a:cubicBezTo>
                  <a:pt x="1330" y="238"/>
                  <a:pt x="1313" y="244"/>
                  <a:pt x="1299" y="257"/>
                </a:cubicBezTo>
                <a:cubicBezTo>
                  <a:pt x="1286" y="269"/>
                  <a:pt x="1279" y="289"/>
                  <a:pt x="1279" y="318"/>
                </a:cubicBezTo>
                <a:cubicBezTo>
                  <a:pt x="1279" y="496"/>
                  <a:pt x="1279" y="496"/>
                  <a:pt x="1279" y="496"/>
                </a:cubicBezTo>
                <a:cubicBezTo>
                  <a:pt x="1194" y="496"/>
                  <a:pt x="1194" y="496"/>
                  <a:pt x="1194" y="496"/>
                </a:cubicBezTo>
                <a:lnTo>
                  <a:pt x="1194" y="158"/>
                </a:lnTo>
                <a:close/>
                <a:moveTo>
                  <a:pt x="1620" y="503"/>
                </a:moveTo>
                <a:cubicBezTo>
                  <a:pt x="1594" y="503"/>
                  <a:pt x="1571" y="498"/>
                  <a:pt x="1549" y="489"/>
                </a:cubicBezTo>
                <a:cubicBezTo>
                  <a:pt x="1527" y="480"/>
                  <a:pt x="1508" y="467"/>
                  <a:pt x="1492" y="451"/>
                </a:cubicBezTo>
                <a:cubicBezTo>
                  <a:pt x="1476" y="435"/>
                  <a:pt x="1464" y="416"/>
                  <a:pt x="1455" y="395"/>
                </a:cubicBezTo>
                <a:cubicBezTo>
                  <a:pt x="1446" y="374"/>
                  <a:pt x="1441" y="351"/>
                  <a:pt x="1441" y="327"/>
                </a:cubicBezTo>
                <a:cubicBezTo>
                  <a:pt x="1441" y="303"/>
                  <a:pt x="1446" y="280"/>
                  <a:pt x="1455" y="258"/>
                </a:cubicBezTo>
                <a:cubicBezTo>
                  <a:pt x="1464" y="237"/>
                  <a:pt x="1476" y="218"/>
                  <a:pt x="1492" y="202"/>
                </a:cubicBezTo>
                <a:cubicBezTo>
                  <a:pt x="1508" y="187"/>
                  <a:pt x="1527" y="174"/>
                  <a:pt x="1549" y="165"/>
                </a:cubicBezTo>
                <a:cubicBezTo>
                  <a:pt x="1571" y="156"/>
                  <a:pt x="1594" y="151"/>
                  <a:pt x="1620" y="151"/>
                </a:cubicBezTo>
                <a:cubicBezTo>
                  <a:pt x="1645" y="151"/>
                  <a:pt x="1668" y="156"/>
                  <a:pt x="1690" y="165"/>
                </a:cubicBezTo>
                <a:cubicBezTo>
                  <a:pt x="1712" y="174"/>
                  <a:pt x="1731" y="187"/>
                  <a:pt x="1747" y="202"/>
                </a:cubicBezTo>
                <a:cubicBezTo>
                  <a:pt x="1763" y="218"/>
                  <a:pt x="1776" y="237"/>
                  <a:pt x="1785" y="258"/>
                </a:cubicBezTo>
                <a:cubicBezTo>
                  <a:pt x="1794" y="280"/>
                  <a:pt x="1799" y="303"/>
                  <a:pt x="1799" y="327"/>
                </a:cubicBezTo>
                <a:cubicBezTo>
                  <a:pt x="1799" y="351"/>
                  <a:pt x="1794" y="374"/>
                  <a:pt x="1785" y="395"/>
                </a:cubicBezTo>
                <a:cubicBezTo>
                  <a:pt x="1776" y="416"/>
                  <a:pt x="1763" y="435"/>
                  <a:pt x="1747" y="451"/>
                </a:cubicBezTo>
                <a:cubicBezTo>
                  <a:pt x="1731" y="467"/>
                  <a:pt x="1713" y="480"/>
                  <a:pt x="1691" y="489"/>
                </a:cubicBezTo>
                <a:cubicBezTo>
                  <a:pt x="1669" y="498"/>
                  <a:pt x="1645" y="503"/>
                  <a:pt x="1620" y="503"/>
                </a:cubicBezTo>
                <a:close/>
                <a:moveTo>
                  <a:pt x="1620" y="421"/>
                </a:moveTo>
                <a:cubicBezTo>
                  <a:pt x="1633" y="421"/>
                  <a:pt x="1645" y="418"/>
                  <a:pt x="1657" y="413"/>
                </a:cubicBezTo>
                <a:cubicBezTo>
                  <a:pt x="1668" y="408"/>
                  <a:pt x="1678" y="402"/>
                  <a:pt x="1686" y="393"/>
                </a:cubicBezTo>
                <a:cubicBezTo>
                  <a:pt x="1694" y="385"/>
                  <a:pt x="1701" y="375"/>
                  <a:pt x="1706" y="364"/>
                </a:cubicBezTo>
                <a:cubicBezTo>
                  <a:pt x="1711" y="352"/>
                  <a:pt x="1713" y="340"/>
                  <a:pt x="1713" y="326"/>
                </a:cubicBezTo>
                <a:cubicBezTo>
                  <a:pt x="1713" y="313"/>
                  <a:pt x="1711" y="301"/>
                  <a:pt x="1706" y="289"/>
                </a:cubicBezTo>
                <a:cubicBezTo>
                  <a:pt x="1701" y="278"/>
                  <a:pt x="1694" y="268"/>
                  <a:pt x="1686" y="259"/>
                </a:cubicBezTo>
                <a:cubicBezTo>
                  <a:pt x="1678" y="251"/>
                  <a:pt x="1668" y="244"/>
                  <a:pt x="1657" y="239"/>
                </a:cubicBezTo>
                <a:cubicBezTo>
                  <a:pt x="1645" y="234"/>
                  <a:pt x="1633" y="232"/>
                  <a:pt x="1620" y="232"/>
                </a:cubicBezTo>
                <a:cubicBezTo>
                  <a:pt x="1607" y="232"/>
                  <a:pt x="1595" y="234"/>
                  <a:pt x="1584" y="239"/>
                </a:cubicBezTo>
                <a:cubicBezTo>
                  <a:pt x="1573" y="244"/>
                  <a:pt x="1563" y="251"/>
                  <a:pt x="1555" y="259"/>
                </a:cubicBezTo>
                <a:cubicBezTo>
                  <a:pt x="1546" y="268"/>
                  <a:pt x="1540" y="278"/>
                  <a:pt x="1535" y="289"/>
                </a:cubicBezTo>
                <a:cubicBezTo>
                  <a:pt x="1530" y="301"/>
                  <a:pt x="1528" y="313"/>
                  <a:pt x="1528" y="326"/>
                </a:cubicBezTo>
                <a:cubicBezTo>
                  <a:pt x="1528" y="340"/>
                  <a:pt x="1530" y="352"/>
                  <a:pt x="1535" y="364"/>
                </a:cubicBezTo>
                <a:cubicBezTo>
                  <a:pt x="1540" y="375"/>
                  <a:pt x="1546" y="385"/>
                  <a:pt x="1555" y="393"/>
                </a:cubicBezTo>
                <a:cubicBezTo>
                  <a:pt x="1563" y="402"/>
                  <a:pt x="1573" y="408"/>
                  <a:pt x="1584" y="413"/>
                </a:cubicBezTo>
                <a:cubicBezTo>
                  <a:pt x="1595" y="418"/>
                  <a:pt x="1607" y="421"/>
                  <a:pt x="1620" y="421"/>
                </a:cubicBezTo>
                <a:close/>
                <a:moveTo>
                  <a:pt x="0" y="158"/>
                </a:moveTo>
                <a:cubicBezTo>
                  <a:pt x="88" y="158"/>
                  <a:pt x="88" y="158"/>
                  <a:pt x="88" y="158"/>
                </a:cubicBezTo>
                <a:cubicBezTo>
                  <a:pt x="156" y="373"/>
                  <a:pt x="156" y="373"/>
                  <a:pt x="156" y="373"/>
                </a:cubicBezTo>
                <a:cubicBezTo>
                  <a:pt x="236" y="158"/>
                  <a:pt x="236" y="158"/>
                  <a:pt x="236" y="158"/>
                </a:cubicBezTo>
                <a:cubicBezTo>
                  <a:pt x="313" y="158"/>
                  <a:pt x="313" y="158"/>
                  <a:pt x="313" y="158"/>
                </a:cubicBezTo>
                <a:cubicBezTo>
                  <a:pt x="392" y="373"/>
                  <a:pt x="392" y="373"/>
                  <a:pt x="392" y="373"/>
                </a:cubicBezTo>
                <a:cubicBezTo>
                  <a:pt x="462" y="158"/>
                  <a:pt x="462" y="158"/>
                  <a:pt x="462" y="158"/>
                </a:cubicBezTo>
                <a:cubicBezTo>
                  <a:pt x="550" y="158"/>
                  <a:pt x="550" y="158"/>
                  <a:pt x="550" y="158"/>
                </a:cubicBezTo>
                <a:cubicBezTo>
                  <a:pt x="435" y="495"/>
                  <a:pt x="435" y="495"/>
                  <a:pt x="435" y="495"/>
                </a:cubicBezTo>
                <a:cubicBezTo>
                  <a:pt x="354" y="495"/>
                  <a:pt x="354" y="495"/>
                  <a:pt x="354" y="495"/>
                </a:cubicBezTo>
                <a:cubicBezTo>
                  <a:pt x="274" y="275"/>
                  <a:pt x="274" y="275"/>
                  <a:pt x="274" y="275"/>
                </a:cubicBezTo>
                <a:cubicBezTo>
                  <a:pt x="192" y="495"/>
                  <a:pt x="192" y="495"/>
                  <a:pt x="192" y="495"/>
                </a:cubicBezTo>
                <a:cubicBezTo>
                  <a:pt x="110" y="495"/>
                  <a:pt x="110" y="495"/>
                  <a:pt x="110" y="495"/>
                </a:cubicBezTo>
                <a:lnTo>
                  <a:pt x="0" y="15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en-US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674742" y="572408"/>
            <a:ext cx="3430402" cy="136936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4000" b="1">
                <a:solidFill>
                  <a:schemeClr val="bg1"/>
                </a:solidFill>
                <a:latin typeface="Tenorite" pitchFamily="2" charset="0"/>
              </a:defRPr>
            </a:lvl1pPr>
          </a:lstStyle>
          <a:p>
            <a:r>
              <a:rPr lang="en-US"/>
              <a:t>Click to add title</a:t>
            </a:r>
            <a:endParaRPr lang="en-US"/>
          </a:p>
        </p:txBody>
      </p:sp>
      <p:sp>
        <p:nvSpPr>
          <p:cNvPr id="13" name="Text Placeholder 2"/>
          <p:cNvSpPr>
            <a:spLocks noGrp="1"/>
          </p:cNvSpPr>
          <p:nvPr>
            <p:ph type="body" idx="28" hasCustomPrompt="1"/>
          </p:nvPr>
        </p:nvSpPr>
        <p:spPr>
          <a:xfrm>
            <a:off x="674741" y="2538213"/>
            <a:ext cx="3430402" cy="200607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description</a:t>
            </a:r>
            <a:endParaRPr lang="en-US"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rc_withtext_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raphic 3"/>
          <p:cNvSpPr/>
          <p:nvPr/>
        </p:nvSpPr>
        <p:spPr>
          <a:xfrm>
            <a:off x="0" y="-1"/>
            <a:ext cx="5148211" cy="6858637"/>
          </a:xfrm>
          <a:custGeom>
            <a:avLst/>
            <a:gdLst>
              <a:gd name="connsiteX0" fmla="*/ 0 w 5148211"/>
              <a:gd name="connsiteY0" fmla="*/ 0 h 6858637"/>
              <a:gd name="connsiteX1" fmla="*/ 0 w 5148211"/>
              <a:gd name="connsiteY1" fmla="*/ 6858637 h 6858637"/>
              <a:gd name="connsiteX2" fmla="*/ 4739778 w 5148211"/>
              <a:gd name="connsiteY2" fmla="*/ 6858637 h 6858637"/>
              <a:gd name="connsiteX3" fmla="*/ 5148211 w 5148211"/>
              <a:gd name="connsiteY3" fmla="*/ 3429319 h 6858637"/>
              <a:gd name="connsiteX4" fmla="*/ 4739778 w 5148211"/>
              <a:gd name="connsiteY4" fmla="*/ 0 h 6858637"/>
              <a:gd name="connsiteX5" fmla="*/ 0 w 5148211"/>
              <a:gd name="connsiteY5" fmla="*/ 0 h 6858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148211" h="6858637">
                <a:moveTo>
                  <a:pt x="0" y="0"/>
                </a:moveTo>
                <a:lnTo>
                  <a:pt x="0" y="6858637"/>
                </a:lnTo>
                <a:lnTo>
                  <a:pt x="4739778" y="6858637"/>
                </a:lnTo>
                <a:cubicBezTo>
                  <a:pt x="5006699" y="5759350"/>
                  <a:pt x="5148211" y="4610909"/>
                  <a:pt x="5148211" y="3429319"/>
                </a:cubicBezTo>
                <a:cubicBezTo>
                  <a:pt x="5148211" y="2247728"/>
                  <a:pt x="5006699" y="1099287"/>
                  <a:pt x="4739778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8D39B0"/>
          </a:solidFill>
          <a:ln w="126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4742" y="572408"/>
            <a:ext cx="3430402" cy="136936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4000" b="1">
                <a:solidFill>
                  <a:schemeClr val="bg1"/>
                </a:solidFill>
                <a:latin typeface="Tenorite" pitchFamily="2" charset="0"/>
              </a:defRPr>
            </a:lvl1pPr>
          </a:lstStyle>
          <a:p>
            <a:r>
              <a:rPr lang="en-US"/>
              <a:t>Click to add title</a:t>
            </a:r>
            <a:endParaRPr lang="en-US"/>
          </a:p>
        </p:txBody>
      </p:sp>
      <p:sp>
        <p:nvSpPr>
          <p:cNvPr id="42" name="Text Placeholder 2"/>
          <p:cNvSpPr>
            <a:spLocks noGrp="1"/>
          </p:cNvSpPr>
          <p:nvPr>
            <p:ph type="body" idx="28" hasCustomPrompt="1"/>
          </p:nvPr>
        </p:nvSpPr>
        <p:spPr>
          <a:xfrm>
            <a:off x="674741" y="2538213"/>
            <a:ext cx="3430402" cy="200607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description</a:t>
            </a:r>
            <a:endParaRPr lang="en-US"/>
          </a:p>
        </p:txBody>
      </p:sp>
      <p:sp>
        <p:nvSpPr>
          <p:cNvPr id="11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5569507" y="911808"/>
            <a:ext cx="1920240" cy="42633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rgbClr val="9A4CB9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description</a:t>
            </a:r>
            <a:endParaRPr lang="en-US"/>
          </a:p>
        </p:txBody>
      </p:sp>
      <p:sp>
        <p:nvSpPr>
          <p:cNvPr id="12" name="Text Placeholder 2"/>
          <p:cNvSpPr>
            <a:spLocks noGrp="1"/>
          </p:cNvSpPr>
          <p:nvPr>
            <p:ph type="body" idx="69" hasCustomPrompt="1"/>
          </p:nvPr>
        </p:nvSpPr>
        <p:spPr>
          <a:xfrm>
            <a:off x="5570304" y="655117"/>
            <a:ext cx="1920240" cy="21824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tx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13" name="Text Placeholder 2"/>
          <p:cNvSpPr>
            <a:spLocks noGrp="1"/>
          </p:cNvSpPr>
          <p:nvPr>
            <p:ph type="body" idx="70" hasCustomPrompt="1"/>
          </p:nvPr>
        </p:nvSpPr>
        <p:spPr>
          <a:xfrm>
            <a:off x="7787648" y="911808"/>
            <a:ext cx="1920240" cy="42633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rgbClr val="9A4CB9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description</a:t>
            </a:r>
            <a:endParaRPr lang="en-US"/>
          </a:p>
        </p:txBody>
      </p:sp>
      <p:sp>
        <p:nvSpPr>
          <p:cNvPr id="14" name="Text Placeholder 2"/>
          <p:cNvSpPr>
            <a:spLocks noGrp="1"/>
          </p:cNvSpPr>
          <p:nvPr>
            <p:ph type="body" idx="71" hasCustomPrompt="1"/>
          </p:nvPr>
        </p:nvSpPr>
        <p:spPr>
          <a:xfrm>
            <a:off x="7788444" y="655117"/>
            <a:ext cx="1920240" cy="21824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tx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15" name="Text Placeholder 2"/>
          <p:cNvSpPr>
            <a:spLocks noGrp="1"/>
          </p:cNvSpPr>
          <p:nvPr>
            <p:ph type="body" idx="72" hasCustomPrompt="1"/>
          </p:nvPr>
        </p:nvSpPr>
        <p:spPr>
          <a:xfrm>
            <a:off x="10006547" y="911808"/>
            <a:ext cx="1920240" cy="42633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rgbClr val="9A4CB9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description</a:t>
            </a:r>
            <a:endParaRPr lang="en-US"/>
          </a:p>
        </p:txBody>
      </p:sp>
      <p:sp>
        <p:nvSpPr>
          <p:cNvPr id="17" name="Text Placeholder 2"/>
          <p:cNvSpPr>
            <a:spLocks noGrp="1"/>
          </p:cNvSpPr>
          <p:nvPr>
            <p:ph type="body" idx="73" hasCustomPrompt="1"/>
          </p:nvPr>
        </p:nvSpPr>
        <p:spPr>
          <a:xfrm>
            <a:off x="10007343" y="655117"/>
            <a:ext cx="1920240" cy="21824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tx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30" name="Text Placeholder 2"/>
          <p:cNvSpPr>
            <a:spLocks noGrp="1"/>
          </p:cNvSpPr>
          <p:nvPr>
            <p:ph type="body" idx="74" hasCustomPrompt="1"/>
          </p:nvPr>
        </p:nvSpPr>
        <p:spPr>
          <a:xfrm>
            <a:off x="5569507" y="2804210"/>
            <a:ext cx="1920240" cy="42633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rgbClr val="9A4CB9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description</a:t>
            </a:r>
            <a:endParaRPr lang="en-US"/>
          </a:p>
        </p:txBody>
      </p:sp>
      <p:sp>
        <p:nvSpPr>
          <p:cNvPr id="31" name="Text Placeholder 2"/>
          <p:cNvSpPr>
            <a:spLocks noGrp="1"/>
          </p:cNvSpPr>
          <p:nvPr>
            <p:ph type="body" idx="75" hasCustomPrompt="1"/>
          </p:nvPr>
        </p:nvSpPr>
        <p:spPr>
          <a:xfrm>
            <a:off x="5570304" y="2547519"/>
            <a:ext cx="1920240" cy="21824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tx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32" name="Text Placeholder 2"/>
          <p:cNvSpPr>
            <a:spLocks noGrp="1"/>
          </p:cNvSpPr>
          <p:nvPr>
            <p:ph type="body" idx="76" hasCustomPrompt="1"/>
          </p:nvPr>
        </p:nvSpPr>
        <p:spPr>
          <a:xfrm>
            <a:off x="7787647" y="2804210"/>
            <a:ext cx="1920240" cy="42633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rgbClr val="9A4CB9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description</a:t>
            </a:r>
            <a:endParaRPr lang="en-US"/>
          </a:p>
        </p:txBody>
      </p:sp>
      <p:sp>
        <p:nvSpPr>
          <p:cNvPr id="33" name="Text Placeholder 2"/>
          <p:cNvSpPr>
            <a:spLocks noGrp="1"/>
          </p:cNvSpPr>
          <p:nvPr>
            <p:ph type="body" idx="77" hasCustomPrompt="1"/>
          </p:nvPr>
        </p:nvSpPr>
        <p:spPr>
          <a:xfrm>
            <a:off x="7788444" y="2547519"/>
            <a:ext cx="1920240" cy="21824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tx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34" name="Text Placeholder 2"/>
          <p:cNvSpPr>
            <a:spLocks noGrp="1"/>
          </p:cNvSpPr>
          <p:nvPr>
            <p:ph type="body" idx="78" hasCustomPrompt="1"/>
          </p:nvPr>
        </p:nvSpPr>
        <p:spPr>
          <a:xfrm>
            <a:off x="10006546" y="2804210"/>
            <a:ext cx="1920240" cy="42633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rgbClr val="9A4CB9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description</a:t>
            </a:r>
            <a:endParaRPr lang="en-US"/>
          </a:p>
        </p:txBody>
      </p:sp>
      <p:sp>
        <p:nvSpPr>
          <p:cNvPr id="35" name="Text Placeholder 2"/>
          <p:cNvSpPr>
            <a:spLocks noGrp="1"/>
          </p:cNvSpPr>
          <p:nvPr>
            <p:ph type="body" idx="79" hasCustomPrompt="1"/>
          </p:nvPr>
        </p:nvSpPr>
        <p:spPr>
          <a:xfrm>
            <a:off x="10007343" y="2547519"/>
            <a:ext cx="1920240" cy="21824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tx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36" name="Text Placeholder 2"/>
          <p:cNvSpPr>
            <a:spLocks noGrp="1"/>
          </p:cNvSpPr>
          <p:nvPr>
            <p:ph type="body" idx="80" hasCustomPrompt="1"/>
          </p:nvPr>
        </p:nvSpPr>
        <p:spPr>
          <a:xfrm>
            <a:off x="5569507" y="4707759"/>
            <a:ext cx="1920240" cy="42633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rgbClr val="9A4CB9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description</a:t>
            </a:r>
            <a:endParaRPr lang="en-US"/>
          </a:p>
        </p:txBody>
      </p:sp>
      <p:sp>
        <p:nvSpPr>
          <p:cNvPr id="37" name="Text Placeholder 2"/>
          <p:cNvSpPr>
            <a:spLocks noGrp="1"/>
          </p:cNvSpPr>
          <p:nvPr>
            <p:ph type="body" idx="81" hasCustomPrompt="1"/>
          </p:nvPr>
        </p:nvSpPr>
        <p:spPr>
          <a:xfrm>
            <a:off x="5570304" y="4451068"/>
            <a:ext cx="1920240" cy="21824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tx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38" name="Text Placeholder 2"/>
          <p:cNvSpPr>
            <a:spLocks noGrp="1"/>
          </p:cNvSpPr>
          <p:nvPr>
            <p:ph type="body" idx="82" hasCustomPrompt="1"/>
          </p:nvPr>
        </p:nvSpPr>
        <p:spPr>
          <a:xfrm>
            <a:off x="7787647" y="4707759"/>
            <a:ext cx="1920240" cy="42633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rgbClr val="9A4CB9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description</a:t>
            </a:r>
            <a:endParaRPr lang="en-US"/>
          </a:p>
        </p:txBody>
      </p:sp>
      <p:sp>
        <p:nvSpPr>
          <p:cNvPr id="39" name="Text Placeholder 2"/>
          <p:cNvSpPr>
            <a:spLocks noGrp="1"/>
          </p:cNvSpPr>
          <p:nvPr>
            <p:ph type="body" idx="83" hasCustomPrompt="1"/>
          </p:nvPr>
        </p:nvSpPr>
        <p:spPr>
          <a:xfrm>
            <a:off x="7788444" y="4451068"/>
            <a:ext cx="1920240" cy="21824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tx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40" name="Text Placeholder 2"/>
          <p:cNvSpPr>
            <a:spLocks noGrp="1"/>
          </p:cNvSpPr>
          <p:nvPr>
            <p:ph type="body" idx="84" hasCustomPrompt="1"/>
          </p:nvPr>
        </p:nvSpPr>
        <p:spPr>
          <a:xfrm>
            <a:off x="10006546" y="4707759"/>
            <a:ext cx="1920240" cy="42633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rgbClr val="9A4CB9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description</a:t>
            </a:r>
            <a:endParaRPr lang="en-US"/>
          </a:p>
        </p:txBody>
      </p:sp>
      <p:sp>
        <p:nvSpPr>
          <p:cNvPr id="41" name="Text Placeholder 2"/>
          <p:cNvSpPr>
            <a:spLocks noGrp="1"/>
          </p:cNvSpPr>
          <p:nvPr>
            <p:ph type="body" idx="85" hasCustomPrompt="1"/>
          </p:nvPr>
        </p:nvSpPr>
        <p:spPr>
          <a:xfrm>
            <a:off x="10007343" y="4451068"/>
            <a:ext cx="1920240" cy="21824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tx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8" name="Número de diapositiva"/>
          <p:cNvSpPr txBox="1"/>
          <p:nvPr userDrawn="1"/>
        </p:nvSpPr>
        <p:spPr>
          <a:xfrm>
            <a:off x="11516762" y="6509914"/>
            <a:ext cx="548640" cy="91440"/>
          </a:xfrm>
          <a:prstGeom prst="rect">
            <a:avLst/>
          </a:prstGeom>
        </p:spPr>
        <p:txBody>
          <a:bodyPr anchor="ctr">
            <a:no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7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enorite" pitchFamily="2" charset="0"/>
                <a:ea typeface="+mn-ea"/>
                <a:cs typeface="+mn-cs"/>
                <a:sym typeface="Tenorite Regular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9pPr>
          </a:lstStyle>
          <a:p>
            <a:fld id="{86CB4B4D-7CA3-9044-876B-883B54F8677D}" type="slidenum">
              <a:rPr lang="en-US" sz="800" smtClean="0"/>
            </a:fld>
            <a:endParaRPr lang="en-US" sz="800"/>
          </a:p>
        </p:txBody>
      </p:sp>
      <p:sp>
        <p:nvSpPr>
          <p:cNvPr id="9" name="Freeform 5"/>
          <p:cNvSpPr>
            <a:spLocks noEditPoints="1"/>
          </p:cNvSpPr>
          <p:nvPr userDrawn="1"/>
        </p:nvSpPr>
        <p:spPr bwMode="auto">
          <a:xfrm>
            <a:off x="10784911" y="6479382"/>
            <a:ext cx="468874" cy="173633"/>
          </a:xfrm>
          <a:custGeom>
            <a:avLst/>
            <a:gdLst>
              <a:gd name="T0" fmla="*/ 698 w 1799"/>
              <a:gd name="T1" fmla="*/ 158 h 664"/>
              <a:gd name="T2" fmla="*/ 610 w 1799"/>
              <a:gd name="T3" fmla="*/ 496 h 664"/>
              <a:gd name="T4" fmla="*/ 664 w 1799"/>
              <a:gd name="T5" fmla="*/ 7 h 664"/>
              <a:gd name="T6" fmla="*/ 638 w 1799"/>
              <a:gd name="T7" fmla="*/ 105 h 664"/>
              <a:gd name="T8" fmla="*/ 664 w 1799"/>
              <a:gd name="T9" fmla="*/ 7 h 664"/>
              <a:gd name="T10" fmla="*/ 907 w 1799"/>
              <a:gd name="T11" fmla="*/ 491 h 664"/>
              <a:gd name="T12" fmla="*/ 863 w 1799"/>
              <a:gd name="T13" fmla="*/ 664 h 664"/>
              <a:gd name="T14" fmla="*/ 777 w 1799"/>
              <a:gd name="T15" fmla="*/ 158 h 664"/>
              <a:gd name="T16" fmla="*/ 862 w 1799"/>
              <a:gd name="T17" fmla="*/ 205 h 664"/>
              <a:gd name="T18" fmla="*/ 969 w 1799"/>
              <a:gd name="T19" fmla="*/ 151 h 664"/>
              <a:gd name="T20" fmla="*/ 1082 w 1799"/>
              <a:gd name="T21" fmla="*/ 199 h 664"/>
              <a:gd name="T22" fmla="*/ 1131 w 1799"/>
              <a:gd name="T23" fmla="*/ 327 h 664"/>
              <a:gd name="T24" fmla="*/ 1081 w 1799"/>
              <a:gd name="T25" fmla="*/ 455 h 664"/>
              <a:gd name="T26" fmla="*/ 969 w 1799"/>
              <a:gd name="T27" fmla="*/ 503 h 664"/>
              <a:gd name="T28" fmla="*/ 988 w 1799"/>
              <a:gd name="T29" fmla="*/ 414 h 664"/>
              <a:gd name="T30" fmla="*/ 1038 w 1799"/>
              <a:gd name="T31" fmla="*/ 364 h 664"/>
              <a:gd name="T32" fmla="*/ 1038 w 1799"/>
              <a:gd name="T33" fmla="*/ 289 h 664"/>
              <a:gd name="T34" fmla="*/ 988 w 1799"/>
              <a:gd name="T35" fmla="*/ 239 h 664"/>
              <a:gd name="T36" fmla="*/ 915 w 1799"/>
              <a:gd name="T37" fmla="*/ 239 h 664"/>
              <a:gd name="T38" fmla="*/ 865 w 1799"/>
              <a:gd name="T39" fmla="*/ 289 h 664"/>
              <a:gd name="T40" fmla="*/ 865 w 1799"/>
              <a:gd name="T41" fmla="*/ 364 h 664"/>
              <a:gd name="T42" fmla="*/ 915 w 1799"/>
              <a:gd name="T43" fmla="*/ 414 h 664"/>
              <a:gd name="T44" fmla="*/ 1194 w 1799"/>
              <a:gd name="T45" fmla="*/ 158 h 664"/>
              <a:gd name="T46" fmla="*/ 1279 w 1799"/>
              <a:gd name="T47" fmla="*/ 210 h 664"/>
              <a:gd name="T48" fmla="*/ 1372 w 1799"/>
              <a:gd name="T49" fmla="*/ 152 h 664"/>
              <a:gd name="T50" fmla="*/ 1429 w 1799"/>
              <a:gd name="T51" fmla="*/ 165 h 664"/>
              <a:gd name="T52" fmla="*/ 1379 w 1799"/>
              <a:gd name="T53" fmla="*/ 242 h 664"/>
              <a:gd name="T54" fmla="*/ 1299 w 1799"/>
              <a:gd name="T55" fmla="*/ 257 h 664"/>
              <a:gd name="T56" fmla="*/ 1279 w 1799"/>
              <a:gd name="T57" fmla="*/ 496 h 664"/>
              <a:gd name="T58" fmla="*/ 1194 w 1799"/>
              <a:gd name="T59" fmla="*/ 158 h 664"/>
              <a:gd name="T60" fmla="*/ 1549 w 1799"/>
              <a:gd name="T61" fmla="*/ 489 h 664"/>
              <a:gd name="T62" fmla="*/ 1455 w 1799"/>
              <a:gd name="T63" fmla="*/ 395 h 664"/>
              <a:gd name="T64" fmla="*/ 1455 w 1799"/>
              <a:gd name="T65" fmla="*/ 258 h 664"/>
              <a:gd name="T66" fmla="*/ 1549 w 1799"/>
              <a:gd name="T67" fmla="*/ 165 h 664"/>
              <a:gd name="T68" fmla="*/ 1690 w 1799"/>
              <a:gd name="T69" fmla="*/ 165 h 664"/>
              <a:gd name="T70" fmla="*/ 1785 w 1799"/>
              <a:gd name="T71" fmla="*/ 258 h 664"/>
              <a:gd name="T72" fmla="*/ 1785 w 1799"/>
              <a:gd name="T73" fmla="*/ 395 h 664"/>
              <a:gd name="T74" fmla="*/ 1691 w 1799"/>
              <a:gd name="T75" fmla="*/ 489 h 664"/>
              <a:gd name="T76" fmla="*/ 1620 w 1799"/>
              <a:gd name="T77" fmla="*/ 421 h 664"/>
              <a:gd name="T78" fmla="*/ 1686 w 1799"/>
              <a:gd name="T79" fmla="*/ 393 h 664"/>
              <a:gd name="T80" fmla="*/ 1713 w 1799"/>
              <a:gd name="T81" fmla="*/ 326 h 664"/>
              <a:gd name="T82" fmla="*/ 1686 w 1799"/>
              <a:gd name="T83" fmla="*/ 259 h 664"/>
              <a:gd name="T84" fmla="*/ 1620 w 1799"/>
              <a:gd name="T85" fmla="*/ 232 h 664"/>
              <a:gd name="T86" fmla="*/ 1555 w 1799"/>
              <a:gd name="T87" fmla="*/ 259 h 664"/>
              <a:gd name="T88" fmla="*/ 1528 w 1799"/>
              <a:gd name="T89" fmla="*/ 326 h 664"/>
              <a:gd name="T90" fmla="*/ 1555 w 1799"/>
              <a:gd name="T91" fmla="*/ 393 h 664"/>
              <a:gd name="T92" fmla="*/ 1620 w 1799"/>
              <a:gd name="T93" fmla="*/ 421 h 664"/>
              <a:gd name="T94" fmla="*/ 88 w 1799"/>
              <a:gd name="T95" fmla="*/ 158 h 664"/>
              <a:gd name="T96" fmla="*/ 236 w 1799"/>
              <a:gd name="T97" fmla="*/ 158 h 664"/>
              <a:gd name="T98" fmla="*/ 392 w 1799"/>
              <a:gd name="T99" fmla="*/ 373 h 664"/>
              <a:gd name="T100" fmla="*/ 550 w 1799"/>
              <a:gd name="T101" fmla="*/ 158 h 664"/>
              <a:gd name="T102" fmla="*/ 354 w 1799"/>
              <a:gd name="T103" fmla="*/ 495 h 664"/>
              <a:gd name="T104" fmla="*/ 192 w 1799"/>
              <a:gd name="T105" fmla="*/ 495 h 664"/>
              <a:gd name="T106" fmla="*/ 0 w 1799"/>
              <a:gd name="T107" fmla="*/ 158 h 6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799" h="664">
                <a:moveTo>
                  <a:pt x="610" y="158"/>
                </a:moveTo>
                <a:cubicBezTo>
                  <a:pt x="698" y="158"/>
                  <a:pt x="698" y="158"/>
                  <a:pt x="698" y="158"/>
                </a:cubicBezTo>
                <a:cubicBezTo>
                  <a:pt x="698" y="496"/>
                  <a:pt x="698" y="496"/>
                  <a:pt x="698" y="496"/>
                </a:cubicBezTo>
                <a:cubicBezTo>
                  <a:pt x="610" y="496"/>
                  <a:pt x="610" y="496"/>
                  <a:pt x="610" y="496"/>
                </a:cubicBezTo>
                <a:lnTo>
                  <a:pt x="610" y="158"/>
                </a:lnTo>
                <a:close/>
                <a:moveTo>
                  <a:pt x="664" y="7"/>
                </a:moveTo>
                <a:cubicBezTo>
                  <a:pt x="637" y="0"/>
                  <a:pt x="609" y="16"/>
                  <a:pt x="602" y="43"/>
                </a:cubicBezTo>
                <a:cubicBezTo>
                  <a:pt x="595" y="70"/>
                  <a:pt x="611" y="98"/>
                  <a:pt x="638" y="105"/>
                </a:cubicBezTo>
                <a:cubicBezTo>
                  <a:pt x="665" y="112"/>
                  <a:pt x="693" y="96"/>
                  <a:pt x="700" y="69"/>
                </a:cubicBezTo>
                <a:cubicBezTo>
                  <a:pt x="707" y="42"/>
                  <a:pt x="691" y="14"/>
                  <a:pt x="664" y="7"/>
                </a:cubicBezTo>
                <a:close/>
                <a:moveTo>
                  <a:pt x="969" y="503"/>
                </a:moveTo>
                <a:cubicBezTo>
                  <a:pt x="946" y="503"/>
                  <a:pt x="926" y="499"/>
                  <a:pt x="907" y="491"/>
                </a:cubicBezTo>
                <a:cubicBezTo>
                  <a:pt x="889" y="482"/>
                  <a:pt x="874" y="470"/>
                  <a:pt x="863" y="455"/>
                </a:cubicBezTo>
                <a:cubicBezTo>
                  <a:pt x="863" y="664"/>
                  <a:pt x="863" y="664"/>
                  <a:pt x="863" y="664"/>
                </a:cubicBezTo>
                <a:cubicBezTo>
                  <a:pt x="777" y="664"/>
                  <a:pt x="777" y="664"/>
                  <a:pt x="777" y="664"/>
                </a:cubicBezTo>
                <a:cubicBezTo>
                  <a:pt x="777" y="158"/>
                  <a:pt x="777" y="158"/>
                  <a:pt x="777" y="158"/>
                </a:cubicBezTo>
                <a:cubicBezTo>
                  <a:pt x="862" y="158"/>
                  <a:pt x="862" y="158"/>
                  <a:pt x="862" y="158"/>
                </a:cubicBezTo>
                <a:cubicBezTo>
                  <a:pt x="862" y="205"/>
                  <a:pt x="862" y="205"/>
                  <a:pt x="862" y="205"/>
                </a:cubicBezTo>
                <a:cubicBezTo>
                  <a:pt x="874" y="188"/>
                  <a:pt x="888" y="175"/>
                  <a:pt x="907" y="166"/>
                </a:cubicBezTo>
                <a:cubicBezTo>
                  <a:pt x="925" y="156"/>
                  <a:pt x="946" y="151"/>
                  <a:pt x="969" y="151"/>
                </a:cubicBezTo>
                <a:cubicBezTo>
                  <a:pt x="990" y="151"/>
                  <a:pt x="1010" y="155"/>
                  <a:pt x="1030" y="163"/>
                </a:cubicBezTo>
                <a:cubicBezTo>
                  <a:pt x="1050" y="172"/>
                  <a:pt x="1067" y="183"/>
                  <a:pt x="1082" y="199"/>
                </a:cubicBezTo>
                <a:cubicBezTo>
                  <a:pt x="1097" y="214"/>
                  <a:pt x="1109" y="233"/>
                  <a:pt x="1118" y="254"/>
                </a:cubicBezTo>
                <a:cubicBezTo>
                  <a:pt x="1127" y="276"/>
                  <a:pt x="1131" y="300"/>
                  <a:pt x="1131" y="327"/>
                </a:cubicBezTo>
                <a:cubicBezTo>
                  <a:pt x="1131" y="354"/>
                  <a:pt x="1127" y="378"/>
                  <a:pt x="1118" y="400"/>
                </a:cubicBezTo>
                <a:cubicBezTo>
                  <a:pt x="1108" y="421"/>
                  <a:pt x="1096" y="440"/>
                  <a:pt x="1081" y="455"/>
                </a:cubicBezTo>
                <a:cubicBezTo>
                  <a:pt x="1066" y="471"/>
                  <a:pt x="1049" y="482"/>
                  <a:pt x="1030" y="491"/>
                </a:cubicBezTo>
                <a:cubicBezTo>
                  <a:pt x="1010" y="499"/>
                  <a:pt x="990" y="503"/>
                  <a:pt x="969" y="503"/>
                </a:cubicBezTo>
                <a:close/>
                <a:moveTo>
                  <a:pt x="952" y="421"/>
                </a:moveTo>
                <a:cubicBezTo>
                  <a:pt x="965" y="421"/>
                  <a:pt x="977" y="419"/>
                  <a:pt x="988" y="414"/>
                </a:cubicBezTo>
                <a:cubicBezTo>
                  <a:pt x="999" y="409"/>
                  <a:pt x="1009" y="402"/>
                  <a:pt x="1018" y="394"/>
                </a:cubicBezTo>
                <a:cubicBezTo>
                  <a:pt x="1026" y="385"/>
                  <a:pt x="1033" y="375"/>
                  <a:pt x="1038" y="364"/>
                </a:cubicBezTo>
                <a:cubicBezTo>
                  <a:pt x="1043" y="352"/>
                  <a:pt x="1045" y="340"/>
                  <a:pt x="1045" y="326"/>
                </a:cubicBezTo>
                <a:cubicBezTo>
                  <a:pt x="1045" y="313"/>
                  <a:pt x="1043" y="301"/>
                  <a:pt x="1038" y="289"/>
                </a:cubicBezTo>
                <a:cubicBezTo>
                  <a:pt x="1033" y="278"/>
                  <a:pt x="1026" y="268"/>
                  <a:pt x="1018" y="259"/>
                </a:cubicBezTo>
                <a:cubicBezTo>
                  <a:pt x="1009" y="251"/>
                  <a:pt x="999" y="244"/>
                  <a:pt x="988" y="239"/>
                </a:cubicBezTo>
                <a:cubicBezTo>
                  <a:pt x="977" y="234"/>
                  <a:pt x="965" y="231"/>
                  <a:pt x="952" y="231"/>
                </a:cubicBezTo>
                <a:cubicBezTo>
                  <a:pt x="938" y="231"/>
                  <a:pt x="926" y="234"/>
                  <a:pt x="915" y="239"/>
                </a:cubicBezTo>
                <a:cubicBezTo>
                  <a:pt x="903" y="244"/>
                  <a:pt x="893" y="251"/>
                  <a:pt x="885" y="259"/>
                </a:cubicBezTo>
                <a:cubicBezTo>
                  <a:pt x="877" y="268"/>
                  <a:pt x="870" y="278"/>
                  <a:pt x="865" y="289"/>
                </a:cubicBezTo>
                <a:cubicBezTo>
                  <a:pt x="860" y="301"/>
                  <a:pt x="858" y="313"/>
                  <a:pt x="858" y="326"/>
                </a:cubicBezTo>
                <a:cubicBezTo>
                  <a:pt x="858" y="340"/>
                  <a:pt x="860" y="352"/>
                  <a:pt x="865" y="364"/>
                </a:cubicBezTo>
                <a:cubicBezTo>
                  <a:pt x="870" y="375"/>
                  <a:pt x="877" y="385"/>
                  <a:pt x="885" y="394"/>
                </a:cubicBezTo>
                <a:cubicBezTo>
                  <a:pt x="893" y="402"/>
                  <a:pt x="903" y="409"/>
                  <a:pt x="915" y="414"/>
                </a:cubicBezTo>
                <a:cubicBezTo>
                  <a:pt x="926" y="419"/>
                  <a:pt x="938" y="421"/>
                  <a:pt x="952" y="421"/>
                </a:cubicBezTo>
                <a:close/>
                <a:moveTo>
                  <a:pt x="1194" y="158"/>
                </a:moveTo>
                <a:cubicBezTo>
                  <a:pt x="1279" y="158"/>
                  <a:pt x="1279" y="158"/>
                  <a:pt x="1279" y="158"/>
                </a:cubicBezTo>
                <a:cubicBezTo>
                  <a:pt x="1279" y="210"/>
                  <a:pt x="1279" y="210"/>
                  <a:pt x="1279" y="210"/>
                </a:cubicBezTo>
                <a:cubicBezTo>
                  <a:pt x="1287" y="190"/>
                  <a:pt x="1299" y="175"/>
                  <a:pt x="1315" y="166"/>
                </a:cubicBezTo>
                <a:cubicBezTo>
                  <a:pt x="1331" y="157"/>
                  <a:pt x="1350" y="152"/>
                  <a:pt x="1372" y="152"/>
                </a:cubicBezTo>
                <a:cubicBezTo>
                  <a:pt x="1383" y="152"/>
                  <a:pt x="1394" y="153"/>
                  <a:pt x="1403" y="156"/>
                </a:cubicBezTo>
                <a:cubicBezTo>
                  <a:pt x="1413" y="158"/>
                  <a:pt x="1422" y="161"/>
                  <a:pt x="1429" y="165"/>
                </a:cubicBezTo>
                <a:cubicBezTo>
                  <a:pt x="1397" y="250"/>
                  <a:pt x="1397" y="250"/>
                  <a:pt x="1397" y="250"/>
                </a:cubicBezTo>
                <a:cubicBezTo>
                  <a:pt x="1393" y="247"/>
                  <a:pt x="1387" y="244"/>
                  <a:pt x="1379" y="242"/>
                </a:cubicBezTo>
                <a:cubicBezTo>
                  <a:pt x="1371" y="239"/>
                  <a:pt x="1362" y="238"/>
                  <a:pt x="1352" y="238"/>
                </a:cubicBezTo>
                <a:cubicBezTo>
                  <a:pt x="1330" y="238"/>
                  <a:pt x="1313" y="244"/>
                  <a:pt x="1299" y="257"/>
                </a:cubicBezTo>
                <a:cubicBezTo>
                  <a:pt x="1286" y="269"/>
                  <a:pt x="1279" y="289"/>
                  <a:pt x="1279" y="318"/>
                </a:cubicBezTo>
                <a:cubicBezTo>
                  <a:pt x="1279" y="496"/>
                  <a:pt x="1279" y="496"/>
                  <a:pt x="1279" y="496"/>
                </a:cubicBezTo>
                <a:cubicBezTo>
                  <a:pt x="1194" y="496"/>
                  <a:pt x="1194" y="496"/>
                  <a:pt x="1194" y="496"/>
                </a:cubicBezTo>
                <a:lnTo>
                  <a:pt x="1194" y="158"/>
                </a:lnTo>
                <a:close/>
                <a:moveTo>
                  <a:pt x="1620" y="503"/>
                </a:moveTo>
                <a:cubicBezTo>
                  <a:pt x="1594" y="503"/>
                  <a:pt x="1571" y="498"/>
                  <a:pt x="1549" y="489"/>
                </a:cubicBezTo>
                <a:cubicBezTo>
                  <a:pt x="1527" y="480"/>
                  <a:pt x="1508" y="467"/>
                  <a:pt x="1492" y="451"/>
                </a:cubicBezTo>
                <a:cubicBezTo>
                  <a:pt x="1476" y="435"/>
                  <a:pt x="1464" y="416"/>
                  <a:pt x="1455" y="395"/>
                </a:cubicBezTo>
                <a:cubicBezTo>
                  <a:pt x="1446" y="374"/>
                  <a:pt x="1441" y="351"/>
                  <a:pt x="1441" y="327"/>
                </a:cubicBezTo>
                <a:cubicBezTo>
                  <a:pt x="1441" y="303"/>
                  <a:pt x="1446" y="280"/>
                  <a:pt x="1455" y="258"/>
                </a:cubicBezTo>
                <a:cubicBezTo>
                  <a:pt x="1464" y="237"/>
                  <a:pt x="1476" y="218"/>
                  <a:pt x="1492" y="202"/>
                </a:cubicBezTo>
                <a:cubicBezTo>
                  <a:pt x="1508" y="187"/>
                  <a:pt x="1527" y="174"/>
                  <a:pt x="1549" y="165"/>
                </a:cubicBezTo>
                <a:cubicBezTo>
                  <a:pt x="1571" y="156"/>
                  <a:pt x="1594" y="151"/>
                  <a:pt x="1620" y="151"/>
                </a:cubicBezTo>
                <a:cubicBezTo>
                  <a:pt x="1645" y="151"/>
                  <a:pt x="1668" y="156"/>
                  <a:pt x="1690" y="165"/>
                </a:cubicBezTo>
                <a:cubicBezTo>
                  <a:pt x="1712" y="174"/>
                  <a:pt x="1731" y="187"/>
                  <a:pt x="1747" y="202"/>
                </a:cubicBezTo>
                <a:cubicBezTo>
                  <a:pt x="1763" y="218"/>
                  <a:pt x="1776" y="237"/>
                  <a:pt x="1785" y="258"/>
                </a:cubicBezTo>
                <a:cubicBezTo>
                  <a:pt x="1794" y="280"/>
                  <a:pt x="1799" y="303"/>
                  <a:pt x="1799" y="327"/>
                </a:cubicBezTo>
                <a:cubicBezTo>
                  <a:pt x="1799" y="351"/>
                  <a:pt x="1794" y="374"/>
                  <a:pt x="1785" y="395"/>
                </a:cubicBezTo>
                <a:cubicBezTo>
                  <a:pt x="1776" y="416"/>
                  <a:pt x="1763" y="435"/>
                  <a:pt x="1747" y="451"/>
                </a:cubicBezTo>
                <a:cubicBezTo>
                  <a:pt x="1731" y="467"/>
                  <a:pt x="1713" y="480"/>
                  <a:pt x="1691" y="489"/>
                </a:cubicBezTo>
                <a:cubicBezTo>
                  <a:pt x="1669" y="498"/>
                  <a:pt x="1645" y="503"/>
                  <a:pt x="1620" y="503"/>
                </a:cubicBezTo>
                <a:close/>
                <a:moveTo>
                  <a:pt x="1620" y="421"/>
                </a:moveTo>
                <a:cubicBezTo>
                  <a:pt x="1633" y="421"/>
                  <a:pt x="1645" y="418"/>
                  <a:pt x="1657" y="413"/>
                </a:cubicBezTo>
                <a:cubicBezTo>
                  <a:pt x="1668" y="408"/>
                  <a:pt x="1678" y="402"/>
                  <a:pt x="1686" y="393"/>
                </a:cubicBezTo>
                <a:cubicBezTo>
                  <a:pt x="1694" y="385"/>
                  <a:pt x="1701" y="375"/>
                  <a:pt x="1706" y="364"/>
                </a:cubicBezTo>
                <a:cubicBezTo>
                  <a:pt x="1711" y="352"/>
                  <a:pt x="1713" y="340"/>
                  <a:pt x="1713" y="326"/>
                </a:cubicBezTo>
                <a:cubicBezTo>
                  <a:pt x="1713" y="313"/>
                  <a:pt x="1711" y="301"/>
                  <a:pt x="1706" y="289"/>
                </a:cubicBezTo>
                <a:cubicBezTo>
                  <a:pt x="1701" y="278"/>
                  <a:pt x="1694" y="268"/>
                  <a:pt x="1686" y="259"/>
                </a:cubicBezTo>
                <a:cubicBezTo>
                  <a:pt x="1678" y="251"/>
                  <a:pt x="1668" y="244"/>
                  <a:pt x="1657" y="239"/>
                </a:cubicBezTo>
                <a:cubicBezTo>
                  <a:pt x="1645" y="234"/>
                  <a:pt x="1633" y="232"/>
                  <a:pt x="1620" y="232"/>
                </a:cubicBezTo>
                <a:cubicBezTo>
                  <a:pt x="1607" y="232"/>
                  <a:pt x="1595" y="234"/>
                  <a:pt x="1584" y="239"/>
                </a:cubicBezTo>
                <a:cubicBezTo>
                  <a:pt x="1573" y="244"/>
                  <a:pt x="1563" y="251"/>
                  <a:pt x="1555" y="259"/>
                </a:cubicBezTo>
                <a:cubicBezTo>
                  <a:pt x="1546" y="268"/>
                  <a:pt x="1540" y="278"/>
                  <a:pt x="1535" y="289"/>
                </a:cubicBezTo>
                <a:cubicBezTo>
                  <a:pt x="1530" y="301"/>
                  <a:pt x="1528" y="313"/>
                  <a:pt x="1528" y="326"/>
                </a:cubicBezTo>
                <a:cubicBezTo>
                  <a:pt x="1528" y="340"/>
                  <a:pt x="1530" y="352"/>
                  <a:pt x="1535" y="364"/>
                </a:cubicBezTo>
                <a:cubicBezTo>
                  <a:pt x="1540" y="375"/>
                  <a:pt x="1546" y="385"/>
                  <a:pt x="1555" y="393"/>
                </a:cubicBezTo>
                <a:cubicBezTo>
                  <a:pt x="1563" y="402"/>
                  <a:pt x="1573" y="408"/>
                  <a:pt x="1584" y="413"/>
                </a:cubicBezTo>
                <a:cubicBezTo>
                  <a:pt x="1595" y="418"/>
                  <a:pt x="1607" y="421"/>
                  <a:pt x="1620" y="421"/>
                </a:cubicBezTo>
                <a:close/>
                <a:moveTo>
                  <a:pt x="0" y="158"/>
                </a:moveTo>
                <a:cubicBezTo>
                  <a:pt x="88" y="158"/>
                  <a:pt x="88" y="158"/>
                  <a:pt x="88" y="158"/>
                </a:cubicBezTo>
                <a:cubicBezTo>
                  <a:pt x="156" y="373"/>
                  <a:pt x="156" y="373"/>
                  <a:pt x="156" y="373"/>
                </a:cubicBezTo>
                <a:cubicBezTo>
                  <a:pt x="236" y="158"/>
                  <a:pt x="236" y="158"/>
                  <a:pt x="236" y="158"/>
                </a:cubicBezTo>
                <a:cubicBezTo>
                  <a:pt x="313" y="158"/>
                  <a:pt x="313" y="158"/>
                  <a:pt x="313" y="158"/>
                </a:cubicBezTo>
                <a:cubicBezTo>
                  <a:pt x="392" y="373"/>
                  <a:pt x="392" y="373"/>
                  <a:pt x="392" y="373"/>
                </a:cubicBezTo>
                <a:cubicBezTo>
                  <a:pt x="462" y="158"/>
                  <a:pt x="462" y="158"/>
                  <a:pt x="462" y="158"/>
                </a:cubicBezTo>
                <a:cubicBezTo>
                  <a:pt x="550" y="158"/>
                  <a:pt x="550" y="158"/>
                  <a:pt x="550" y="158"/>
                </a:cubicBezTo>
                <a:cubicBezTo>
                  <a:pt x="435" y="495"/>
                  <a:pt x="435" y="495"/>
                  <a:pt x="435" y="495"/>
                </a:cubicBezTo>
                <a:cubicBezTo>
                  <a:pt x="354" y="495"/>
                  <a:pt x="354" y="495"/>
                  <a:pt x="354" y="495"/>
                </a:cubicBezTo>
                <a:cubicBezTo>
                  <a:pt x="274" y="275"/>
                  <a:pt x="274" y="275"/>
                  <a:pt x="274" y="275"/>
                </a:cubicBezTo>
                <a:cubicBezTo>
                  <a:pt x="192" y="495"/>
                  <a:pt x="192" y="495"/>
                  <a:pt x="192" y="495"/>
                </a:cubicBezTo>
                <a:cubicBezTo>
                  <a:pt x="110" y="495"/>
                  <a:pt x="110" y="495"/>
                  <a:pt x="110" y="495"/>
                </a:cubicBezTo>
                <a:lnTo>
                  <a:pt x="0" y="15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5334" y="421689"/>
            <a:ext cx="9790719" cy="892764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80000"/>
              </a:lnSpc>
              <a:defRPr sz="24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6" name="Freeform 5"/>
          <p:cNvSpPr>
            <a:spLocks noEditPoints="1"/>
          </p:cNvSpPr>
          <p:nvPr userDrawn="1"/>
        </p:nvSpPr>
        <p:spPr bwMode="auto">
          <a:xfrm>
            <a:off x="10991097" y="6622817"/>
            <a:ext cx="468875" cy="173633"/>
          </a:xfrm>
          <a:custGeom>
            <a:avLst/>
            <a:gdLst>
              <a:gd name="T0" fmla="*/ 698 w 1799"/>
              <a:gd name="T1" fmla="*/ 158 h 664"/>
              <a:gd name="T2" fmla="*/ 610 w 1799"/>
              <a:gd name="T3" fmla="*/ 496 h 664"/>
              <a:gd name="T4" fmla="*/ 664 w 1799"/>
              <a:gd name="T5" fmla="*/ 7 h 664"/>
              <a:gd name="T6" fmla="*/ 638 w 1799"/>
              <a:gd name="T7" fmla="*/ 105 h 664"/>
              <a:gd name="T8" fmla="*/ 664 w 1799"/>
              <a:gd name="T9" fmla="*/ 7 h 664"/>
              <a:gd name="T10" fmla="*/ 907 w 1799"/>
              <a:gd name="T11" fmla="*/ 491 h 664"/>
              <a:gd name="T12" fmla="*/ 863 w 1799"/>
              <a:gd name="T13" fmla="*/ 664 h 664"/>
              <a:gd name="T14" fmla="*/ 777 w 1799"/>
              <a:gd name="T15" fmla="*/ 158 h 664"/>
              <a:gd name="T16" fmla="*/ 862 w 1799"/>
              <a:gd name="T17" fmla="*/ 205 h 664"/>
              <a:gd name="T18" fmla="*/ 969 w 1799"/>
              <a:gd name="T19" fmla="*/ 151 h 664"/>
              <a:gd name="T20" fmla="*/ 1082 w 1799"/>
              <a:gd name="T21" fmla="*/ 199 h 664"/>
              <a:gd name="T22" fmla="*/ 1131 w 1799"/>
              <a:gd name="T23" fmla="*/ 327 h 664"/>
              <a:gd name="T24" fmla="*/ 1081 w 1799"/>
              <a:gd name="T25" fmla="*/ 455 h 664"/>
              <a:gd name="T26" fmla="*/ 969 w 1799"/>
              <a:gd name="T27" fmla="*/ 503 h 664"/>
              <a:gd name="T28" fmla="*/ 988 w 1799"/>
              <a:gd name="T29" fmla="*/ 414 h 664"/>
              <a:gd name="T30" fmla="*/ 1038 w 1799"/>
              <a:gd name="T31" fmla="*/ 364 h 664"/>
              <a:gd name="T32" fmla="*/ 1038 w 1799"/>
              <a:gd name="T33" fmla="*/ 289 h 664"/>
              <a:gd name="T34" fmla="*/ 988 w 1799"/>
              <a:gd name="T35" fmla="*/ 239 h 664"/>
              <a:gd name="T36" fmla="*/ 915 w 1799"/>
              <a:gd name="T37" fmla="*/ 239 h 664"/>
              <a:gd name="T38" fmla="*/ 865 w 1799"/>
              <a:gd name="T39" fmla="*/ 289 h 664"/>
              <a:gd name="T40" fmla="*/ 865 w 1799"/>
              <a:gd name="T41" fmla="*/ 364 h 664"/>
              <a:gd name="T42" fmla="*/ 915 w 1799"/>
              <a:gd name="T43" fmla="*/ 414 h 664"/>
              <a:gd name="T44" fmla="*/ 1194 w 1799"/>
              <a:gd name="T45" fmla="*/ 158 h 664"/>
              <a:gd name="T46" fmla="*/ 1279 w 1799"/>
              <a:gd name="T47" fmla="*/ 210 h 664"/>
              <a:gd name="T48" fmla="*/ 1372 w 1799"/>
              <a:gd name="T49" fmla="*/ 152 h 664"/>
              <a:gd name="T50" fmla="*/ 1429 w 1799"/>
              <a:gd name="T51" fmla="*/ 165 h 664"/>
              <a:gd name="T52" fmla="*/ 1379 w 1799"/>
              <a:gd name="T53" fmla="*/ 242 h 664"/>
              <a:gd name="T54" fmla="*/ 1299 w 1799"/>
              <a:gd name="T55" fmla="*/ 257 h 664"/>
              <a:gd name="T56" fmla="*/ 1279 w 1799"/>
              <a:gd name="T57" fmla="*/ 496 h 664"/>
              <a:gd name="T58" fmla="*/ 1194 w 1799"/>
              <a:gd name="T59" fmla="*/ 158 h 664"/>
              <a:gd name="T60" fmla="*/ 1549 w 1799"/>
              <a:gd name="T61" fmla="*/ 489 h 664"/>
              <a:gd name="T62" fmla="*/ 1455 w 1799"/>
              <a:gd name="T63" fmla="*/ 395 h 664"/>
              <a:gd name="T64" fmla="*/ 1455 w 1799"/>
              <a:gd name="T65" fmla="*/ 258 h 664"/>
              <a:gd name="T66" fmla="*/ 1549 w 1799"/>
              <a:gd name="T67" fmla="*/ 165 h 664"/>
              <a:gd name="T68" fmla="*/ 1690 w 1799"/>
              <a:gd name="T69" fmla="*/ 165 h 664"/>
              <a:gd name="T70" fmla="*/ 1785 w 1799"/>
              <a:gd name="T71" fmla="*/ 258 h 664"/>
              <a:gd name="T72" fmla="*/ 1785 w 1799"/>
              <a:gd name="T73" fmla="*/ 395 h 664"/>
              <a:gd name="T74" fmla="*/ 1691 w 1799"/>
              <a:gd name="T75" fmla="*/ 489 h 664"/>
              <a:gd name="T76" fmla="*/ 1620 w 1799"/>
              <a:gd name="T77" fmla="*/ 421 h 664"/>
              <a:gd name="T78" fmla="*/ 1686 w 1799"/>
              <a:gd name="T79" fmla="*/ 393 h 664"/>
              <a:gd name="T80" fmla="*/ 1713 w 1799"/>
              <a:gd name="T81" fmla="*/ 326 h 664"/>
              <a:gd name="T82" fmla="*/ 1686 w 1799"/>
              <a:gd name="T83" fmla="*/ 259 h 664"/>
              <a:gd name="T84" fmla="*/ 1620 w 1799"/>
              <a:gd name="T85" fmla="*/ 232 h 664"/>
              <a:gd name="T86" fmla="*/ 1555 w 1799"/>
              <a:gd name="T87" fmla="*/ 259 h 664"/>
              <a:gd name="T88" fmla="*/ 1528 w 1799"/>
              <a:gd name="T89" fmla="*/ 326 h 664"/>
              <a:gd name="T90" fmla="*/ 1555 w 1799"/>
              <a:gd name="T91" fmla="*/ 393 h 664"/>
              <a:gd name="T92" fmla="*/ 1620 w 1799"/>
              <a:gd name="T93" fmla="*/ 421 h 664"/>
              <a:gd name="T94" fmla="*/ 88 w 1799"/>
              <a:gd name="T95" fmla="*/ 158 h 664"/>
              <a:gd name="T96" fmla="*/ 236 w 1799"/>
              <a:gd name="T97" fmla="*/ 158 h 664"/>
              <a:gd name="T98" fmla="*/ 392 w 1799"/>
              <a:gd name="T99" fmla="*/ 373 h 664"/>
              <a:gd name="T100" fmla="*/ 550 w 1799"/>
              <a:gd name="T101" fmla="*/ 158 h 664"/>
              <a:gd name="T102" fmla="*/ 354 w 1799"/>
              <a:gd name="T103" fmla="*/ 495 h 664"/>
              <a:gd name="T104" fmla="*/ 192 w 1799"/>
              <a:gd name="T105" fmla="*/ 495 h 664"/>
              <a:gd name="T106" fmla="*/ 0 w 1799"/>
              <a:gd name="T107" fmla="*/ 158 h 6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799" h="664">
                <a:moveTo>
                  <a:pt x="610" y="158"/>
                </a:moveTo>
                <a:cubicBezTo>
                  <a:pt x="698" y="158"/>
                  <a:pt x="698" y="158"/>
                  <a:pt x="698" y="158"/>
                </a:cubicBezTo>
                <a:cubicBezTo>
                  <a:pt x="698" y="496"/>
                  <a:pt x="698" y="496"/>
                  <a:pt x="698" y="496"/>
                </a:cubicBezTo>
                <a:cubicBezTo>
                  <a:pt x="610" y="496"/>
                  <a:pt x="610" y="496"/>
                  <a:pt x="610" y="496"/>
                </a:cubicBezTo>
                <a:lnTo>
                  <a:pt x="610" y="158"/>
                </a:lnTo>
                <a:close/>
                <a:moveTo>
                  <a:pt x="664" y="7"/>
                </a:moveTo>
                <a:cubicBezTo>
                  <a:pt x="637" y="0"/>
                  <a:pt x="609" y="16"/>
                  <a:pt x="602" y="43"/>
                </a:cubicBezTo>
                <a:cubicBezTo>
                  <a:pt x="595" y="70"/>
                  <a:pt x="611" y="98"/>
                  <a:pt x="638" y="105"/>
                </a:cubicBezTo>
                <a:cubicBezTo>
                  <a:pt x="665" y="112"/>
                  <a:pt x="693" y="96"/>
                  <a:pt x="700" y="69"/>
                </a:cubicBezTo>
                <a:cubicBezTo>
                  <a:pt x="707" y="42"/>
                  <a:pt x="691" y="14"/>
                  <a:pt x="664" y="7"/>
                </a:cubicBezTo>
                <a:close/>
                <a:moveTo>
                  <a:pt x="969" y="503"/>
                </a:moveTo>
                <a:cubicBezTo>
                  <a:pt x="946" y="503"/>
                  <a:pt x="926" y="499"/>
                  <a:pt x="907" y="491"/>
                </a:cubicBezTo>
                <a:cubicBezTo>
                  <a:pt x="889" y="482"/>
                  <a:pt x="874" y="470"/>
                  <a:pt x="863" y="455"/>
                </a:cubicBezTo>
                <a:cubicBezTo>
                  <a:pt x="863" y="664"/>
                  <a:pt x="863" y="664"/>
                  <a:pt x="863" y="664"/>
                </a:cubicBezTo>
                <a:cubicBezTo>
                  <a:pt x="777" y="664"/>
                  <a:pt x="777" y="664"/>
                  <a:pt x="777" y="664"/>
                </a:cubicBezTo>
                <a:cubicBezTo>
                  <a:pt x="777" y="158"/>
                  <a:pt x="777" y="158"/>
                  <a:pt x="777" y="158"/>
                </a:cubicBezTo>
                <a:cubicBezTo>
                  <a:pt x="862" y="158"/>
                  <a:pt x="862" y="158"/>
                  <a:pt x="862" y="158"/>
                </a:cubicBezTo>
                <a:cubicBezTo>
                  <a:pt x="862" y="205"/>
                  <a:pt x="862" y="205"/>
                  <a:pt x="862" y="205"/>
                </a:cubicBezTo>
                <a:cubicBezTo>
                  <a:pt x="874" y="188"/>
                  <a:pt x="888" y="175"/>
                  <a:pt x="907" y="166"/>
                </a:cubicBezTo>
                <a:cubicBezTo>
                  <a:pt x="925" y="156"/>
                  <a:pt x="946" y="151"/>
                  <a:pt x="969" y="151"/>
                </a:cubicBezTo>
                <a:cubicBezTo>
                  <a:pt x="990" y="151"/>
                  <a:pt x="1010" y="155"/>
                  <a:pt x="1030" y="163"/>
                </a:cubicBezTo>
                <a:cubicBezTo>
                  <a:pt x="1050" y="172"/>
                  <a:pt x="1067" y="183"/>
                  <a:pt x="1082" y="199"/>
                </a:cubicBezTo>
                <a:cubicBezTo>
                  <a:pt x="1097" y="214"/>
                  <a:pt x="1109" y="233"/>
                  <a:pt x="1118" y="254"/>
                </a:cubicBezTo>
                <a:cubicBezTo>
                  <a:pt x="1127" y="276"/>
                  <a:pt x="1131" y="300"/>
                  <a:pt x="1131" y="327"/>
                </a:cubicBezTo>
                <a:cubicBezTo>
                  <a:pt x="1131" y="354"/>
                  <a:pt x="1127" y="378"/>
                  <a:pt x="1118" y="400"/>
                </a:cubicBezTo>
                <a:cubicBezTo>
                  <a:pt x="1108" y="421"/>
                  <a:pt x="1096" y="440"/>
                  <a:pt x="1081" y="455"/>
                </a:cubicBezTo>
                <a:cubicBezTo>
                  <a:pt x="1066" y="471"/>
                  <a:pt x="1049" y="482"/>
                  <a:pt x="1030" y="491"/>
                </a:cubicBezTo>
                <a:cubicBezTo>
                  <a:pt x="1010" y="499"/>
                  <a:pt x="990" y="503"/>
                  <a:pt x="969" y="503"/>
                </a:cubicBezTo>
                <a:close/>
                <a:moveTo>
                  <a:pt x="952" y="421"/>
                </a:moveTo>
                <a:cubicBezTo>
                  <a:pt x="965" y="421"/>
                  <a:pt x="977" y="419"/>
                  <a:pt x="988" y="414"/>
                </a:cubicBezTo>
                <a:cubicBezTo>
                  <a:pt x="999" y="409"/>
                  <a:pt x="1009" y="402"/>
                  <a:pt x="1018" y="394"/>
                </a:cubicBezTo>
                <a:cubicBezTo>
                  <a:pt x="1026" y="385"/>
                  <a:pt x="1033" y="375"/>
                  <a:pt x="1038" y="364"/>
                </a:cubicBezTo>
                <a:cubicBezTo>
                  <a:pt x="1043" y="352"/>
                  <a:pt x="1045" y="340"/>
                  <a:pt x="1045" y="326"/>
                </a:cubicBezTo>
                <a:cubicBezTo>
                  <a:pt x="1045" y="313"/>
                  <a:pt x="1043" y="301"/>
                  <a:pt x="1038" y="289"/>
                </a:cubicBezTo>
                <a:cubicBezTo>
                  <a:pt x="1033" y="278"/>
                  <a:pt x="1026" y="268"/>
                  <a:pt x="1018" y="259"/>
                </a:cubicBezTo>
                <a:cubicBezTo>
                  <a:pt x="1009" y="251"/>
                  <a:pt x="999" y="244"/>
                  <a:pt x="988" y="239"/>
                </a:cubicBezTo>
                <a:cubicBezTo>
                  <a:pt x="977" y="234"/>
                  <a:pt x="965" y="231"/>
                  <a:pt x="952" y="231"/>
                </a:cubicBezTo>
                <a:cubicBezTo>
                  <a:pt x="938" y="231"/>
                  <a:pt x="926" y="234"/>
                  <a:pt x="915" y="239"/>
                </a:cubicBezTo>
                <a:cubicBezTo>
                  <a:pt x="903" y="244"/>
                  <a:pt x="893" y="251"/>
                  <a:pt x="885" y="259"/>
                </a:cubicBezTo>
                <a:cubicBezTo>
                  <a:pt x="877" y="268"/>
                  <a:pt x="870" y="278"/>
                  <a:pt x="865" y="289"/>
                </a:cubicBezTo>
                <a:cubicBezTo>
                  <a:pt x="860" y="301"/>
                  <a:pt x="858" y="313"/>
                  <a:pt x="858" y="326"/>
                </a:cubicBezTo>
                <a:cubicBezTo>
                  <a:pt x="858" y="340"/>
                  <a:pt x="860" y="352"/>
                  <a:pt x="865" y="364"/>
                </a:cubicBezTo>
                <a:cubicBezTo>
                  <a:pt x="870" y="375"/>
                  <a:pt x="877" y="385"/>
                  <a:pt x="885" y="394"/>
                </a:cubicBezTo>
                <a:cubicBezTo>
                  <a:pt x="893" y="402"/>
                  <a:pt x="903" y="409"/>
                  <a:pt x="915" y="414"/>
                </a:cubicBezTo>
                <a:cubicBezTo>
                  <a:pt x="926" y="419"/>
                  <a:pt x="938" y="421"/>
                  <a:pt x="952" y="421"/>
                </a:cubicBezTo>
                <a:close/>
                <a:moveTo>
                  <a:pt x="1194" y="158"/>
                </a:moveTo>
                <a:cubicBezTo>
                  <a:pt x="1279" y="158"/>
                  <a:pt x="1279" y="158"/>
                  <a:pt x="1279" y="158"/>
                </a:cubicBezTo>
                <a:cubicBezTo>
                  <a:pt x="1279" y="210"/>
                  <a:pt x="1279" y="210"/>
                  <a:pt x="1279" y="210"/>
                </a:cubicBezTo>
                <a:cubicBezTo>
                  <a:pt x="1287" y="190"/>
                  <a:pt x="1299" y="175"/>
                  <a:pt x="1315" y="166"/>
                </a:cubicBezTo>
                <a:cubicBezTo>
                  <a:pt x="1331" y="157"/>
                  <a:pt x="1350" y="152"/>
                  <a:pt x="1372" y="152"/>
                </a:cubicBezTo>
                <a:cubicBezTo>
                  <a:pt x="1383" y="152"/>
                  <a:pt x="1394" y="153"/>
                  <a:pt x="1403" y="156"/>
                </a:cubicBezTo>
                <a:cubicBezTo>
                  <a:pt x="1413" y="158"/>
                  <a:pt x="1422" y="161"/>
                  <a:pt x="1429" y="165"/>
                </a:cubicBezTo>
                <a:cubicBezTo>
                  <a:pt x="1397" y="250"/>
                  <a:pt x="1397" y="250"/>
                  <a:pt x="1397" y="250"/>
                </a:cubicBezTo>
                <a:cubicBezTo>
                  <a:pt x="1393" y="247"/>
                  <a:pt x="1387" y="244"/>
                  <a:pt x="1379" y="242"/>
                </a:cubicBezTo>
                <a:cubicBezTo>
                  <a:pt x="1371" y="239"/>
                  <a:pt x="1362" y="238"/>
                  <a:pt x="1352" y="238"/>
                </a:cubicBezTo>
                <a:cubicBezTo>
                  <a:pt x="1330" y="238"/>
                  <a:pt x="1313" y="244"/>
                  <a:pt x="1299" y="257"/>
                </a:cubicBezTo>
                <a:cubicBezTo>
                  <a:pt x="1286" y="269"/>
                  <a:pt x="1279" y="289"/>
                  <a:pt x="1279" y="318"/>
                </a:cubicBezTo>
                <a:cubicBezTo>
                  <a:pt x="1279" y="496"/>
                  <a:pt x="1279" y="496"/>
                  <a:pt x="1279" y="496"/>
                </a:cubicBezTo>
                <a:cubicBezTo>
                  <a:pt x="1194" y="496"/>
                  <a:pt x="1194" y="496"/>
                  <a:pt x="1194" y="496"/>
                </a:cubicBezTo>
                <a:lnTo>
                  <a:pt x="1194" y="158"/>
                </a:lnTo>
                <a:close/>
                <a:moveTo>
                  <a:pt x="1620" y="503"/>
                </a:moveTo>
                <a:cubicBezTo>
                  <a:pt x="1594" y="503"/>
                  <a:pt x="1571" y="498"/>
                  <a:pt x="1549" y="489"/>
                </a:cubicBezTo>
                <a:cubicBezTo>
                  <a:pt x="1527" y="480"/>
                  <a:pt x="1508" y="467"/>
                  <a:pt x="1492" y="451"/>
                </a:cubicBezTo>
                <a:cubicBezTo>
                  <a:pt x="1476" y="435"/>
                  <a:pt x="1464" y="416"/>
                  <a:pt x="1455" y="395"/>
                </a:cubicBezTo>
                <a:cubicBezTo>
                  <a:pt x="1446" y="374"/>
                  <a:pt x="1441" y="351"/>
                  <a:pt x="1441" y="327"/>
                </a:cubicBezTo>
                <a:cubicBezTo>
                  <a:pt x="1441" y="303"/>
                  <a:pt x="1446" y="280"/>
                  <a:pt x="1455" y="258"/>
                </a:cubicBezTo>
                <a:cubicBezTo>
                  <a:pt x="1464" y="237"/>
                  <a:pt x="1476" y="218"/>
                  <a:pt x="1492" y="202"/>
                </a:cubicBezTo>
                <a:cubicBezTo>
                  <a:pt x="1508" y="187"/>
                  <a:pt x="1527" y="174"/>
                  <a:pt x="1549" y="165"/>
                </a:cubicBezTo>
                <a:cubicBezTo>
                  <a:pt x="1571" y="156"/>
                  <a:pt x="1594" y="151"/>
                  <a:pt x="1620" y="151"/>
                </a:cubicBezTo>
                <a:cubicBezTo>
                  <a:pt x="1645" y="151"/>
                  <a:pt x="1668" y="156"/>
                  <a:pt x="1690" y="165"/>
                </a:cubicBezTo>
                <a:cubicBezTo>
                  <a:pt x="1712" y="174"/>
                  <a:pt x="1731" y="187"/>
                  <a:pt x="1747" y="202"/>
                </a:cubicBezTo>
                <a:cubicBezTo>
                  <a:pt x="1763" y="218"/>
                  <a:pt x="1776" y="237"/>
                  <a:pt x="1785" y="258"/>
                </a:cubicBezTo>
                <a:cubicBezTo>
                  <a:pt x="1794" y="280"/>
                  <a:pt x="1799" y="303"/>
                  <a:pt x="1799" y="327"/>
                </a:cubicBezTo>
                <a:cubicBezTo>
                  <a:pt x="1799" y="351"/>
                  <a:pt x="1794" y="374"/>
                  <a:pt x="1785" y="395"/>
                </a:cubicBezTo>
                <a:cubicBezTo>
                  <a:pt x="1776" y="416"/>
                  <a:pt x="1763" y="435"/>
                  <a:pt x="1747" y="451"/>
                </a:cubicBezTo>
                <a:cubicBezTo>
                  <a:pt x="1731" y="467"/>
                  <a:pt x="1713" y="480"/>
                  <a:pt x="1691" y="489"/>
                </a:cubicBezTo>
                <a:cubicBezTo>
                  <a:pt x="1669" y="498"/>
                  <a:pt x="1645" y="503"/>
                  <a:pt x="1620" y="503"/>
                </a:cubicBezTo>
                <a:close/>
                <a:moveTo>
                  <a:pt x="1620" y="421"/>
                </a:moveTo>
                <a:cubicBezTo>
                  <a:pt x="1633" y="421"/>
                  <a:pt x="1645" y="418"/>
                  <a:pt x="1657" y="413"/>
                </a:cubicBezTo>
                <a:cubicBezTo>
                  <a:pt x="1668" y="408"/>
                  <a:pt x="1678" y="402"/>
                  <a:pt x="1686" y="393"/>
                </a:cubicBezTo>
                <a:cubicBezTo>
                  <a:pt x="1694" y="385"/>
                  <a:pt x="1701" y="375"/>
                  <a:pt x="1706" y="364"/>
                </a:cubicBezTo>
                <a:cubicBezTo>
                  <a:pt x="1711" y="352"/>
                  <a:pt x="1713" y="340"/>
                  <a:pt x="1713" y="326"/>
                </a:cubicBezTo>
                <a:cubicBezTo>
                  <a:pt x="1713" y="313"/>
                  <a:pt x="1711" y="301"/>
                  <a:pt x="1706" y="289"/>
                </a:cubicBezTo>
                <a:cubicBezTo>
                  <a:pt x="1701" y="278"/>
                  <a:pt x="1694" y="268"/>
                  <a:pt x="1686" y="259"/>
                </a:cubicBezTo>
                <a:cubicBezTo>
                  <a:pt x="1678" y="251"/>
                  <a:pt x="1668" y="244"/>
                  <a:pt x="1657" y="239"/>
                </a:cubicBezTo>
                <a:cubicBezTo>
                  <a:pt x="1645" y="234"/>
                  <a:pt x="1633" y="232"/>
                  <a:pt x="1620" y="232"/>
                </a:cubicBezTo>
                <a:cubicBezTo>
                  <a:pt x="1607" y="232"/>
                  <a:pt x="1595" y="234"/>
                  <a:pt x="1584" y="239"/>
                </a:cubicBezTo>
                <a:cubicBezTo>
                  <a:pt x="1573" y="244"/>
                  <a:pt x="1563" y="251"/>
                  <a:pt x="1555" y="259"/>
                </a:cubicBezTo>
                <a:cubicBezTo>
                  <a:pt x="1546" y="268"/>
                  <a:pt x="1540" y="278"/>
                  <a:pt x="1535" y="289"/>
                </a:cubicBezTo>
                <a:cubicBezTo>
                  <a:pt x="1530" y="301"/>
                  <a:pt x="1528" y="313"/>
                  <a:pt x="1528" y="326"/>
                </a:cubicBezTo>
                <a:cubicBezTo>
                  <a:pt x="1528" y="340"/>
                  <a:pt x="1530" y="352"/>
                  <a:pt x="1535" y="364"/>
                </a:cubicBezTo>
                <a:cubicBezTo>
                  <a:pt x="1540" y="375"/>
                  <a:pt x="1546" y="385"/>
                  <a:pt x="1555" y="393"/>
                </a:cubicBezTo>
                <a:cubicBezTo>
                  <a:pt x="1563" y="402"/>
                  <a:pt x="1573" y="408"/>
                  <a:pt x="1584" y="413"/>
                </a:cubicBezTo>
                <a:cubicBezTo>
                  <a:pt x="1595" y="418"/>
                  <a:pt x="1607" y="421"/>
                  <a:pt x="1620" y="421"/>
                </a:cubicBezTo>
                <a:close/>
                <a:moveTo>
                  <a:pt x="0" y="158"/>
                </a:moveTo>
                <a:cubicBezTo>
                  <a:pt x="88" y="158"/>
                  <a:pt x="88" y="158"/>
                  <a:pt x="88" y="158"/>
                </a:cubicBezTo>
                <a:cubicBezTo>
                  <a:pt x="156" y="373"/>
                  <a:pt x="156" y="373"/>
                  <a:pt x="156" y="373"/>
                </a:cubicBezTo>
                <a:cubicBezTo>
                  <a:pt x="236" y="158"/>
                  <a:pt x="236" y="158"/>
                  <a:pt x="236" y="158"/>
                </a:cubicBezTo>
                <a:cubicBezTo>
                  <a:pt x="313" y="158"/>
                  <a:pt x="313" y="158"/>
                  <a:pt x="313" y="158"/>
                </a:cubicBezTo>
                <a:cubicBezTo>
                  <a:pt x="392" y="373"/>
                  <a:pt x="392" y="373"/>
                  <a:pt x="392" y="373"/>
                </a:cubicBezTo>
                <a:cubicBezTo>
                  <a:pt x="462" y="158"/>
                  <a:pt x="462" y="158"/>
                  <a:pt x="462" y="158"/>
                </a:cubicBezTo>
                <a:cubicBezTo>
                  <a:pt x="550" y="158"/>
                  <a:pt x="550" y="158"/>
                  <a:pt x="550" y="158"/>
                </a:cubicBezTo>
                <a:cubicBezTo>
                  <a:pt x="435" y="495"/>
                  <a:pt x="435" y="495"/>
                  <a:pt x="435" y="495"/>
                </a:cubicBezTo>
                <a:cubicBezTo>
                  <a:pt x="354" y="495"/>
                  <a:pt x="354" y="495"/>
                  <a:pt x="354" y="495"/>
                </a:cubicBezTo>
                <a:cubicBezTo>
                  <a:pt x="274" y="275"/>
                  <a:pt x="274" y="275"/>
                  <a:pt x="274" y="275"/>
                </a:cubicBezTo>
                <a:cubicBezTo>
                  <a:pt x="192" y="495"/>
                  <a:pt x="192" y="495"/>
                  <a:pt x="192" y="495"/>
                </a:cubicBezTo>
                <a:cubicBezTo>
                  <a:pt x="110" y="495"/>
                  <a:pt x="110" y="495"/>
                  <a:pt x="110" y="495"/>
                </a:cubicBezTo>
                <a:lnTo>
                  <a:pt x="0" y="15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noAutofit/>
          </a:bodyPr>
          <a:lstStyle/>
          <a:p>
            <a:endParaRPr lang="en-US" sz="2000" b="0"/>
          </a:p>
        </p:txBody>
      </p:sp>
      <p:sp>
        <p:nvSpPr>
          <p:cNvPr id="7" name="Número de diapositiva"/>
          <p:cNvSpPr txBox="1"/>
          <p:nvPr userDrawn="1"/>
        </p:nvSpPr>
        <p:spPr>
          <a:xfrm>
            <a:off x="11606407" y="6653348"/>
            <a:ext cx="548640" cy="91440"/>
          </a:xfrm>
          <a:prstGeom prst="rect">
            <a:avLst/>
          </a:prstGeom>
        </p:spPr>
        <p:txBody>
          <a:bodyPr anchor="ctr">
            <a:no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7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enorite" pitchFamily="2" charset="0"/>
                <a:ea typeface="+mn-ea"/>
                <a:cs typeface="+mn-cs"/>
                <a:sym typeface="Tenorite Regular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9pPr>
          </a:lstStyle>
          <a:p>
            <a:fld id="{86CB4B4D-7CA3-9044-876B-883B54F8677D}" type="slidenum">
              <a:rPr lang="en-US" sz="900" smtClean="0">
                <a:latin typeface="Arial" panose="020B0604020202090204" pitchFamily="34" charset="0"/>
                <a:cs typeface="Arial" panose="020B0604020202090204" pitchFamily="34" charset="0"/>
              </a:rPr>
            </a:fld>
            <a:endParaRPr lang="en-US" sz="900"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rc_withtext_Turquoi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raphic 3"/>
          <p:cNvSpPr/>
          <p:nvPr/>
        </p:nvSpPr>
        <p:spPr>
          <a:xfrm>
            <a:off x="0" y="-1"/>
            <a:ext cx="5149849" cy="6860819"/>
          </a:xfrm>
          <a:custGeom>
            <a:avLst/>
            <a:gdLst>
              <a:gd name="connsiteX0" fmla="*/ 0 w 5149849"/>
              <a:gd name="connsiteY0" fmla="*/ 0 h 6860819"/>
              <a:gd name="connsiteX1" fmla="*/ 0 w 5149849"/>
              <a:gd name="connsiteY1" fmla="*/ 6860819 h 6860819"/>
              <a:gd name="connsiteX2" fmla="*/ 4741286 w 5149849"/>
              <a:gd name="connsiteY2" fmla="*/ 6860819 h 6860819"/>
              <a:gd name="connsiteX3" fmla="*/ 5149849 w 5149849"/>
              <a:gd name="connsiteY3" fmla="*/ 3430410 h 6860819"/>
              <a:gd name="connsiteX4" fmla="*/ 4741286 w 5149849"/>
              <a:gd name="connsiteY4" fmla="*/ 0 h 6860819"/>
              <a:gd name="connsiteX5" fmla="*/ 0 w 5149849"/>
              <a:gd name="connsiteY5" fmla="*/ 0 h 6860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149849" h="6860819">
                <a:moveTo>
                  <a:pt x="0" y="0"/>
                </a:moveTo>
                <a:lnTo>
                  <a:pt x="0" y="6860819"/>
                </a:lnTo>
                <a:lnTo>
                  <a:pt x="4741286" y="6860819"/>
                </a:lnTo>
                <a:cubicBezTo>
                  <a:pt x="5008292" y="5761183"/>
                  <a:pt x="5149849" y="4612376"/>
                  <a:pt x="5149849" y="3430410"/>
                </a:cubicBezTo>
                <a:cubicBezTo>
                  <a:pt x="5149849" y="2248443"/>
                  <a:pt x="5008292" y="1099637"/>
                  <a:pt x="4741286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0095B7"/>
          </a:solidFill>
          <a:ln w="126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4742" y="572408"/>
            <a:ext cx="3430402" cy="136936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4000" b="1">
                <a:solidFill>
                  <a:schemeClr val="bg1"/>
                </a:solidFill>
                <a:latin typeface="Tenorite" pitchFamily="2" charset="0"/>
              </a:defRPr>
            </a:lvl1pPr>
          </a:lstStyle>
          <a:p>
            <a:r>
              <a:rPr lang="en-US"/>
              <a:t>Click to add title</a:t>
            </a:r>
            <a:endParaRPr lang="en-US"/>
          </a:p>
        </p:txBody>
      </p:sp>
      <p:sp>
        <p:nvSpPr>
          <p:cNvPr id="42" name="Text Placeholder 2"/>
          <p:cNvSpPr>
            <a:spLocks noGrp="1"/>
          </p:cNvSpPr>
          <p:nvPr>
            <p:ph type="body" idx="28" hasCustomPrompt="1"/>
          </p:nvPr>
        </p:nvSpPr>
        <p:spPr>
          <a:xfrm>
            <a:off x="674741" y="2538213"/>
            <a:ext cx="3430402" cy="200607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description</a:t>
            </a:r>
            <a:endParaRPr lang="en-US"/>
          </a:p>
        </p:txBody>
      </p:sp>
      <p:sp>
        <p:nvSpPr>
          <p:cNvPr id="11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5569507" y="911808"/>
            <a:ext cx="1920240" cy="42633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rgbClr val="9A4CB9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description</a:t>
            </a:r>
            <a:endParaRPr lang="en-US"/>
          </a:p>
        </p:txBody>
      </p:sp>
      <p:sp>
        <p:nvSpPr>
          <p:cNvPr id="12" name="Text Placeholder 2"/>
          <p:cNvSpPr>
            <a:spLocks noGrp="1"/>
          </p:cNvSpPr>
          <p:nvPr>
            <p:ph type="body" idx="69" hasCustomPrompt="1"/>
          </p:nvPr>
        </p:nvSpPr>
        <p:spPr>
          <a:xfrm>
            <a:off x="5570304" y="655117"/>
            <a:ext cx="1920240" cy="21824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tx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13" name="Text Placeholder 2"/>
          <p:cNvSpPr>
            <a:spLocks noGrp="1"/>
          </p:cNvSpPr>
          <p:nvPr>
            <p:ph type="body" idx="70" hasCustomPrompt="1"/>
          </p:nvPr>
        </p:nvSpPr>
        <p:spPr>
          <a:xfrm>
            <a:off x="7787648" y="911808"/>
            <a:ext cx="1920240" cy="42633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rgbClr val="9A4CB9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description</a:t>
            </a:r>
            <a:endParaRPr lang="en-US"/>
          </a:p>
        </p:txBody>
      </p:sp>
      <p:sp>
        <p:nvSpPr>
          <p:cNvPr id="14" name="Text Placeholder 2"/>
          <p:cNvSpPr>
            <a:spLocks noGrp="1"/>
          </p:cNvSpPr>
          <p:nvPr>
            <p:ph type="body" idx="71" hasCustomPrompt="1"/>
          </p:nvPr>
        </p:nvSpPr>
        <p:spPr>
          <a:xfrm>
            <a:off x="7788444" y="655117"/>
            <a:ext cx="1920240" cy="21824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tx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15" name="Text Placeholder 2"/>
          <p:cNvSpPr>
            <a:spLocks noGrp="1"/>
          </p:cNvSpPr>
          <p:nvPr>
            <p:ph type="body" idx="72" hasCustomPrompt="1"/>
          </p:nvPr>
        </p:nvSpPr>
        <p:spPr>
          <a:xfrm>
            <a:off x="10006547" y="911808"/>
            <a:ext cx="1920240" cy="42633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rgbClr val="9A4CB9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description</a:t>
            </a:r>
            <a:endParaRPr lang="en-US"/>
          </a:p>
        </p:txBody>
      </p:sp>
      <p:sp>
        <p:nvSpPr>
          <p:cNvPr id="17" name="Text Placeholder 2"/>
          <p:cNvSpPr>
            <a:spLocks noGrp="1"/>
          </p:cNvSpPr>
          <p:nvPr>
            <p:ph type="body" idx="73" hasCustomPrompt="1"/>
          </p:nvPr>
        </p:nvSpPr>
        <p:spPr>
          <a:xfrm>
            <a:off x="10007343" y="655117"/>
            <a:ext cx="1920240" cy="21824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tx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30" name="Text Placeholder 2"/>
          <p:cNvSpPr>
            <a:spLocks noGrp="1"/>
          </p:cNvSpPr>
          <p:nvPr>
            <p:ph type="body" idx="74" hasCustomPrompt="1"/>
          </p:nvPr>
        </p:nvSpPr>
        <p:spPr>
          <a:xfrm>
            <a:off x="5569507" y="2804210"/>
            <a:ext cx="1920240" cy="42633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rgbClr val="9A4CB9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description</a:t>
            </a:r>
            <a:endParaRPr lang="en-US"/>
          </a:p>
        </p:txBody>
      </p:sp>
      <p:sp>
        <p:nvSpPr>
          <p:cNvPr id="31" name="Text Placeholder 2"/>
          <p:cNvSpPr>
            <a:spLocks noGrp="1"/>
          </p:cNvSpPr>
          <p:nvPr>
            <p:ph type="body" idx="75" hasCustomPrompt="1"/>
          </p:nvPr>
        </p:nvSpPr>
        <p:spPr>
          <a:xfrm>
            <a:off x="5570304" y="2547519"/>
            <a:ext cx="1920240" cy="21824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tx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32" name="Text Placeholder 2"/>
          <p:cNvSpPr>
            <a:spLocks noGrp="1"/>
          </p:cNvSpPr>
          <p:nvPr>
            <p:ph type="body" idx="76" hasCustomPrompt="1"/>
          </p:nvPr>
        </p:nvSpPr>
        <p:spPr>
          <a:xfrm>
            <a:off x="7787647" y="2804210"/>
            <a:ext cx="1920240" cy="42633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rgbClr val="9A4CB9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description</a:t>
            </a:r>
            <a:endParaRPr lang="en-US"/>
          </a:p>
        </p:txBody>
      </p:sp>
      <p:sp>
        <p:nvSpPr>
          <p:cNvPr id="33" name="Text Placeholder 2"/>
          <p:cNvSpPr>
            <a:spLocks noGrp="1"/>
          </p:cNvSpPr>
          <p:nvPr>
            <p:ph type="body" idx="77" hasCustomPrompt="1"/>
          </p:nvPr>
        </p:nvSpPr>
        <p:spPr>
          <a:xfrm>
            <a:off x="7788444" y="2547519"/>
            <a:ext cx="1920240" cy="21824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tx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34" name="Text Placeholder 2"/>
          <p:cNvSpPr>
            <a:spLocks noGrp="1"/>
          </p:cNvSpPr>
          <p:nvPr>
            <p:ph type="body" idx="78" hasCustomPrompt="1"/>
          </p:nvPr>
        </p:nvSpPr>
        <p:spPr>
          <a:xfrm>
            <a:off x="10006546" y="2804210"/>
            <a:ext cx="1920240" cy="42633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rgbClr val="9A4CB9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description</a:t>
            </a:r>
            <a:endParaRPr lang="en-US"/>
          </a:p>
        </p:txBody>
      </p:sp>
      <p:sp>
        <p:nvSpPr>
          <p:cNvPr id="35" name="Text Placeholder 2"/>
          <p:cNvSpPr>
            <a:spLocks noGrp="1"/>
          </p:cNvSpPr>
          <p:nvPr>
            <p:ph type="body" idx="79" hasCustomPrompt="1"/>
          </p:nvPr>
        </p:nvSpPr>
        <p:spPr>
          <a:xfrm>
            <a:off x="10007343" y="2547519"/>
            <a:ext cx="1920240" cy="21824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tx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36" name="Text Placeholder 2"/>
          <p:cNvSpPr>
            <a:spLocks noGrp="1"/>
          </p:cNvSpPr>
          <p:nvPr>
            <p:ph type="body" idx="80" hasCustomPrompt="1"/>
          </p:nvPr>
        </p:nvSpPr>
        <p:spPr>
          <a:xfrm>
            <a:off x="5569507" y="4707759"/>
            <a:ext cx="1920240" cy="42633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rgbClr val="9A4CB9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description</a:t>
            </a:r>
            <a:endParaRPr lang="en-US"/>
          </a:p>
        </p:txBody>
      </p:sp>
      <p:sp>
        <p:nvSpPr>
          <p:cNvPr id="37" name="Text Placeholder 2"/>
          <p:cNvSpPr>
            <a:spLocks noGrp="1"/>
          </p:cNvSpPr>
          <p:nvPr>
            <p:ph type="body" idx="81" hasCustomPrompt="1"/>
          </p:nvPr>
        </p:nvSpPr>
        <p:spPr>
          <a:xfrm>
            <a:off x="5570304" y="4451068"/>
            <a:ext cx="1920240" cy="21824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tx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38" name="Text Placeholder 2"/>
          <p:cNvSpPr>
            <a:spLocks noGrp="1"/>
          </p:cNvSpPr>
          <p:nvPr>
            <p:ph type="body" idx="82" hasCustomPrompt="1"/>
          </p:nvPr>
        </p:nvSpPr>
        <p:spPr>
          <a:xfrm>
            <a:off x="7787647" y="4707759"/>
            <a:ext cx="1920240" cy="42633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rgbClr val="9A4CB9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description</a:t>
            </a:r>
            <a:endParaRPr lang="en-US"/>
          </a:p>
        </p:txBody>
      </p:sp>
      <p:sp>
        <p:nvSpPr>
          <p:cNvPr id="39" name="Text Placeholder 2"/>
          <p:cNvSpPr>
            <a:spLocks noGrp="1"/>
          </p:cNvSpPr>
          <p:nvPr>
            <p:ph type="body" idx="83" hasCustomPrompt="1"/>
          </p:nvPr>
        </p:nvSpPr>
        <p:spPr>
          <a:xfrm>
            <a:off x="7788444" y="4451068"/>
            <a:ext cx="1920240" cy="21824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tx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40" name="Text Placeholder 2"/>
          <p:cNvSpPr>
            <a:spLocks noGrp="1"/>
          </p:cNvSpPr>
          <p:nvPr>
            <p:ph type="body" idx="84" hasCustomPrompt="1"/>
          </p:nvPr>
        </p:nvSpPr>
        <p:spPr>
          <a:xfrm>
            <a:off x="10006546" y="4707759"/>
            <a:ext cx="1920240" cy="42633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rgbClr val="9A4CB9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description</a:t>
            </a:r>
            <a:endParaRPr lang="en-US"/>
          </a:p>
        </p:txBody>
      </p:sp>
      <p:sp>
        <p:nvSpPr>
          <p:cNvPr id="41" name="Text Placeholder 2"/>
          <p:cNvSpPr>
            <a:spLocks noGrp="1"/>
          </p:cNvSpPr>
          <p:nvPr>
            <p:ph type="body" idx="85" hasCustomPrompt="1"/>
          </p:nvPr>
        </p:nvSpPr>
        <p:spPr>
          <a:xfrm>
            <a:off x="10007343" y="4451068"/>
            <a:ext cx="1920240" cy="21824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tx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8" name="Número de diapositiva"/>
          <p:cNvSpPr txBox="1"/>
          <p:nvPr userDrawn="1"/>
        </p:nvSpPr>
        <p:spPr>
          <a:xfrm>
            <a:off x="11516762" y="6509914"/>
            <a:ext cx="548640" cy="91440"/>
          </a:xfrm>
          <a:prstGeom prst="rect">
            <a:avLst/>
          </a:prstGeom>
        </p:spPr>
        <p:txBody>
          <a:bodyPr anchor="ctr">
            <a:no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7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enorite" pitchFamily="2" charset="0"/>
                <a:ea typeface="+mn-ea"/>
                <a:cs typeface="+mn-cs"/>
                <a:sym typeface="Tenorite Regular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9pPr>
          </a:lstStyle>
          <a:p>
            <a:fld id="{86CB4B4D-7CA3-9044-876B-883B54F8677D}" type="slidenum">
              <a:rPr lang="en-US" sz="800" smtClean="0"/>
            </a:fld>
            <a:endParaRPr lang="en-US" sz="800"/>
          </a:p>
        </p:txBody>
      </p:sp>
      <p:sp>
        <p:nvSpPr>
          <p:cNvPr id="9" name="Freeform 5"/>
          <p:cNvSpPr>
            <a:spLocks noEditPoints="1"/>
          </p:cNvSpPr>
          <p:nvPr userDrawn="1"/>
        </p:nvSpPr>
        <p:spPr bwMode="auto">
          <a:xfrm>
            <a:off x="10784911" y="6479382"/>
            <a:ext cx="468874" cy="173633"/>
          </a:xfrm>
          <a:custGeom>
            <a:avLst/>
            <a:gdLst>
              <a:gd name="T0" fmla="*/ 698 w 1799"/>
              <a:gd name="T1" fmla="*/ 158 h 664"/>
              <a:gd name="T2" fmla="*/ 610 w 1799"/>
              <a:gd name="T3" fmla="*/ 496 h 664"/>
              <a:gd name="T4" fmla="*/ 664 w 1799"/>
              <a:gd name="T5" fmla="*/ 7 h 664"/>
              <a:gd name="T6" fmla="*/ 638 w 1799"/>
              <a:gd name="T7" fmla="*/ 105 h 664"/>
              <a:gd name="T8" fmla="*/ 664 w 1799"/>
              <a:gd name="T9" fmla="*/ 7 h 664"/>
              <a:gd name="T10" fmla="*/ 907 w 1799"/>
              <a:gd name="T11" fmla="*/ 491 h 664"/>
              <a:gd name="T12" fmla="*/ 863 w 1799"/>
              <a:gd name="T13" fmla="*/ 664 h 664"/>
              <a:gd name="T14" fmla="*/ 777 w 1799"/>
              <a:gd name="T15" fmla="*/ 158 h 664"/>
              <a:gd name="T16" fmla="*/ 862 w 1799"/>
              <a:gd name="T17" fmla="*/ 205 h 664"/>
              <a:gd name="T18" fmla="*/ 969 w 1799"/>
              <a:gd name="T19" fmla="*/ 151 h 664"/>
              <a:gd name="T20" fmla="*/ 1082 w 1799"/>
              <a:gd name="T21" fmla="*/ 199 h 664"/>
              <a:gd name="T22" fmla="*/ 1131 w 1799"/>
              <a:gd name="T23" fmla="*/ 327 h 664"/>
              <a:gd name="T24" fmla="*/ 1081 w 1799"/>
              <a:gd name="T25" fmla="*/ 455 h 664"/>
              <a:gd name="T26" fmla="*/ 969 w 1799"/>
              <a:gd name="T27" fmla="*/ 503 h 664"/>
              <a:gd name="T28" fmla="*/ 988 w 1799"/>
              <a:gd name="T29" fmla="*/ 414 h 664"/>
              <a:gd name="T30" fmla="*/ 1038 w 1799"/>
              <a:gd name="T31" fmla="*/ 364 h 664"/>
              <a:gd name="T32" fmla="*/ 1038 w 1799"/>
              <a:gd name="T33" fmla="*/ 289 h 664"/>
              <a:gd name="T34" fmla="*/ 988 w 1799"/>
              <a:gd name="T35" fmla="*/ 239 h 664"/>
              <a:gd name="T36" fmla="*/ 915 w 1799"/>
              <a:gd name="T37" fmla="*/ 239 h 664"/>
              <a:gd name="T38" fmla="*/ 865 w 1799"/>
              <a:gd name="T39" fmla="*/ 289 h 664"/>
              <a:gd name="T40" fmla="*/ 865 w 1799"/>
              <a:gd name="T41" fmla="*/ 364 h 664"/>
              <a:gd name="T42" fmla="*/ 915 w 1799"/>
              <a:gd name="T43" fmla="*/ 414 h 664"/>
              <a:gd name="T44" fmla="*/ 1194 w 1799"/>
              <a:gd name="T45" fmla="*/ 158 h 664"/>
              <a:gd name="T46" fmla="*/ 1279 w 1799"/>
              <a:gd name="T47" fmla="*/ 210 h 664"/>
              <a:gd name="T48" fmla="*/ 1372 w 1799"/>
              <a:gd name="T49" fmla="*/ 152 h 664"/>
              <a:gd name="T50" fmla="*/ 1429 w 1799"/>
              <a:gd name="T51" fmla="*/ 165 h 664"/>
              <a:gd name="T52" fmla="*/ 1379 w 1799"/>
              <a:gd name="T53" fmla="*/ 242 h 664"/>
              <a:gd name="T54" fmla="*/ 1299 w 1799"/>
              <a:gd name="T55" fmla="*/ 257 h 664"/>
              <a:gd name="T56" fmla="*/ 1279 w 1799"/>
              <a:gd name="T57" fmla="*/ 496 h 664"/>
              <a:gd name="T58" fmla="*/ 1194 w 1799"/>
              <a:gd name="T59" fmla="*/ 158 h 664"/>
              <a:gd name="T60" fmla="*/ 1549 w 1799"/>
              <a:gd name="T61" fmla="*/ 489 h 664"/>
              <a:gd name="T62" fmla="*/ 1455 w 1799"/>
              <a:gd name="T63" fmla="*/ 395 h 664"/>
              <a:gd name="T64" fmla="*/ 1455 w 1799"/>
              <a:gd name="T65" fmla="*/ 258 h 664"/>
              <a:gd name="T66" fmla="*/ 1549 w 1799"/>
              <a:gd name="T67" fmla="*/ 165 h 664"/>
              <a:gd name="T68" fmla="*/ 1690 w 1799"/>
              <a:gd name="T69" fmla="*/ 165 h 664"/>
              <a:gd name="T70" fmla="*/ 1785 w 1799"/>
              <a:gd name="T71" fmla="*/ 258 h 664"/>
              <a:gd name="T72" fmla="*/ 1785 w 1799"/>
              <a:gd name="T73" fmla="*/ 395 h 664"/>
              <a:gd name="T74" fmla="*/ 1691 w 1799"/>
              <a:gd name="T75" fmla="*/ 489 h 664"/>
              <a:gd name="T76" fmla="*/ 1620 w 1799"/>
              <a:gd name="T77" fmla="*/ 421 h 664"/>
              <a:gd name="T78" fmla="*/ 1686 w 1799"/>
              <a:gd name="T79" fmla="*/ 393 h 664"/>
              <a:gd name="T80" fmla="*/ 1713 w 1799"/>
              <a:gd name="T81" fmla="*/ 326 h 664"/>
              <a:gd name="T82" fmla="*/ 1686 w 1799"/>
              <a:gd name="T83" fmla="*/ 259 h 664"/>
              <a:gd name="T84" fmla="*/ 1620 w 1799"/>
              <a:gd name="T85" fmla="*/ 232 h 664"/>
              <a:gd name="T86" fmla="*/ 1555 w 1799"/>
              <a:gd name="T87" fmla="*/ 259 h 664"/>
              <a:gd name="T88" fmla="*/ 1528 w 1799"/>
              <a:gd name="T89" fmla="*/ 326 h 664"/>
              <a:gd name="T90" fmla="*/ 1555 w 1799"/>
              <a:gd name="T91" fmla="*/ 393 h 664"/>
              <a:gd name="T92" fmla="*/ 1620 w 1799"/>
              <a:gd name="T93" fmla="*/ 421 h 664"/>
              <a:gd name="T94" fmla="*/ 88 w 1799"/>
              <a:gd name="T95" fmla="*/ 158 h 664"/>
              <a:gd name="T96" fmla="*/ 236 w 1799"/>
              <a:gd name="T97" fmla="*/ 158 h 664"/>
              <a:gd name="T98" fmla="*/ 392 w 1799"/>
              <a:gd name="T99" fmla="*/ 373 h 664"/>
              <a:gd name="T100" fmla="*/ 550 w 1799"/>
              <a:gd name="T101" fmla="*/ 158 h 664"/>
              <a:gd name="T102" fmla="*/ 354 w 1799"/>
              <a:gd name="T103" fmla="*/ 495 h 664"/>
              <a:gd name="T104" fmla="*/ 192 w 1799"/>
              <a:gd name="T105" fmla="*/ 495 h 664"/>
              <a:gd name="T106" fmla="*/ 0 w 1799"/>
              <a:gd name="T107" fmla="*/ 158 h 6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799" h="664">
                <a:moveTo>
                  <a:pt x="610" y="158"/>
                </a:moveTo>
                <a:cubicBezTo>
                  <a:pt x="698" y="158"/>
                  <a:pt x="698" y="158"/>
                  <a:pt x="698" y="158"/>
                </a:cubicBezTo>
                <a:cubicBezTo>
                  <a:pt x="698" y="496"/>
                  <a:pt x="698" y="496"/>
                  <a:pt x="698" y="496"/>
                </a:cubicBezTo>
                <a:cubicBezTo>
                  <a:pt x="610" y="496"/>
                  <a:pt x="610" y="496"/>
                  <a:pt x="610" y="496"/>
                </a:cubicBezTo>
                <a:lnTo>
                  <a:pt x="610" y="158"/>
                </a:lnTo>
                <a:close/>
                <a:moveTo>
                  <a:pt x="664" y="7"/>
                </a:moveTo>
                <a:cubicBezTo>
                  <a:pt x="637" y="0"/>
                  <a:pt x="609" y="16"/>
                  <a:pt x="602" y="43"/>
                </a:cubicBezTo>
                <a:cubicBezTo>
                  <a:pt x="595" y="70"/>
                  <a:pt x="611" y="98"/>
                  <a:pt x="638" y="105"/>
                </a:cubicBezTo>
                <a:cubicBezTo>
                  <a:pt x="665" y="112"/>
                  <a:pt x="693" y="96"/>
                  <a:pt x="700" y="69"/>
                </a:cubicBezTo>
                <a:cubicBezTo>
                  <a:pt x="707" y="42"/>
                  <a:pt x="691" y="14"/>
                  <a:pt x="664" y="7"/>
                </a:cubicBezTo>
                <a:close/>
                <a:moveTo>
                  <a:pt x="969" y="503"/>
                </a:moveTo>
                <a:cubicBezTo>
                  <a:pt x="946" y="503"/>
                  <a:pt x="926" y="499"/>
                  <a:pt x="907" y="491"/>
                </a:cubicBezTo>
                <a:cubicBezTo>
                  <a:pt x="889" y="482"/>
                  <a:pt x="874" y="470"/>
                  <a:pt x="863" y="455"/>
                </a:cubicBezTo>
                <a:cubicBezTo>
                  <a:pt x="863" y="664"/>
                  <a:pt x="863" y="664"/>
                  <a:pt x="863" y="664"/>
                </a:cubicBezTo>
                <a:cubicBezTo>
                  <a:pt x="777" y="664"/>
                  <a:pt x="777" y="664"/>
                  <a:pt x="777" y="664"/>
                </a:cubicBezTo>
                <a:cubicBezTo>
                  <a:pt x="777" y="158"/>
                  <a:pt x="777" y="158"/>
                  <a:pt x="777" y="158"/>
                </a:cubicBezTo>
                <a:cubicBezTo>
                  <a:pt x="862" y="158"/>
                  <a:pt x="862" y="158"/>
                  <a:pt x="862" y="158"/>
                </a:cubicBezTo>
                <a:cubicBezTo>
                  <a:pt x="862" y="205"/>
                  <a:pt x="862" y="205"/>
                  <a:pt x="862" y="205"/>
                </a:cubicBezTo>
                <a:cubicBezTo>
                  <a:pt x="874" y="188"/>
                  <a:pt x="888" y="175"/>
                  <a:pt x="907" y="166"/>
                </a:cubicBezTo>
                <a:cubicBezTo>
                  <a:pt x="925" y="156"/>
                  <a:pt x="946" y="151"/>
                  <a:pt x="969" y="151"/>
                </a:cubicBezTo>
                <a:cubicBezTo>
                  <a:pt x="990" y="151"/>
                  <a:pt x="1010" y="155"/>
                  <a:pt x="1030" y="163"/>
                </a:cubicBezTo>
                <a:cubicBezTo>
                  <a:pt x="1050" y="172"/>
                  <a:pt x="1067" y="183"/>
                  <a:pt x="1082" y="199"/>
                </a:cubicBezTo>
                <a:cubicBezTo>
                  <a:pt x="1097" y="214"/>
                  <a:pt x="1109" y="233"/>
                  <a:pt x="1118" y="254"/>
                </a:cubicBezTo>
                <a:cubicBezTo>
                  <a:pt x="1127" y="276"/>
                  <a:pt x="1131" y="300"/>
                  <a:pt x="1131" y="327"/>
                </a:cubicBezTo>
                <a:cubicBezTo>
                  <a:pt x="1131" y="354"/>
                  <a:pt x="1127" y="378"/>
                  <a:pt x="1118" y="400"/>
                </a:cubicBezTo>
                <a:cubicBezTo>
                  <a:pt x="1108" y="421"/>
                  <a:pt x="1096" y="440"/>
                  <a:pt x="1081" y="455"/>
                </a:cubicBezTo>
                <a:cubicBezTo>
                  <a:pt x="1066" y="471"/>
                  <a:pt x="1049" y="482"/>
                  <a:pt x="1030" y="491"/>
                </a:cubicBezTo>
                <a:cubicBezTo>
                  <a:pt x="1010" y="499"/>
                  <a:pt x="990" y="503"/>
                  <a:pt x="969" y="503"/>
                </a:cubicBezTo>
                <a:close/>
                <a:moveTo>
                  <a:pt x="952" y="421"/>
                </a:moveTo>
                <a:cubicBezTo>
                  <a:pt x="965" y="421"/>
                  <a:pt x="977" y="419"/>
                  <a:pt x="988" y="414"/>
                </a:cubicBezTo>
                <a:cubicBezTo>
                  <a:pt x="999" y="409"/>
                  <a:pt x="1009" y="402"/>
                  <a:pt x="1018" y="394"/>
                </a:cubicBezTo>
                <a:cubicBezTo>
                  <a:pt x="1026" y="385"/>
                  <a:pt x="1033" y="375"/>
                  <a:pt x="1038" y="364"/>
                </a:cubicBezTo>
                <a:cubicBezTo>
                  <a:pt x="1043" y="352"/>
                  <a:pt x="1045" y="340"/>
                  <a:pt x="1045" y="326"/>
                </a:cubicBezTo>
                <a:cubicBezTo>
                  <a:pt x="1045" y="313"/>
                  <a:pt x="1043" y="301"/>
                  <a:pt x="1038" y="289"/>
                </a:cubicBezTo>
                <a:cubicBezTo>
                  <a:pt x="1033" y="278"/>
                  <a:pt x="1026" y="268"/>
                  <a:pt x="1018" y="259"/>
                </a:cubicBezTo>
                <a:cubicBezTo>
                  <a:pt x="1009" y="251"/>
                  <a:pt x="999" y="244"/>
                  <a:pt x="988" y="239"/>
                </a:cubicBezTo>
                <a:cubicBezTo>
                  <a:pt x="977" y="234"/>
                  <a:pt x="965" y="231"/>
                  <a:pt x="952" y="231"/>
                </a:cubicBezTo>
                <a:cubicBezTo>
                  <a:pt x="938" y="231"/>
                  <a:pt x="926" y="234"/>
                  <a:pt x="915" y="239"/>
                </a:cubicBezTo>
                <a:cubicBezTo>
                  <a:pt x="903" y="244"/>
                  <a:pt x="893" y="251"/>
                  <a:pt x="885" y="259"/>
                </a:cubicBezTo>
                <a:cubicBezTo>
                  <a:pt x="877" y="268"/>
                  <a:pt x="870" y="278"/>
                  <a:pt x="865" y="289"/>
                </a:cubicBezTo>
                <a:cubicBezTo>
                  <a:pt x="860" y="301"/>
                  <a:pt x="858" y="313"/>
                  <a:pt x="858" y="326"/>
                </a:cubicBezTo>
                <a:cubicBezTo>
                  <a:pt x="858" y="340"/>
                  <a:pt x="860" y="352"/>
                  <a:pt x="865" y="364"/>
                </a:cubicBezTo>
                <a:cubicBezTo>
                  <a:pt x="870" y="375"/>
                  <a:pt x="877" y="385"/>
                  <a:pt x="885" y="394"/>
                </a:cubicBezTo>
                <a:cubicBezTo>
                  <a:pt x="893" y="402"/>
                  <a:pt x="903" y="409"/>
                  <a:pt x="915" y="414"/>
                </a:cubicBezTo>
                <a:cubicBezTo>
                  <a:pt x="926" y="419"/>
                  <a:pt x="938" y="421"/>
                  <a:pt x="952" y="421"/>
                </a:cubicBezTo>
                <a:close/>
                <a:moveTo>
                  <a:pt x="1194" y="158"/>
                </a:moveTo>
                <a:cubicBezTo>
                  <a:pt x="1279" y="158"/>
                  <a:pt x="1279" y="158"/>
                  <a:pt x="1279" y="158"/>
                </a:cubicBezTo>
                <a:cubicBezTo>
                  <a:pt x="1279" y="210"/>
                  <a:pt x="1279" y="210"/>
                  <a:pt x="1279" y="210"/>
                </a:cubicBezTo>
                <a:cubicBezTo>
                  <a:pt x="1287" y="190"/>
                  <a:pt x="1299" y="175"/>
                  <a:pt x="1315" y="166"/>
                </a:cubicBezTo>
                <a:cubicBezTo>
                  <a:pt x="1331" y="157"/>
                  <a:pt x="1350" y="152"/>
                  <a:pt x="1372" y="152"/>
                </a:cubicBezTo>
                <a:cubicBezTo>
                  <a:pt x="1383" y="152"/>
                  <a:pt x="1394" y="153"/>
                  <a:pt x="1403" y="156"/>
                </a:cubicBezTo>
                <a:cubicBezTo>
                  <a:pt x="1413" y="158"/>
                  <a:pt x="1422" y="161"/>
                  <a:pt x="1429" y="165"/>
                </a:cubicBezTo>
                <a:cubicBezTo>
                  <a:pt x="1397" y="250"/>
                  <a:pt x="1397" y="250"/>
                  <a:pt x="1397" y="250"/>
                </a:cubicBezTo>
                <a:cubicBezTo>
                  <a:pt x="1393" y="247"/>
                  <a:pt x="1387" y="244"/>
                  <a:pt x="1379" y="242"/>
                </a:cubicBezTo>
                <a:cubicBezTo>
                  <a:pt x="1371" y="239"/>
                  <a:pt x="1362" y="238"/>
                  <a:pt x="1352" y="238"/>
                </a:cubicBezTo>
                <a:cubicBezTo>
                  <a:pt x="1330" y="238"/>
                  <a:pt x="1313" y="244"/>
                  <a:pt x="1299" y="257"/>
                </a:cubicBezTo>
                <a:cubicBezTo>
                  <a:pt x="1286" y="269"/>
                  <a:pt x="1279" y="289"/>
                  <a:pt x="1279" y="318"/>
                </a:cubicBezTo>
                <a:cubicBezTo>
                  <a:pt x="1279" y="496"/>
                  <a:pt x="1279" y="496"/>
                  <a:pt x="1279" y="496"/>
                </a:cubicBezTo>
                <a:cubicBezTo>
                  <a:pt x="1194" y="496"/>
                  <a:pt x="1194" y="496"/>
                  <a:pt x="1194" y="496"/>
                </a:cubicBezTo>
                <a:lnTo>
                  <a:pt x="1194" y="158"/>
                </a:lnTo>
                <a:close/>
                <a:moveTo>
                  <a:pt x="1620" y="503"/>
                </a:moveTo>
                <a:cubicBezTo>
                  <a:pt x="1594" y="503"/>
                  <a:pt x="1571" y="498"/>
                  <a:pt x="1549" y="489"/>
                </a:cubicBezTo>
                <a:cubicBezTo>
                  <a:pt x="1527" y="480"/>
                  <a:pt x="1508" y="467"/>
                  <a:pt x="1492" y="451"/>
                </a:cubicBezTo>
                <a:cubicBezTo>
                  <a:pt x="1476" y="435"/>
                  <a:pt x="1464" y="416"/>
                  <a:pt x="1455" y="395"/>
                </a:cubicBezTo>
                <a:cubicBezTo>
                  <a:pt x="1446" y="374"/>
                  <a:pt x="1441" y="351"/>
                  <a:pt x="1441" y="327"/>
                </a:cubicBezTo>
                <a:cubicBezTo>
                  <a:pt x="1441" y="303"/>
                  <a:pt x="1446" y="280"/>
                  <a:pt x="1455" y="258"/>
                </a:cubicBezTo>
                <a:cubicBezTo>
                  <a:pt x="1464" y="237"/>
                  <a:pt x="1476" y="218"/>
                  <a:pt x="1492" y="202"/>
                </a:cubicBezTo>
                <a:cubicBezTo>
                  <a:pt x="1508" y="187"/>
                  <a:pt x="1527" y="174"/>
                  <a:pt x="1549" y="165"/>
                </a:cubicBezTo>
                <a:cubicBezTo>
                  <a:pt x="1571" y="156"/>
                  <a:pt x="1594" y="151"/>
                  <a:pt x="1620" y="151"/>
                </a:cubicBezTo>
                <a:cubicBezTo>
                  <a:pt x="1645" y="151"/>
                  <a:pt x="1668" y="156"/>
                  <a:pt x="1690" y="165"/>
                </a:cubicBezTo>
                <a:cubicBezTo>
                  <a:pt x="1712" y="174"/>
                  <a:pt x="1731" y="187"/>
                  <a:pt x="1747" y="202"/>
                </a:cubicBezTo>
                <a:cubicBezTo>
                  <a:pt x="1763" y="218"/>
                  <a:pt x="1776" y="237"/>
                  <a:pt x="1785" y="258"/>
                </a:cubicBezTo>
                <a:cubicBezTo>
                  <a:pt x="1794" y="280"/>
                  <a:pt x="1799" y="303"/>
                  <a:pt x="1799" y="327"/>
                </a:cubicBezTo>
                <a:cubicBezTo>
                  <a:pt x="1799" y="351"/>
                  <a:pt x="1794" y="374"/>
                  <a:pt x="1785" y="395"/>
                </a:cubicBezTo>
                <a:cubicBezTo>
                  <a:pt x="1776" y="416"/>
                  <a:pt x="1763" y="435"/>
                  <a:pt x="1747" y="451"/>
                </a:cubicBezTo>
                <a:cubicBezTo>
                  <a:pt x="1731" y="467"/>
                  <a:pt x="1713" y="480"/>
                  <a:pt x="1691" y="489"/>
                </a:cubicBezTo>
                <a:cubicBezTo>
                  <a:pt x="1669" y="498"/>
                  <a:pt x="1645" y="503"/>
                  <a:pt x="1620" y="503"/>
                </a:cubicBezTo>
                <a:close/>
                <a:moveTo>
                  <a:pt x="1620" y="421"/>
                </a:moveTo>
                <a:cubicBezTo>
                  <a:pt x="1633" y="421"/>
                  <a:pt x="1645" y="418"/>
                  <a:pt x="1657" y="413"/>
                </a:cubicBezTo>
                <a:cubicBezTo>
                  <a:pt x="1668" y="408"/>
                  <a:pt x="1678" y="402"/>
                  <a:pt x="1686" y="393"/>
                </a:cubicBezTo>
                <a:cubicBezTo>
                  <a:pt x="1694" y="385"/>
                  <a:pt x="1701" y="375"/>
                  <a:pt x="1706" y="364"/>
                </a:cubicBezTo>
                <a:cubicBezTo>
                  <a:pt x="1711" y="352"/>
                  <a:pt x="1713" y="340"/>
                  <a:pt x="1713" y="326"/>
                </a:cubicBezTo>
                <a:cubicBezTo>
                  <a:pt x="1713" y="313"/>
                  <a:pt x="1711" y="301"/>
                  <a:pt x="1706" y="289"/>
                </a:cubicBezTo>
                <a:cubicBezTo>
                  <a:pt x="1701" y="278"/>
                  <a:pt x="1694" y="268"/>
                  <a:pt x="1686" y="259"/>
                </a:cubicBezTo>
                <a:cubicBezTo>
                  <a:pt x="1678" y="251"/>
                  <a:pt x="1668" y="244"/>
                  <a:pt x="1657" y="239"/>
                </a:cubicBezTo>
                <a:cubicBezTo>
                  <a:pt x="1645" y="234"/>
                  <a:pt x="1633" y="232"/>
                  <a:pt x="1620" y="232"/>
                </a:cubicBezTo>
                <a:cubicBezTo>
                  <a:pt x="1607" y="232"/>
                  <a:pt x="1595" y="234"/>
                  <a:pt x="1584" y="239"/>
                </a:cubicBezTo>
                <a:cubicBezTo>
                  <a:pt x="1573" y="244"/>
                  <a:pt x="1563" y="251"/>
                  <a:pt x="1555" y="259"/>
                </a:cubicBezTo>
                <a:cubicBezTo>
                  <a:pt x="1546" y="268"/>
                  <a:pt x="1540" y="278"/>
                  <a:pt x="1535" y="289"/>
                </a:cubicBezTo>
                <a:cubicBezTo>
                  <a:pt x="1530" y="301"/>
                  <a:pt x="1528" y="313"/>
                  <a:pt x="1528" y="326"/>
                </a:cubicBezTo>
                <a:cubicBezTo>
                  <a:pt x="1528" y="340"/>
                  <a:pt x="1530" y="352"/>
                  <a:pt x="1535" y="364"/>
                </a:cubicBezTo>
                <a:cubicBezTo>
                  <a:pt x="1540" y="375"/>
                  <a:pt x="1546" y="385"/>
                  <a:pt x="1555" y="393"/>
                </a:cubicBezTo>
                <a:cubicBezTo>
                  <a:pt x="1563" y="402"/>
                  <a:pt x="1573" y="408"/>
                  <a:pt x="1584" y="413"/>
                </a:cubicBezTo>
                <a:cubicBezTo>
                  <a:pt x="1595" y="418"/>
                  <a:pt x="1607" y="421"/>
                  <a:pt x="1620" y="421"/>
                </a:cubicBezTo>
                <a:close/>
                <a:moveTo>
                  <a:pt x="0" y="158"/>
                </a:moveTo>
                <a:cubicBezTo>
                  <a:pt x="88" y="158"/>
                  <a:pt x="88" y="158"/>
                  <a:pt x="88" y="158"/>
                </a:cubicBezTo>
                <a:cubicBezTo>
                  <a:pt x="156" y="373"/>
                  <a:pt x="156" y="373"/>
                  <a:pt x="156" y="373"/>
                </a:cubicBezTo>
                <a:cubicBezTo>
                  <a:pt x="236" y="158"/>
                  <a:pt x="236" y="158"/>
                  <a:pt x="236" y="158"/>
                </a:cubicBezTo>
                <a:cubicBezTo>
                  <a:pt x="313" y="158"/>
                  <a:pt x="313" y="158"/>
                  <a:pt x="313" y="158"/>
                </a:cubicBezTo>
                <a:cubicBezTo>
                  <a:pt x="392" y="373"/>
                  <a:pt x="392" y="373"/>
                  <a:pt x="392" y="373"/>
                </a:cubicBezTo>
                <a:cubicBezTo>
                  <a:pt x="462" y="158"/>
                  <a:pt x="462" y="158"/>
                  <a:pt x="462" y="158"/>
                </a:cubicBezTo>
                <a:cubicBezTo>
                  <a:pt x="550" y="158"/>
                  <a:pt x="550" y="158"/>
                  <a:pt x="550" y="158"/>
                </a:cubicBezTo>
                <a:cubicBezTo>
                  <a:pt x="435" y="495"/>
                  <a:pt x="435" y="495"/>
                  <a:pt x="435" y="495"/>
                </a:cubicBezTo>
                <a:cubicBezTo>
                  <a:pt x="354" y="495"/>
                  <a:pt x="354" y="495"/>
                  <a:pt x="354" y="495"/>
                </a:cubicBezTo>
                <a:cubicBezTo>
                  <a:pt x="274" y="275"/>
                  <a:pt x="274" y="275"/>
                  <a:pt x="274" y="275"/>
                </a:cubicBezTo>
                <a:cubicBezTo>
                  <a:pt x="192" y="495"/>
                  <a:pt x="192" y="495"/>
                  <a:pt x="192" y="495"/>
                </a:cubicBezTo>
                <a:cubicBezTo>
                  <a:pt x="110" y="495"/>
                  <a:pt x="110" y="495"/>
                  <a:pt x="110" y="495"/>
                </a:cubicBezTo>
                <a:lnTo>
                  <a:pt x="0" y="15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_Left_Arc_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6"/>
          <p:cNvSpPr/>
          <p:nvPr userDrawn="1"/>
        </p:nvSpPr>
        <p:spPr>
          <a:xfrm>
            <a:off x="1535" y="447"/>
            <a:ext cx="4062518" cy="6857109"/>
          </a:xfrm>
          <a:prstGeom prst="rect">
            <a:avLst/>
          </a:prstGeom>
          <a:solidFill>
            <a:srgbClr val="8D39B0"/>
          </a:solidFill>
          <a:ln w="12700">
            <a:miter lim="400000"/>
          </a:ln>
        </p:spPr>
        <p:txBody>
          <a:bodyPr lIns="45719" rIns="45719" anchor="ctr">
            <a:noAutofit/>
          </a:bodyPr>
          <a:lstStyle/>
          <a:p>
            <a:pPr algn="ctr">
              <a:defRPr sz="1000">
                <a:solidFill>
                  <a:srgbClr val="FFFFFF"/>
                </a:solidFill>
              </a:defRPr>
            </a:pPr>
            <a:endParaRPr>
              <a:latin typeface="Tenorite" pitchFamily="2" charset="0"/>
            </a:endParaRPr>
          </a:p>
        </p:txBody>
      </p:sp>
      <p:pic>
        <p:nvPicPr>
          <p:cNvPr id="34" name="Imagen 4" descr="Imagen 4"/>
          <p:cNvPicPr>
            <a:picLocks noChangeAspect="1"/>
          </p:cNvPicPr>
          <p:nvPr userDrawn="1"/>
        </p:nvPicPr>
        <p:blipFill rotWithShape="1">
          <a:blip r:embed="rId2" cstate="email"/>
          <a:srcRect/>
          <a:stretch>
            <a:fillRect/>
          </a:stretch>
        </p:blipFill>
        <p:spPr>
          <a:xfrm rot="5400000">
            <a:off x="831265" y="2100171"/>
            <a:ext cx="6857997" cy="265766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38" name="Text Placeholder 2"/>
          <p:cNvSpPr>
            <a:spLocks noGrp="1"/>
          </p:cNvSpPr>
          <p:nvPr>
            <p:ph type="body" idx="31" hasCustomPrompt="1"/>
          </p:nvPr>
        </p:nvSpPr>
        <p:spPr>
          <a:xfrm>
            <a:off x="541738" y="2164140"/>
            <a:ext cx="2849855" cy="413690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description</a:t>
            </a:r>
            <a:endParaRPr lang="en-US"/>
          </a:p>
        </p:txBody>
      </p:sp>
      <p:sp>
        <p:nvSpPr>
          <p:cNvPr id="51" name="Text Placeholder 2"/>
          <p:cNvSpPr>
            <a:spLocks noGrp="1"/>
          </p:cNvSpPr>
          <p:nvPr>
            <p:ph type="body" idx="32" hasCustomPrompt="1"/>
          </p:nvPr>
        </p:nvSpPr>
        <p:spPr>
          <a:xfrm>
            <a:off x="559269" y="617882"/>
            <a:ext cx="2849855" cy="46277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800" b="1">
                <a:solidFill>
                  <a:schemeClr val="bg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52" name="Text Placeholder 2"/>
          <p:cNvSpPr>
            <a:spLocks noGrp="1"/>
          </p:cNvSpPr>
          <p:nvPr>
            <p:ph type="body" idx="33" hasCustomPrompt="1"/>
          </p:nvPr>
        </p:nvSpPr>
        <p:spPr>
          <a:xfrm>
            <a:off x="4323437" y="617882"/>
            <a:ext cx="2276869" cy="50174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600">
                <a:solidFill>
                  <a:srgbClr val="341854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</a:t>
            </a:r>
            <a:endParaRPr lang="en-US"/>
          </a:p>
        </p:txBody>
      </p:sp>
      <p:sp>
        <p:nvSpPr>
          <p:cNvPr id="53" name="Text Placeholder 2"/>
          <p:cNvSpPr>
            <a:spLocks noGrp="1"/>
          </p:cNvSpPr>
          <p:nvPr>
            <p:ph type="body" idx="34" hasCustomPrompt="1"/>
          </p:nvPr>
        </p:nvSpPr>
        <p:spPr>
          <a:xfrm>
            <a:off x="4314306" y="1235509"/>
            <a:ext cx="2286000" cy="29975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description</a:t>
            </a:r>
            <a:endParaRPr lang="en-US"/>
          </a:p>
        </p:txBody>
      </p:sp>
      <p:sp>
        <p:nvSpPr>
          <p:cNvPr id="56" name="Text Placeholder 2"/>
          <p:cNvSpPr>
            <a:spLocks noGrp="1"/>
          </p:cNvSpPr>
          <p:nvPr>
            <p:ph type="body" idx="54" hasCustomPrompt="1"/>
          </p:nvPr>
        </p:nvSpPr>
        <p:spPr>
          <a:xfrm>
            <a:off x="7256441" y="3404061"/>
            <a:ext cx="4114800" cy="7273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description</a:t>
            </a:r>
            <a:endParaRPr lang="en-US"/>
          </a:p>
        </p:txBody>
      </p:sp>
      <p:sp>
        <p:nvSpPr>
          <p:cNvPr id="57" name="Text Placeholder 2"/>
          <p:cNvSpPr>
            <a:spLocks noGrp="1"/>
          </p:cNvSpPr>
          <p:nvPr>
            <p:ph type="body" idx="55" hasCustomPrompt="1"/>
          </p:nvPr>
        </p:nvSpPr>
        <p:spPr>
          <a:xfrm>
            <a:off x="7256441" y="4437112"/>
            <a:ext cx="4114800" cy="21246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rgbClr val="341854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58" name="Text Placeholder 2"/>
          <p:cNvSpPr>
            <a:spLocks noGrp="1"/>
          </p:cNvSpPr>
          <p:nvPr>
            <p:ph type="body" idx="56" hasCustomPrompt="1"/>
          </p:nvPr>
        </p:nvSpPr>
        <p:spPr>
          <a:xfrm>
            <a:off x="7256441" y="4711926"/>
            <a:ext cx="4114800" cy="47521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description</a:t>
            </a:r>
            <a:endParaRPr lang="en-US"/>
          </a:p>
        </p:txBody>
      </p:sp>
      <p:sp>
        <p:nvSpPr>
          <p:cNvPr id="59" name="Text Placeholder 2"/>
          <p:cNvSpPr>
            <a:spLocks noGrp="1"/>
          </p:cNvSpPr>
          <p:nvPr>
            <p:ph type="body" idx="57" hasCustomPrompt="1"/>
          </p:nvPr>
        </p:nvSpPr>
        <p:spPr>
          <a:xfrm>
            <a:off x="7256441" y="5373216"/>
            <a:ext cx="4114800" cy="21246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rgbClr val="341854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60" name="Text Placeholder 2"/>
          <p:cNvSpPr>
            <a:spLocks noGrp="1"/>
          </p:cNvSpPr>
          <p:nvPr>
            <p:ph type="body" idx="58" hasCustomPrompt="1"/>
          </p:nvPr>
        </p:nvSpPr>
        <p:spPr>
          <a:xfrm>
            <a:off x="7256441" y="5648030"/>
            <a:ext cx="4114800" cy="7273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description</a:t>
            </a:r>
            <a:endParaRPr lang="en-US"/>
          </a:p>
        </p:txBody>
      </p:sp>
      <p:sp>
        <p:nvSpPr>
          <p:cNvPr id="61" name="Text Placeholder 2"/>
          <p:cNvSpPr>
            <a:spLocks noGrp="1"/>
          </p:cNvSpPr>
          <p:nvPr>
            <p:ph type="body" idx="59" hasCustomPrompt="1"/>
          </p:nvPr>
        </p:nvSpPr>
        <p:spPr>
          <a:xfrm>
            <a:off x="7256441" y="3140968"/>
            <a:ext cx="4114800" cy="21246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rgbClr val="341854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63" name="Text Placeholder 2"/>
          <p:cNvSpPr>
            <a:spLocks noGrp="1"/>
          </p:cNvSpPr>
          <p:nvPr>
            <p:ph type="body" idx="60" hasCustomPrompt="1"/>
          </p:nvPr>
        </p:nvSpPr>
        <p:spPr>
          <a:xfrm>
            <a:off x="541738" y="1196753"/>
            <a:ext cx="2849855" cy="30785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subtitle</a:t>
            </a:r>
            <a:endParaRPr lang="en-US"/>
          </a:p>
        </p:txBody>
      </p:sp>
      <p:sp>
        <p:nvSpPr>
          <p:cNvPr id="7" name="Número de diapositiva"/>
          <p:cNvSpPr txBox="1"/>
          <p:nvPr userDrawn="1"/>
        </p:nvSpPr>
        <p:spPr>
          <a:xfrm>
            <a:off x="11516762" y="6509914"/>
            <a:ext cx="548640" cy="91440"/>
          </a:xfrm>
          <a:prstGeom prst="rect">
            <a:avLst/>
          </a:prstGeom>
        </p:spPr>
        <p:txBody>
          <a:bodyPr anchor="ctr">
            <a:no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7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enorite" pitchFamily="2" charset="0"/>
                <a:ea typeface="+mn-ea"/>
                <a:cs typeface="+mn-cs"/>
                <a:sym typeface="Tenorite Regular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9pPr>
          </a:lstStyle>
          <a:p>
            <a:fld id="{86CB4B4D-7CA3-9044-876B-883B54F8677D}" type="slidenum">
              <a:rPr lang="en-US" sz="800" smtClean="0"/>
            </a:fld>
            <a:endParaRPr lang="en-US" sz="800"/>
          </a:p>
        </p:txBody>
      </p:sp>
      <p:sp>
        <p:nvSpPr>
          <p:cNvPr id="8" name="Freeform 5"/>
          <p:cNvSpPr>
            <a:spLocks noEditPoints="1"/>
          </p:cNvSpPr>
          <p:nvPr userDrawn="1"/>
        </p:nvSpPr>
        <p:spPr bwMode="auto">
          <a:xfrm>
            <a:off x="10784911" y="6479382"/>
            <a:ext cx="468874" cy="173633"/>
          </a:xfrm>
          <a:custGeom>
            <a:avLst/>
            <a:gdLst>
              <a:gd name="T0" fmla="*/ 698 w 1799"/>
              <a:gd name="T1" fmla="*/ 158 h 664"/>
              <a:gd name="T2" fmla="*/ 610 w 1799"/>
              <a:gd name="T3" fmla="*/ 496 h 664"/>
              <a:gd name="T4" fmla="*/ 664 w 1799"/>
              <a:gd name="T5" fmla="*/ 7 h 664"/>
              <a:gd name="T6" fmla="*/ 638 w 1799"/>
              <a:gd name="T7" fmla="*/ 105 h 664"/>
              <a:gd name="T8" fmla="*/ 664 w 1799"/>
              <a:gd name="T9" fmla="*/ 7 h 664"/>
              <a:gd name="T10" fmla="*/ 907 w 1799"/>
              <a:gd name="T11" fmla="*/ 491 h 664"/>
              <a:gd name="T12" fmla="*/ 863 w 1799"/>
              <a:gd name="T13" fmla="*/ 664 h 664"/>
              <a:gd name="T14" fmla="*/ 777 w 1799"/>
              <a:gd name="T15" fmla="*/ 158 h 664"/>
              <a:gd name="T16" fmla="*/ 862 w 1799"/>
              <a:gd name="T17" fmla="*/ 205 h 664"/>
              <a:gd name="T18" fmla="*/ 969 w 1799"/>
              <a:gd name="T19" fmla="*/ 151 h 664"/>
              <a:gd name="T20" fmla="*/ 1082 w 1799"/>
              <a:gd name="T21" fmla="*/ 199 h 664"/>
              <a:gd name="T22" fmla="*/ 1131 w 1799"/>
              <a:gd name="T23" fmla="*/ 327 h 664"/>
              <a:gd name="T24" fmla="*/ 1081 w 1799"/>
              <a:gd name="T25" fmla="*/ 455 h 664"/>
              <a:gd name="T26" fmla="*/ 969 w 1799"/>
              <a:gd name="T27" fmla="*/ 503 h 664"/>
              <a:gd name="T28" fmla="*/ 988 w 1799"/>
              <a:gd name="T29" fmla="*/ 414 h 664"/>
              <a:gd name="T30" fmla="*/ 1038 w 1799"/>
              <a:gd name="T31" fmla="*/ 364 h 664"/>
              <a:gd name="T32" fmla="*/ 1038 w 1799"/>
              <a:gd name="T33" fmla="*/ 289 h 664"/>
              <a:gd name="T34" fmla="*/ 988 w 1799"/>
              <a:gd name="T35" fmla="*/ 239 h 664"/>
              <a:gd name="T36" fmla="*/ 915 w 1799"/>
              <a:gd name="T37" fmla="*/ 239 h 664"/>
              <a:gd name="T38" fmla="*/ 865 w 1799"/>
              <a:gd name="T39" fmla="*/ 289 h 664"/>
              <a:gd name="T40" fmla="*/ 865 w 1799"/>
              <a:gd name="T41" fmla="*/ 364 h 664"/>
              <a:gd name="T42" fmla="*/ 915 w 1799"/>
              <a:gd name="T43" fmla="*/ 414 h 664"/>
              <a:gd name="T44" fmla="*/ 1194 w 1799"/>
              <a:gd name="T45" fmla="*/ 158 h 664"/>
              <a:gd name="T46" fmla="*/ 1279 w 1799"/>
              <a:gd name="T47" fmla="*/ 210 h 664"/>
              <a:gd name="T48" fmla="*/ 1372 w 1799"/>
              <a:gd name="T49" fmla="*/ 152 h 664"/>
              <a:gd name="T50" fmla="*/ 1429 w 1799"/>
              <a:gd name="T51" fmla="*/ 165 h 664"/>
              <a:gd name="T52" fmla="*/ 1379 w 1799"/>
              <a:gd name="T53" fmla="*/ 242 h 664"/>
              <a:gd name="T54" fmla="*/ 1299 w 1799"/>
              <a:gd name="T55" fmla="*/ 257 h 664"/>
              <a:gd name="T56" fmla="*/ 1279 w 1799"/>
              <a:gd name="T57" fmla="*/ 496 h 664"/>
              <a:gd name="T58" fmla="*/ 1194 w 1799"/>
              <a:gd name="T59" fmla="*/ 158 h 664"/>
              <a:gd name="T60" fmla="*/ 1549 w 1799"/>
              <a:gd name="T61" fmla="*/ 489 h 664"/>
              <a:gd name="T62" fmla="*/ 1455 w 1799"/>
              <a:gd name="T63" fmla="*/ 395 h 664"/>
              <a:gd name="T64" fmla="*/ 1455 w 1799"/>
              <a:gd name="T65" fmla="*/ 258 h 664"/>
              <a:gd name="T66" fmla="*/ 1549 w 1799"/>
              <a:gd name="T67" fmla="*/ 165 h 664"/>
              <a:gd name="T68" fmla="*/ 1690 w 1799"/>
              <a:gd name="T69" fmla="*/ 165 h 664"/>
              <a:gd name="T70" fmla="*/ 1785 w 1799"/>
              <a:gd name="T71" fmla="*/ 258 h 664"/>
              <a:gd name="T72" fmla="*/ 1785 w 1799"/>
              <a:gd name="T73" fmla="*/ 395 h 664"/>
              <a:gd name="T74" fmla="*/ 1691 w 1799"/>
              <a:gd name="T75" fmla="*/ 489 h 664"/>
              <a:gd name="T76" fmla="*/ 1620 w 1799"/>
              <a:gd name="T77" fmla="*/ 421 h 664"/>
              <a:gd name="T78" fmla="*/ 1686 w 1799"/>
              <a:gd name="T79" fmla="*/ 393 h 664"/>
              <a:gd name="T80" fmla="*/ 1713 w 1799"/>
              <a:gd name="T81" fmla="*/ 326 h 664"/>
              <a:gd name="T82" fmla="*/ 1686 w 1799"/>
              <a:gd name="T83" fmla="*/ 259 h 664"/>
              <a:gd name="T84" fmla="*/ 1620 w 1799"/>
              <a:gd name="T85" fmla="*/ 232 h 664"/>
              <a:gd name="T86" fmla="*/ 1555 w 1799"/>
              <a:gd name="T87" fmla="*/ 259 h 664"/>
              <a:gd name="T88" fmla="*/ 1528 w 1799"/>
              <a:gd name="T89" fmla="*/ 326 h 664"/>
              <a:gd name="T90" fmla="*/ 1555 w 1799"/>
              <a:gd name="T91" fmla="*/ 393 h 664"/>
              <a:gd name="T92" fmla="*/ 1620 w 1799"/>
              <a:gd name="T93" fmla="*/ 421 h 664"/>
              <a:gd name="T94" fmla="*/ 88 w 1799"/>
              <a:gd name="T95" fmla="*/ 158 h 664"/>
              <a:gd name="T96" fmla="*/ 236 w 1799"/>
              <a:gd name="T97" fmla="*/ 158 h 664"/>
              <a:gd name="T98" fmla="*/ 392 w 1799"/>
              <a:gd name="T99" fmla="*/ 373 h 664"/>
              <a:gd name="T100" fmla="*/ 550 w 1799"/>
              <a:gd name="T101" fmla="*/ 158 h 664"/>
              <a:gd name="T102" fmla="*/ 354 w 1799"/>
              <a:gd name="T103" fmla="*/ 495 h 664"/>
              <a:gd name="T104" fmla="*/ 192 w 1799"/>
              <a:gd name="T105" fmla="*/ 495 h 664"/>
              <a:gd name="T106" fmla="*/ 0 w 1799"/>
              <a:gd name="T107" fmla="*/ 158 h 6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799" h="664">
                <a:moveTo>
                  <a:pt x="610" y="158"/>
                </a:moveTo>
                <a:cubicBezTo>
                  <a:pt x="698" y="158"/>
                  <a:pt x="698" y="158"/>
                  <a:pt x="698" y="158"/>
                </a:cubicBezTo>
                <a:cubicBezTo>
                  <a:pt x="698" y="496"/>
                  <a:pt x="698" y="496"/>
                  <a:pt x="698" y="496"/>
                </a:cubicBezTo>
                <a:cubicBezTo>
                  <a:pt x="610" y="496"/>
                  <a:pt x="610" y="496"/>
                  <a:pt x="610" y="496"/>
                </a:cubicBezTo>
                <a:lnTo>
                  <a:pt x="610" y="158"/>
                </a:lnTo>
                <a:close/>
                <a:moveTo>
                  <a:pt x="664" y="7"/>
                </a:moveTo>
                <a:cubicBezTo>
                  <a:pt x="637" y="0"/>
                  <a:pt x="609" y="16"/>
                  <a:pt x="602" y="43"/>
                </a:cubicBezTo>
                <a:cubicBezTo>
                  <a:pt x="595" y="70"/>
                  <a:pt x="611" y="98"/>
                  <a:pt x="638" y="105"/>
                </a:cubicBezTo>
                <a:cubicBezTo>
                  <a:pt x="665" y="112"/>
                  <a:pt x="693" y="96"/>
                  <a:pt x="700" y="69"/>
                </a:cubicBezTo>
                <a:cubicBezTo>
                  <a:pt x="707" y="42"/>
                  <a:pt x="691" y="14"/>
                  <a:pt x="664" y="7"/>
                </a:cubicBezTo>
                <a:close/>
                <a:moveTo>
                  <a:pt x="969" y="503"/>
                </a:moveTo>
                <a:cubicBezTo>
                  <a:pt x="946" y="503"/>
                  <a:pt x="926" y="499"/>
                  <a:pt x="907" y="491"/>
                </a:cubicBezTo>
                <a:cubicBezTo>
                  <a:pt x="889" y="482"/>
                  <a:pt x="874" y="470"/>
                  <a:pt x="863" y="455"/>
                </a:cubicBezTo>
                <a:cubicBezTo>
                  <a:pt x="863" y="664"/>
                  <a:pt x="863" y="664"/>
                  <a:pt x="863" y="664"/>
                </a:cubicBezTo>
                <a:cubicBezTo>
                  <a:pt x="777" y="664"/>
                  <a:pt x="777" y="664"/>
                  <a:pt x="777" y="664"/>
                </a:cubicBezTo>
                <a:cubicBezTo>
                  <a:pt x="777" y="158"/>
                  <a:pt x="777" y="158"/>
                  <a:pt x="777" y="158"/>
                </a:cubicBezTo>
                <a:cubicBezTo>
                  <a:pt x="862" y="158"/>
                  <a:pt x="862" y="158"/>
                  <a:pt x="862" y="158"/>
                </a:cubicBezTo>
                <a:cubicBezTo>
                  <a:pt x="862" y="205"/>
                  <a:pt x="862" y="205"/>
                  <a:pt x="862" y="205"/>
                </a:cubicBezTo>
                <a:cubicBezTo>
                  <a:pt x="874" y="188"/>
                  <a:pt x="888" y="175"/>
                  <a:pt x="907" y="166"/>
                </a:cubicBezTo>
                <a:cubicBezTo>
                  <a:pt x="925" y="156"/>
                  <a:pt x="946" y="151"/>
                  <a:pt x="969" y="151"/>
                </a:cubicBezTo>
                <a:cubicBezTo>
                  <a:pt x="990" y="151"/>
                  <a:pt x="1010" y="155"/>
                  <a:pt x="1030" y="163"/>
                </a:cubicBezTo>
                <a:cubicBezTo>
                  <a:pt x="1050" y="172"/>
                  <a:pt x="1067" y="183"/>
                  <a:pt x="1082" y="199"/>
                </a:cubicBezTo>
                <a:cubicBezTo>
                  <a:pt x="1097" y="214"/>
                  <a:pt x="1109" y="233"/>
                  <a:pt x="1118" y="254"/>
                </a:cubicBezTo>
                <a:cubicBezTo>
                  <a:pt x="1127" y="276"/>
                  <a:pt x="1131" y="300"/>
                  <a:pt x="1131" y="327"/>
                </a:cubicBezTo>
                <a:cubicBezTo>
                  <a:pt x="1131" y="354"/>
                  <a:pt x="1127" y="378"/>
                  <a:pt x="1118" y="400"/>
                </a:cubicBezTo>
                <a:cubicBezTo>
                  <a:pt x="1108" y="421"/>
                  <a:pt x="1096" y="440"/>
                  <a:pt x="1081" y="455"/>
                </a:cubicBezTo>
                <a:cubicBezTo>
                  <a:pt x="1066" y="471"/>
                  <a:pt x="1049" y="482"/>
                  <a:pt x="1030" y="491"/>
                </a:cubicBezTo>
                <a:cubicBezTo>
                  <a:pt x="1010" y="499"/>
                  <a:pt x="990" y="503"/>
                  <a:pt x="969" y="503"/>
                </a:cubicBezTo>
                <a:close/>
                <a:moveTo>
                  <a:pt x="952" y="421"/>
                </a:moveTo>
                <a:cubicBezTo>
                  <a:pt x="965" y="421"/>
                  <a:pt x="977" y="419"/>
                  <a:pt x="988" y="414"/>
                </a:cubicBezTo>
                <a:cubicBezTo>
                  <a:pt x="999" y="409"/>
                  <a:pt x="1009" y="402"/>
                  <a:pt x="1018" y="394"/>
                </a:cubicBezTo>
                <a:cubicBezTo>
                  <a:pt x="1026" y="385"/>
                  <a:pt x="1033" y="375"/>
                  <a:pt x="1038" y="364"/>
                </a:cubicBezTo>
                <a:cubicBezTo>
                  <a:pt x="1043" y="352"/>
                  <a:pt x="1045" y="340"/>
                  <a:pt x="1045" y="326"/>
                </a:cubicBezTo>
                <a:cubicBezTo>
                  <a:pt x="1045" y="313"/>
                  <a:pt x="1043" y="301"/>
                  <a:pt x="1038" y="289"/>
                </a:cubicBezTo>
                <a:cubicBezTo>
                  <a:pt x="1033" y="278"/>
                  <a:pt x="1026" y="268"/>
                  <a:pt x="1018" y="259"/>
                </a:cubicBezTo>
                <a:cubicBezTo>
                  <a:pt x="1009" y="251"/>
                  <a:pt x="999" y="244"/>
                  <a:pt x="988" y="239"/>
                </a:cubicBezTo>
                <a:cubicBezTo>
                  <a:pt x="977" y="234"/>
                  <a:pt x="965" y="231"/>
                  <a:pt x="952" y="231"/>
                </a:cubicBezTo>
                <a:cubicBezTo>
                  <a:pt x="938" y="231"/>
                  <a:pt x="926" y="234"/>
                  <a:pt x="915" y="239"/>
                </a:cubicBezTo>
                <a:cubicBezTo>
                  <a:pt x="903" y="244"/>
                  <a:pt x="893" y="251"/>
                  <a:pt x="885" y="259"/>
                </a:cubicBezTo>
                <a:cubicBezTo>
                  <a:pt x="877" y="268"/>
                  <a:pt x="870" y="278"/>
                  <a:pt x="865" y="289"/>
                </a:cubicBezTo>
                <a:cubicBezTo>
                  <a:pt x="860" y="301"/>
                  <a:pt x="858" y="313"/>
                  <a:pt x="858" y="326"/>
                </a:cubicBezTo>
                <a:cubicBezTo>
                  <a:pt x="858" y="340"/>
                  <a:pt x="860" y="352"/>
                  <a:pt x="865" y="364"/>
                </a:cubicBezTo>
                <a:cubicBezTo>
                  <a:pt x="870" y="375"/>
                  <a:pt x="877" y="385"/>
                  <a:pt x="885" y="394"/>
                </a:cubicBezTo>
                <a:cubicBezTo>
                  <a:pt x="893" y="402"/>
                  <a:pt x="903" y="409"/>
                  <a:pt x="915" y="414"/>
                </a:cubicBezTo>
                <a:cubicBezTo>
                  <a:pt x="926" y="419"/>
                  <a:pt x="938" y="421"/>
                  <a:pt x="952" y="421"/>
                </a:cubicBezTo>
                <a:close/>
                <a:moveTo>
                  <a:pt x="1194" y="158"/>
                </a:moveTo>
                <a:cubicBezTo>
                  <a:pt x="1279" y="158"/>
                  <a:pt x="1279" y="158"/>
                  <a:pt x="1279" y="158"/>
                </a:cubicBezTo>
                <a:cubicBezTo>
                  <a:pt x="1279" y="210"/>
                  <a:pt x="1279" y="210"/>
                  <a:pt x="1279" y="210"/>
                </a:cubicBezTo>
                <a:cubicBezTo>
                  <a:pt x="1287" y="190"/>
                  <a:pt x="1299" y="175"/>
                  <a:pt x="1315" y="166"/>
                </a:cubicBezTo>
                <a:cubicBezTo>
                  <a:pt x="1331" y="157"/>
                  <a:pt x="1350" y="152"/>
                  <a:pt x="1372" y="152"/>
                </a:cubicBezTo>
                <a:cubicBezTo>
                  <a:pt x="1383" y="152"/>
                  <a:pt x="1394" y="153"/>
                  <a:pt x="1403" y="156"/>
                </a:cubicBezTo>
                <a:cubicBezTo>
                  <a:pt x="1413" y="158"/>
                  <a:pt x="1422" y="161"/>
                  <a:pt x="1429" y="165"/>
                </a:cubicBezTo>
                <a:cubicBezTo>
                  <a:pt x="1397" y="250"/>
                  <a:pt x="1397" y="250"/>
                  <a:pt x="1397" y="250"/>
                </a:cubicBezTo>
                <a:cubicBezTo>
                  <a:pt x="1393" y="247"/>
                  <a:pt x="1387" y="244"/>
                  <a:pt x="1379" y="242"/>
                </a:cubicBezTo>
                <a:cubicBezTo>
                  <a:pt x="1371" y="239"/>
                  <a:pt x="1362" y="238"/>
                  <a:pt x="1352" y="238"/>
                </a:cubicBezTo>
                <a:cubicBezTo>
                  <a:pt x="1330" y="238"/>
                  <a:pt x="1313" y="244"/>
                  <a:pt x="1299" y="257"/>
                </a:cubicBezTo>
                <a:cubicBezTo>
                  <a:pt x="1286" y="269"/>
                  <a:pt x="1279" y="289"/>
                  <a:pt x="1279" y="318"/>
                </a:cubicBezTo>
                <a:cubicBezTo>
                  <a:pt x="1279" y="496"/>
                  <a:pt x="1279" y="496"/>
                  <a:pt x="1279" y="496"/>
                </a:cubicBezTo>
                <a:cubicBezTo>
                  <a:pt x="1194" y="496"/>
                  <a:pt x="1194" y="496"/>
                  <a:pt x="1194" y="496"/>
                </a:cubicBezTo>
                <a:lnTo>
                  <a:pt x="1194" y="158"/>
                </a:lnTo>
                <a:close/>
                <a:moveTo>
                  <a:pt x="1620" y="503"/>
                </a:moveTo>
                <a:cubicBezTo>
                  <a:pt x="1594" y="503"/>
                  <a:pt x="1571" y="498"/>
                  <a:pt x="1549" y="489"/>
                </a:cubicBezTo>
                <a:cubicBezTo>
                  <a:pt x="1527" y="480"/>
                  <a:pt x="1508" y="467"/>
                  <a:pt x="1492" y="451"/>
                </a:cubicBezTo>
                <a:cubicBezTo>
                  <a:pt x="1476" y="435"/>
                  <a:pt x="1464" y="416"/>
                  <a:pt x="1455" y="395"/>
                </a:cubicBezTo>
                <a:cubicBezTo>
                  <a:pt x="1446" y="374"/>
                  <a:pt x="1441" y="351"/>
                  <a:pt x="1441" y="327"/>
                </a:cubicBezTo>
                <a:cubicBezTo>
                  <a:pt x="1441" y="303"/>
                  <a:pt x="1446" y="280"/>
                  <a:pt x="1455" y="258"/>
                </a:cubicBezTo>
                <a:cubicBezTo>
                  <a:pt x="1464" y="237"/>
                  <a:pt x="1476" y="218"/>
                  <a:pt x="1492" y="202"/>
                </a:cubicBezTo>
                <a:cubicBezTo>
                  <a:pt x="1508" y="187"/>
                  <a:pt x="1527" y="174"/>
                  <a:pt x="1549" y="165"/>
                </a:cubicBezTo>
                <a:cubicBezTo>
                  <a:pt x="1571" y="156"/>
                  <a:pt x="1594" y="151"/>
                  <a:pt x="1620" y="151"/>
                </a:cubicBezTo>
                <a:cubicBezTo>
                  <a:pt x="1645" y="151"/>
                  <a:pt x="1668" y="156"/>
                  <a:pt x="1690" y="165"/>
                </a:cubicBezTo>
                <a:cubicBezTo>
                  <a:pt x="1712" y="174"/>
                  <a:pt x="1731" y="187"/>
                  <a:pt x="1747" y="202"/>
                </a:cubicBezTo>
                <a:cubicBezTo>
                  <a:pt x="1763" y="218"/>
                  <a:pt x="1776" y="237"/>
                  <a:pt x="1785" y="258"/>
                </a:cubicBezTo>
                <a:cubicBezTo>
                  <a:pt x="1794" y="280"/>
                  <a:pt x="1799" y="303"/>
                  <a:pt x="1799" y="327"/>
                </a:cubicBezTo>
                <a:cubicBezTo>
                  <a:pt x="1799" y="351"/>
                  <a:pt x="1794" y="374"/>
                  <a:pt x="1785" y="395"/>
                </a:cubicBezTo>
                <a:cubicBezTo>
                  <a:pt x="1776" y="416"/>
                  <a:pt x="1763" y="435"/>
                  <a:pt x="1747" y="451"/>
                </a:cubicBezTo>
                <a:cubicBezTo>
                  <a:pt x="1731" y="467"/>
                  <a:pt x="1713" y="480"/>
                  <a:pt x="1691" y="489"/>
                </a:cubicBezTo>
                <a:cubicBezTo>
                  <a:pt x="1669" y="498"/>
                  <a:pt x="1645" y="503"/>
                  <a:pt x="1620" y="503"/>
                </a:cubicBezTo>
                <a:close/>
                <a:moveTo>
                  <a:pt x="1620" y="421"/>
                </a:moveTo>
                <a:cubicBezTo>
                  <a:pt x="1633" y="421"/>
                  <a:pt x="1645" y="418"/>
                  <a:pt x="1657" y="413"/>
                </a:cubicBezTo>
                <a:cubicBezTo>
                  <a:pt x="1668" y="408"/>
                  <a:pt x="1678" y="402"/>
                  <a:pt x="1686" y="393"/>
                </a:cubicBezTo>
                <a:cubicBezTo>
                  <a:pt x="1694" y="385"/>
                  <a:pt x="1701" y="375"/>
                  <a:pt x="1706" y="364"/>
                </a:cubicBezTo>
                <a:cubicBezTo>
                  <a:pt x="1711" y="352"/>
                  <a:pt x="1713" y="340"/>
                  <a:pt x="1713" y="326"/>
                </a:cubicBezTo>
                <a:cubicBezTo>
                  <a:pt x="1713" y="313"/>
                  <a:pt x="1711" y="301"/>
                  <a:pt x="1706" y="289"/>
                </a:cubicBezTo>
                <a:cubicBezTo>
                  <a:pt x="1701" y="278"/>
                  <a:pt x="1694" y="268"/>
                  <a:pt x="1686" y="259"/>
                </a:cubicBezTo>
                <a:cubicBezTo>
                  <a:pt x="1678" y="251"/>
                  <a:pt x="1668" y="244"/>
                  <a:pt x="1657" y="239"/>
                </a:cubicBezTo>
                <a:cubicBezTo>
                  <a:pt x="1645" y="234"/>
                  <a:pt x="1633" y="232"/>
                  <a:pt x="1620" y="232"/>
                </a:cubicBezTo>
                <a:cubicBezTo>
                  <a:pt x="1607" y="232"/>
                  <a:pt x="1595" y="234"/>
                  <a:pt x="1584" y="239"/>
                </a:cubicBezTo>
                <a:cubicBezTo>
                  <a:pt x="1573" y="244"/>
                  <a:pt x="1563" y="251"/>
                  <a:pt x="1555" y="259"/>
                </a:cubicBezTo>
                <a:cubicBezTo>
                  <a:pt x="1546" y="268"/>
                  <a:pt x="1540" y="278"/>
                  <a:pt x="1535" y="289"/>
                </a:cubicBezTo>
                <a:cubicBezTo>
                  <a:pt x="1530" y="301"/>
                  <a:pt x="1528" y="313"/>
                  <a:pt x="1528" y="326"/>
                </a:cubicBezTo>
                <a:cubicBezTo>
                  <a:pt x="1528" y="340"/>
                  <a:pt x="1530" y="352"/>
                  <a:pt x="1535" y="364"/>
                </a:cubicBezTo>
                <a:cubicBezTo>
                  <a:pt x="1540" y="375"/>
                  <a:pt x="1546" y="385"/>
                  <a:pt x="1555" y="393"/>
                </a:cubicBezTo>
                <a:cubicBezTo>
                  <a:pt x="1563" y="402"/>
                  <a:pt x="1573" y="408"/>
                  <a:pt x="1584" y="413"/>
                </a:cubicBezTo>
                <a:cubicBezTo>
                  <a:pt x="1595" y="418"/>
                  <a:pt x="1607" y="421"/>
                  <a:pt x="1620" y="421"/>
                </a:cubicBezTo>
                <a:close/>
                <a:moveTo>
                  <a:pt x="0" y="158"/>
                </a:moveTo>
                <a:cubicBezTo>
                  <a:pt x="88" y="158"/>
                  <a:pt x="88" y="158"/>
                  <a:pt x="88" y="158"/>
                </a:cubicBezTo>
                <a:cubicBezTo>
                  <a:pt x="156" y="373"/>
                  <a:pt x="156" y="373"/>
                  <a:pt x="156" y="373"/>
                </a:cubicBezTo>
                <a:cubicBezTo>
                  <a:pt x="236" y="158"/>
                  <a:pt x="236" y="158"/>
                  <a:pt x="236" y="158"/>
                </a:cubicBezTo>
                <a:cubicBezTo>
                  <a:pt x="313" y="158"/>
                  <a:pt x="313" y="158"/>
                  <a:pt x="313" y="158"/>
                </a:cubicBezTo>
                <a:cubicBezTo>
                  <a:pt x="392" y="373"/>
                  <a:pt x="392" y="373"/>
                  <a:pt x="392" y="373"/>
                </a:cubicBezTo>
                <a:cubicBezTo>
                  <a:pt x="462" y="158"/>
                  <a:pt x="462" y="158"/>
                  <a:pt x="462" y="158"/>
                </a:cubicBezTo>
                <a:cubicBezTo>
                  <a:pt x="550" y="158"/>
                  <a:pt x="550" y="158"/>
                  <a:pt x="550" y="158"/>
                </a:cubicBezTo>
                <a:cubicBezTo>
                  <a:pt x="435" y="495"/>
                  <a:pt x="435" y="495"/>
                  <a:pt x="435" y="495"/>
                </a:cubicBezTo>
                <a:cubicBezTo>
                  <a:pt x="354" y="495"/>
                  <a:pt x="354" y="495"/>
                  <a:pt x="354" y="495"/>
                </a:cubicBezTo>
                <a:cubicBezTo>
                  <a:pt x="274" y="275"/>
                  <a:pt x="274" y="275"/>
                  <a:pt x="274" y="275"/>
                </a:cubicBezTo>
                <a:cubicBezTo>
                  <a:pt x="192" y="495"/>
                  <a:pt x="192" y="495"/>
                  <a:pt x="192" y="495"/>
                </a:cubicBezTo>
                <a:cubicBezTo>
                  <a:pt x="110" y="495"/>
                  <a:pt x="110" y="495"/>
                  <a:pt x="110" y="495"/>
                </a:cubicBezTo>
                <a:lnTo>
                  <a:pt x="0" y="15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_Left_Arc_Turquoi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6"/>
          <p:cNvSpPr/>
          <p:nvPr userDrawn="1"/>
        </p:nvSpPr>
        <p:spPr>
          <a:xfrm>
            <a:off x="1535" y="447"/>
            <a:ext cx="4062518" cy="6857109"/>
          </a:xfrm>
          <a:prstGeom prst="rect">
            <a:avLst/>
          </a:prstGeom>
          <a:solidFill>
            <a:srgbClr val="0095B7"/>
          </a:solidFill>
          <a:ln w="12700">
            <a:miter lim="400000"/>
          </a:ln>
        </p:spPr>
        <p:txBody>
          <a:bodyPr lIns="45719" rIns="45719" anchor="ctr">
            <a:noAutofit/>
          </a:bodyPr>
          <a:lstStyle/>
          <a:p>
            <a:pPr algn="ctr">
              <a:defRPr sz="1000">
                <a:solidFill>
                  <a:srgbClr val="FFFFFF"/>
                </a:solidFill>
              </a:defRPr>
            </a:pPr>
            <a:endParaRPr>
              <a:latin typeface="Tenorite" pitchFamily="2" charset="0"/>
            </a:endParaRPr>
          </a:p>
        </p:txBody>
      </p:sp>
      <p:pic>
        <p:nvPicPr>
          <p:cNvPr id="34" name="Imagen 4" descr="Imagen 4"/>
          <p:cNvPicPr>
            <a:picLocks noChangeAspect="1"/>
          </p:cNvPicPr>
          <p:nvPr userDrawn="1"/>
        </p:nvPicPr>
        <p:blipFill rotWithShape="1">
          <a:blip r:embed="rId2" cstate="email"/>
          <a:srcRect/>
          <a:stretch>
            <a:fillRect/>
          </a:stretch>
        </p:blipFill>
        <p:spPr>
          <a:xfrm rot="5400000">
            <a:off x="831265" y="2100171"/>
            <a:ext cx="6857997" cy="265766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38" name="Text Placeholder 2"/>
          <p:cNvSpPr>
            <a:spLocks noGrp="1"/>
          </p:cNvSpPr>
          <p:nvPr>
            <p:ph type="body" idx="31" hasCustomPrompt="1"/>
          </p:nvPr>
        </p:nvSpPr>
        <p:spPr>
          <a:xfrm>
            <a:off x="541738" y="2164140"/>
            <a:ext cx="2849855" cy="413690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description</a:t>
            </a:r>
            <a:endParaRPr lang="en-US"/>
          </a:p>
        </p:txBody>
      </p:sp>
      <p:sp>
        <p:nvSpPr>
          <p:cNvPr id="51" name="Text Placeholder 2"/>
          <p:cNvSpPr>
            <a:spLocks noGrp="1"/>
          </p:cNvSpPr>
          <p:nvPr>
            <p:ph type="body" idx="32" hasCustomPrompt="1"/>
          </p:nvPr>
        </p:nvSpPr>
        <p:spPr>
          <a:xfrm>
            <a:off x="559269" y="617882"/>
            <a:ext cx="2849855" cy="46277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800" b="1">
                <a:solidFill>
                  <a:schemeClr val="bg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52" name="Text Placeholder 2"/>
          <p:cNvSpPr>
            <a:spLocks noGrp="1"/>
          </p:cNvSpPr>
          <p:nvPr>
            <p:ph type="body" idx="33" hasCustomPrompt="1"/>
          </p:nvPr>
        </p:nvSpPr>
        <p:spPr>
          <a:xfrm>
            <a:off x="4323437" y="617882"/>
            <a:ext cx="2276869" cy="50174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600">
                <a:solidFill>
                  <a:srgbClr val="341854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</a:t>
            </a:r>
            <a:endParaRPr lang="en-US"/>
          </a:p>
        </p:txBody>
      </p:sp>
      <p:sp>
        <p:nvSpPr>
          <p:cNvPr id="53" name="Text Placeholder 2"/>
          <p:cNvSpPr>
            <a:spLocks noGrp="1"/>
          </p:cNvSpPr>
          <p:nvPr>
            <p:ph type="body" idx="34" hasCustomPrompt="1"/>
          </p:nvPr>
        </p:nvSpPr>
        <p:spPr>
          <a:xfrm>
            <a:off x="4314306" y="1235509"/>
            <a:ext cx="2286000" cy="29975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description</a:t>
            </a:r>
            <a:endParaRPr lang="en-US"/>
          </a:p>
        </p:txBody>
      </p:sp>
      <p:sp>
        <p:nvSpPr>
          <p:cNvPr id="56" name="Text Placeholder 2"/>
          <p:cNvSpPr>
            <a:spLocks noGrp="1"/>
          </p:cNvSpPr>
          <p:nvPr>
            <p:ph type="body" idx="54" hasCustomPrompt="1"/>
          </p:nvPr>
        </p:nvSpPr>
        <p:spPr>
          <a:xfrm>
            <a:off x="7256441" y="3404061"/>
            <a:ext cx="4114800" cy="7273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description</a:t>
            </a:r>
            <a:endParaRPr lang="en-US"/>
          </a:p>
        </p:txBody>
      </p:sp>
      <p:sp>
        <p:nvSpPr>
          <p:cNvPr id="57" name="Text Placeholder 2"/>
          <p:cNvSpPr>
            <a:spLocks noGrp="1"/>
          </p:cNvSpPr>
          <p:nvPr>
            <p:ph type="body" idx="55" hasCustomPrompt="1"/>
          </p:nvPr>
        </p:nvSpPr>
        <p:spPr>
          <a:xfrm>
            <a:off x="7256441" y="4437112"/>
            <a:ext cx="4114800" cy="21246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rgbClr val="341854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58" name="Text Placeholder 2"/>
          <p:cNvSpPr>
            <a:spLocks noGrp="1"/>
          </p:cNvSpPr>
          <p:nvPr>
            <p:ph type="body" idx="56" hasCustomPrompt="1"/>
          </p:nvPr>
        </p:nvSpPr>
        <p:spPr>
          <a:xfrm>
            <a:off x="7256441" y="4711926"/>
            <a:ext cx="4114800" cy="47521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description</a:t>
            </a:r>
            <a:endParaRPr lang="en-US"/>
          </a:p>
        </p:txBody>
      </p:sp>
      <p:sp>
        <p:nvSpPr>
          <p:cNvPr id="59" name="Text Placeholder 2"/>
          <p:cNvSpPr>
            <a:spLocks noGrp="1"/>
          </p:cNvSpPr>
          <p:nvPr>
            <p:ph type="body" idx="57" hasCustomPrompt="1"/>
          </p:nvPr>
        </p:nvSpPr>
        <p:spPr>
          <a:xfrm>
            <a:off x="7256441" y="5373216"/>
            <a:ext cx="4114800" cy="21246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rgbClr val="341854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60" name="Text Placeholder 2"/>
          <p:cNvSpPr>
            <a:spLocks noGrp="1"/>
          </p:cNvSpPr>
          <p:nvPr>
            <p:ph type="body" idx="58" hasCustomPrompt="1"/>
          </p:nvPr>
        </p:nvSpPr>
        <p:spPr>
          <a:xfrm>
            <a:off x="7256441" y="5648030"/>
            <a:ext cx="4114800" cy="7273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description</a:t>
            </a:r>
            <a:endParaRPr lang="en-US"/>
          </a:p>
        </p:txBody>
      </p:sp>
      <p:sp>
        <p:nvSpPr>
          <p:cNvPr id="61" name="Text Placeholder 2"/>
          <p:cNvSpPr>
            <a:spLocks noGrp="1"/>
          </p:cNvSpPr>
          <p:nvPr>
            <p:ph type="body" idx="59" hasCustomPrompt="1"/>
          </p:nvPr>
        </p:nvSpPr>
        <p:spPr>
          <a:xfrm>
            <a:off x="7256441" y="3140968"/>
            <a:ext cx="4114800" cy="21246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rgbClr val="341854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63" name="Text Placeholder 2"/>
          <p:cNvSpPr>
            <a:spLocks noGrp="1"/>
          </p:cNvSpPr>
          <p:nvPr>
            <p:ph type="body" idx="60" hasCustomPrompt="1"/>
          </p:nvPr>
        </p:nvSpPr>
        <p:spPr>
          <a:xfrm>
            <a:off x="541738" y="1196753"/>
            <a:ext cx="2849855" cy="30785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subtitle</a:t>
            </a:r>
            <a:endParaRPr lang="en-US"/>
          </a:p>
        </p:txBody>
      </p:sp>
      <p:sp>
        <p:nvSpPr>
          <p:cNvPr id="7" name="Número de diapositiva"/>
          <p:cNvSpPr txBox="1"/>
          <p:nvPr userDrawn="1"/>
        </p:nvSpPr>
        <p:spPr>
          <a:xfrm>
            <a:off x="11516762" y="6509914"/>
            <a:ext cx="548640" cy="91440"/>
          </a:xfrm>
          <a:prstGeom prst="rect">
            <a:avLst/>
          </a:prstGeom>
        </p:spPr>
        <p:txBody>
          <a:bodyPr anchor="ctr">
            <a:no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7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enorite" pitchFamily="2" charset="0"/>
                <a:ea typeface="+mn-ea"/>
                <a:cs typeface="+mn-cs"/>
                <a:sym typeface="Tenorite Regular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9pPr>
          </a:lstStyle>
          <a:p>
            <a:fld id="{86CB4B4D-7CA3-9044-876B-883B54F8677D}" type="slidenum">
              <a:rPr lang="en-US" sz="800" smtClean="0"/>
            </a:fld>
            <a:endParaRPr lang="en-US" sz="800"/>
          </a:p>
        </p:txBody>
      </p:sp>
      <p:sp>
        <p:nvSpPr>
          <p:cNvPr id="8" name="Freeform 5"/>
          <p:cNvSpPr>
            <a:spLocks noEditPoints="1"/>
          </p:cNvSpPr>
          <p:nvPr userDrawn="1"/>
        </p:nvSpPr>
        <p:spPr bwMode="auto">
          <a:xfrm>
            <a:off x="10784911" y="6479382"/>
            <a:ext cx="468874" cy="173633"/>
          </a:xfrm>
          <a:custGeom>
            <a:avLst/>
            <a:gdLst>
              <a:gd name="T0" fmla="*/ 698 w 1799"/>
              <a:gd name="T1" fmla="*/ 158 h 664"/>
              <a:gd name="T2" fmla="*/ 610 w 1799"/>
              <a:gd name="T3" fmla="*/ 496 h 664"/>
              <a:gd name="T4" fmla="*/ 664 w 1799"/>
              <a:gd name="T5" fmla="*/ 7 h 664"/>
              <a:gd name="T6" fmla="*/ 638 w 1799"/>
              <a:gd name="T7" fmla="*/ 105 h 664"/>
              <a:gd name="T8" fmla="*/ 664 w 1799"/>
              <a:gd name="T9" fmla="*/ 7 h 664"/>
              <a:gd name="T10" fmla="*/ 907 w 1799"/>
              <a:gd name="T11" fmla="*/ 491 h 664"/>
              <a:gd name="T12" fmla="*/ 863 w 1799"/>
              <a:gd name="T13" fmla="*/ 664 h 664"/>
              <a:gd name="T14" fmla="*/ 777 w 1799"/>
              <a:gd name="T15" fmla="*/ 158 h 664"/>
              <a:gd name="T16" fmla="*/ 862 w 1799"/>
              <a:gd name="T17" fmla="*/ 205 h 664"/>
              <a:gd name="T18" fmla="*/ 969 w 1799"/>
              <a:gd name="T19" fmla="*/ 151 h 664"/>
              <a:gd name="T20" fmla="*/ 1082 w 1799"/>
              <a:gd name="T21" fmla="*/ 199 h 664"/>
              <a:gd name="T22" fmla="*/ 1131 w 1799"/>
              <a:gd name="T23" fmla="*/ 327 h 664"/>
              <a:gd name="T24" fmla="*/ 1081 w 1799"/>
              <a:gd name="T25" fmla="*/ 455 h 664"/>
              <a:gd name="T26" fmla="*/ 969 w 1799"/>
              <a:gd name="T27" fmla="*/ 503 h 664"/>
              <a:gd name="T28" fmla="*/ 988 w 1799"/>
              <a:gd name="T29" fmla="*/ 414 h 664"/>
              <a:gd name="T30" fmla="*/ 1038 w 1799"/>
              <a:gd name="T31" fmla="*/ 364 h 664"/>
              <a:gd name="T32" fmla="*/ 1038 w 1799"/>
              <a:gd name="T33" fmla="*/ 289 h 664"/>
              <a:gd name="T34" fmla="*/ 988 w 1799"/>
              <a:gd name="T35" fmla="*/ 239 h 664"/>
              <a:gd name="T36" fmla="*/ 915 w 1799"/>
              <a:gd name="T37" fmla="*/ 239 h 664"/>
              <a:gd name="T38" fmla="*/ 865 w 1799"/>
              <a:gd name="T39" fmla="*/ 289 h 664"/>
              <a:gd name="T40" fmla="*/ 865 w 1799"/>
              <a:gd name="T41" fmla="*/ 364 h 664"/>
              <a:gd name="T42" fmla="*/ 915 w 1799"/>
              <a:gd name="T43" fmla="*/ 414 h 664"/>
              <a:gd name="T44" fmla="*/ 1194 w 1799"/>
              <a:gd name="T45" fmla="*/ 158 h 664"/>
              <a:gd name="T46" fmla="*/ 1279 w 1799"/>
              <a:gd name="T47" fmla="*/ 210 h 664"/>
              <a:gd name="T48" fmla="*/ 1372 w 1799"/>
              <a:gd name="T49" fmla="*/ 152 h 664"/>
              <a:gd name="T50" fmla="*/ 1429 w 1799"/>
              <a:gd name="T51" fmla="*/ 165 h 664"/>
              <a:gd name="T52" fmla="*/ 1379 w 1799"/>
              <a:gd name="T53" fmla="*/ 242 h 664"/>
              <a:gd name="T54" fmla="*/ 1299 w 1799"/>
              <a:gd name="T55" fmla="*/ 257 h 664"/>
              <a:gd name="T56" fmla="*/ 1279 w 1799"/>
              <a:gd name="T57" fmla="*/ 496 h 664"/>
              <a:gd name="T58" fmla="*/ 1194 w 1799"/>
              <a:gd name="T59" fmla="*/ 158 h 664"/>
              <a:gd name="T60" fmla="*/ 1549 w 1799"/>
              <a:gd name="T61" fmla="*/ 489 h 664"/>
              <a:gd name="T62" fmla="*/ 1455 w 1799"/>
              <a:gd name="T63" fmla="*/ 395 h 664"/>
              <a:gd name="T64" fmla="*/ 1455 w 1799"/>
              <a:gd name="T65" fmla="*/ 258 h 664"/>
              <a:gd name="T66" fmla="*/ 1549 w 1799"/>
              <a:gd name="T67" fmla="*/ 165 h 664"/>
              <a:gd name="T68" fmla="*/ 1690 w 1799"/>
              <a:gd name="T69" fmla="*/ 165 h 664"/>
              <a:gd name="T70" fmla="*/ 1785 w 1799"/>
              <a:gd name="T71" fmla="*/ 258 h 664"/>
              <a:gd name="T72" fmla="*/ 1785 w 1799"/>
              <a:gd name="T73" fmla="*/ 395 h 664"/>
              <a:gd name="T74" fmla="*/ 1691 w 1799"/>
              <a:gd name="T75" fmla="*/ 489 h 664"/>
              <a:gd name="T76" fmla="*/ 1620 w 1799"/>
              <a:gd name="T77" fmla="*/ 421 h 664"/>
              <a:gd name="T78" fmla="*/ 1686 w 1799"/>
              <a:gd name="T79" fmla="*/ 393 h 664"/>
              <a:gd name="T80" fmla="*/ 1713 w 1799"/>
              <a:gd name="T81" fmla="*/ 326 h 664"/>
              <a:gd name="T82" fmla="*/ 1686 w 1799"/>
              <a:gd name="T83" fmla="*/ 259 h 664"/>
              <a:gd name="T84" fmla="*/ 1620 w 1799"/>
              <a:gd name="T85" fmla="*/ 232 h 664"/>
              <a:gd name="T86" fmla="*/ 1555 w 1799"/>
              <a:gd name="T87" fmla="*/ 259 h 664"/>
              <a:gd name="T88" fmla="*/ 1528 w 1799"/>
              <a:gd name="T89" fmla="*/ 326 h 664"/>
              <a:gd name="T90" fmla="*/ 1555 w 1799"/>
              <a:gd name="T91" fmla="*/ 393 h 664"/>
              <a:gd name="T92" fmla="*/ 1620 w 1799"/>
              <a:gd name="T93" fmla="*/ 421 h 664"/>
              <a:gd name="T94" fmla="*/ 88 w 1799"/>
              <a:gd name="T95" fmla="*/ 158 h 664"/>
              <a:gd name="T96" fmla="*/ 236 w 1799"/>
              <a:gd name="T97" fmla="*/ 158 h 664"/>
              <a:gd name="T98" fmla="*/ 392 w 1799"/>
              <a:gd name="T99" fmla="*/ 373 h 664"/>
              <a:gd name="T100" fmla="*/ 550 w 1799"/>
              <a:gd name="T101" fmla="*/ 158 h 664"/>
              <a:gd name="T102" fmla="*/ 354 w 1799"/>
              <a:gd name="T103" fmla="*/ 495 h 664"/>
              <a:gd name="T104" fmla="*/ 192 w 1799"/>
              <a:gd name="T105" fmla="*/ 495 h 664"/>
              <a:gd name="T106" fmla="*/ 0 w 1799"/>
              <a:gd name="T107" fmla="*/ 158 h 6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799" h="664">
                <a:moveTo>
                  <a:pt x="610" y="158"/>
                </a:moveTo>
                <a:cubicBezTo>
                  <a:pt x="698" y="158"/>
                  <a:pt x="698" y="158"/>
                  <a:pt x="698" y="158"/>
                </a:cubicBezTo>
                <a:cubicBezTo>
                  <a:pt x="698" y="496"/>
                  <a:pt x="698" y="496"/>
                  <a:pt x="698" y="496"/>
                </a:cubicBezTo>
                <a:cubicBezTo>
                  <a:pt x="610" y="496"/>
                  <a:pt x="610" y="496"/>
                  <a:pt x="610" y="496"/>
                </a:cubicBezTo>
                <a:lnTo>
                  <a:pt x="610" y="158"/>
                </a:lnTo>
                <a:close/>
                <a:moveTo>
                  <a:pt x="664" y="7"/>
                </a:moveTo>
                <a:cubicBezTo>
                  <a:pt x="637" y="0"/>
                  <a:pt x="609" y="16"/>
                  <a:pt x="602" y="43"/>
                </a:cubicBezTo>
                <a:cubicBezTo>
                  <a:pt x="595" y="70"/>
                  <a:pt x="611" y="98"/>
                  <a:pt x="638" y="105"/>
                </a:cubicBezTo>
                <a:cubicBezTo>
                  <a:pt x="665" y="112"/>
                  <a:pt x="693" y="96"/>
                  <a:pt x="700" y="69"/>
                </a:cubicBezTo>
                <a:cubicBezTo>
                  <a:pt x="707" y="42"/>
                  <a:pt x="691" y="14"/>
                  <a:pt x="664" y="7"/>
                </a:cubicBezTo>
                <a:close/>
                <a:moveTo>
                  <a:pt x="969" y="503"/>
                </a:moveTo>
                <a:cubicBezTo>
                  <a:pt x="946" y="503"/>
                  <a:pt x="926" y="499"/>
                  <a:pt x="907" y="491"/>
                </a:cubicBezTo>
                <a:cubicBezTo>
                  <a:pt x="889" y="482"/>
                  <a:pt x="874" y="470"/>
                  <a:pt x="863" y="455"/>
                </a:cubicBezTo>
                <a:cubicBezTo>
                  <a:pt x="863" y="664"/>
                  <a:pt x="863" y="664"/>
                  <a:pt x="863" y="664"/>
                </a:cubicBezTo>
                <a:cubicBezTo>
                  <a:pt x="777" y="664"/>
                  <a:pt x="777" y="664"/>
                  <a:pt x="777" y="664"/>
                </a:cubicBezTo>
                <a:cubicBezTo>
                  <a:pt x="777" y="158"/>
                  <a:pt x="777" y="158"/>
                  <a:pt x="777" y="158"/>
                </a:cubicBezTo>
                <a:cubicBezTo>
                  <a:pt x="862" y="158"/>
                  <a:pt x="862" y="158"/>
                  <a:pt x="862" y="158"/>
                </a:cubicBezTo>
                <a:cubicBezTo>
                  <a:pt x="862" y="205"/>
                  <a:pt x="862" y="205"/>
                  <a:pt x="862" y="205"/>
                </a:cubicBezTo>
                <a:cubicBezTo>
                  <a:pt x="874" y="188"/>
                  <a:pt x="888" y="175"/>
                  <a:pt x="907" y="166"/>
                </a:cubicBezTo>
                <a:cubicBezTo>
                  <a:pt x="925" y="156"/>
                  <a:pt x="946" y="151"/>
                  <a:pt x="969" y="151"/>
                </a:cubicBezTo>
                <a:cubicBezTo>
                  <a:pt x="990" y="151"/>
                  <a:pt x="1010" y="155"/>
                  <a:pt x="1030" y="163"/>
                </a:cubicBezTo>
                <a:cubicBezTo>
                  <a:pt x="1050" y="172"/>
                  <a:pt x="1067" y="183"/>
                  <a:pt x="1082" y="199"/>
                </a:cubicBezTo>
                <a:cubicBezTo>
                  <a:pt x="1097" y="214"/>
                  <a:pt x="1109" y="233"/>
                  <a:pt x="1118" y="254"/>
                </a:cubicBezTo>
                <a:cubicBezTo>
                  <a:pt x="1127" y="276"/>
                  <a:pt x="1131" y="300"/>
                  <a:pt x="1131" y="327"/>
                </a:cubicBezTo>
                <a:cubicBezTo>
                  <a:pt x="1131" y="354"/>
                  <a:pt x="1127" y="378"/>
                  <a:pt x="1118" y="400"/>
                </a:cubicBezTo>
                <a:cubicBezTo>
                  <a:pt x="1108" y="421"/>
                  <a:pt x="1096" y="440"/>
                  <a:pt x="1081" y="455"/>
                </a:cubicBezTo>
                <a:cubicBezTo>
                  <a:pt x="1066" y="471"/>
                  <a:pt x="1049" y="482"/>
                  <a:pt x="1030" y="491"/>
                </a:cubicBezTo>
                <a:cubicBezTo>
                  <a:pt x="1010" y="499"/>
                  <a:pt x="990" y="503"/>
                  <a:pt x="969" y="503"/>
                </a:cubicBezTo>
                <a:close/>
                <a:moveTo>
                  <a:pt x="952" y="421"/>
                </a:moveTo>
                <a:cubicBezTo>
                  <a:pt x="965" y="421"/>
                  <a:pt x="977" y="419"/>
                  <a:pt x="988" y="414"/>
                </a:cubicBezTo>
                <a:cubicBezTo>
                  <a:pt x="999" y="409"/>
                  <a:pt x="1009" y="402"/>
                  <a:pt x="1018" y="394"/>
                </a:cubicBezTo>
                <a:cubicBezTo>
                  <a:pt x="1026" y="385"/>
                  <a:pt x="1033" y="375"/>
                  <a:pt x="1038" y="364"/>
                </a:cubicBezTo>
                <a:cubicBezTo>
                  <a:pt x="1043" y="352"/>
                  <a:pt x="1045" y="340"/>
                  <a:pt x="1045" y="326"/>
                </a:cubicBezTo>
                <a:cubicBezTo>
                  <a:pt x="1045" y="313"/>
                  <a:pt x="1043" y="301"/>
                  <a:pt x="1038" y="289"/>
                </a:cubicBezTo>
                <a:cubicBezTo>
                  <a:pt x="1033" y="278"/>
                  <a:pt x="1026" y="268"/>
                  <a:pt x="1018" y="259"/>
                </a:cubicBezTo>
                <a:cubicBezTo>
                  <a:pt x="1009" y="251"/>
                  <a:pt x="999" y="244"/>
                  <a:pt x="988" y="239"/>
                </a:cubicBezTo>
                <a:cubicBezTo>
                  <a:pt x="977" y="234"/>
                  <a:pt x="965" y="231"/>
                  <a:pt x="952" y="231"/>
                </a:cubicBezTo>
                <a:cubicBezTo>
                  <a:pt x="938" y="231"/>
                  <a:pt x="926" y="234"/>
                  <a:pt x="915" y="239"/>
                </a:cubicBezTo>
                <a:cubicBezTo>
                  <a:pt x="903" y="244"/>
                  <a:pt x="893" y="251"/>
                  <a:pt x="885" y="259"/>
                </a:cubicBezTo>
                <a:cubicBezTo>
                  <a:pt x="877" y="268"/>
                  <a:pt x="870" y="278"/>
                  <a:pt x="865" y="289"/>
                </a:cubicBezTo>
                <a:cubicBezTo>
                  <a:pt x="860" y="301"/>
                  <a:pt x="858" y="313"/>
                  <a:pt x="858" y="326"/>
                </a:cubicBezTo>
                <a:cubicBezTo>
                  <a:pt x="858" y="340"/>
                  <a:pt x="860" y="352"/>
                  <a:pt x="865" y="364"/>
                </a:cubicBezTo>
                <a:cubicBezTo>
                  <a:pt x="870" y="375"/>
                  <a:pt x="877" y="385"/>
                  <a:pt x="885" y="394"/>
                </a:cubicBezTo>
                <a:cubicBezTo>
                  <a:pt x="893" y="402"/>
                  <a:pt x="903" y="409"/>
                  <a:pt x="915" y="414"/>
                </a:cubicBezTo>
                <a:cubicBezTo>
                  <a:pt x="926" y="419"/>
                  <a:pt x="938" y="421"/>
                  <a:pt x="952" y="421"/>
                </a:cubicBezTo>
                <a:close/>
                <a:moveTo>
                  <a:pt x="1194" y="158"/>
                </a:moveTo>
                <a:cubicBezTo>
                  <a:pt x="1279" y="158"/>
                  <a:pt x="1279" y="158"/>
                  <a:pt x="1279" y="158"/>
                </a:cubicBezTo>
                <a:cubicBezTo>
                  <a:pt x="1279" y="210"/>
                  <a:pt x="1279" y="210"/>
                  <a:pt x="1279" y="210"/>
                </a:cubicBezTo>
                <a:cubicBezTo>
                  <a:pt x="1287" y="190"/>
                  <a:pt x="1299" y="175"/>
                  <a:pt x="1315" y="166"/>
                </a:cubicBezTo>
                <a:cubicBezTo>
                  <a:pt x="1331" y="157"/>
                  <a:pt x="1350" y="152"/>
                  <a:pt x="1372" y="152"/>
                </a:cubicBezTo>
                <a:cubicBezTo>
                  <a:pt x="1383" y="152"/>
                  <a:pt x="1394" y="153"/>
                  <a:pt x="1403" y="156"/>
                </a:cubicBezTo>
                <a:cubicBezTo>
                  <a:pt x="1413" y="158"/>
                  <a:pt x="1422" y="161"/>
                  <a:pt x="1429" y="165"/>
                </a:cubicBezTo>
                <a:cubicBezTo>
                  <a:pt x="1397" y="250"/>
                  <a:pt x="1397" y="250"/>
                  <a:pt x="1397" y="250"/>
                </a:cubicBezTo>
                <a:cubicBezTo>
                  <a:pt x="1393" y="247"/>
                  <a:pt x="1387" y="244"/>
                  <a:pt x="1379" y="242"/>
                </a:cubicBezTo>
                <a:cubicBezTo>
                  <a:pt x="1371" y="239"/>
                  <a:pt x="1362" y="238"/>
                  <a:pt x="1352" y="238"/>
                </a:cubicBezTo>
                <a:cubicBezTo>
                  <a:pt x="1330" y="238"/>
                  <a:pt x="1313" y="244"/>
                  <a:pt x="1299" y="257"/>
                </a:cubicBezTo>
                <a:cubicBezTo>
                  <a:pt x="1286" y="269"/>
                  <a:pt x="1279" y="289"/>
                  <a:pt x="1279" y="318"/>
                </a:cubicBezTo>
                <a:cubicBezTo>
                  <a:pt x="1279" y="496"/>
                  <a:pt x="1279" y="496"/>
                  <a:pt x="1279" y="496"/>
                </a:cubicBezTo>
                <a:cubicBezTo>
                  <a:pt x="1194" y="496"/>
                  <a:pt x="1194" y="496"/>
                  <a:pt x="1194" y="496"/>
                </a:cubicBezTo>
                <a:lnTo>
                  <a:pt x="1194" y="158"/>
                </a:lnTo>
                <a:close/>
                <a:moveTo>
                  <a:pt x="1620" y="503"/>
                </a:moveTo>
                <a:cubicBezTo>
                  <a:pt x="1594" y="503"/>
                  <a:pt x="1571" y="498"/>
                  <a:pt x="1549" y="489"/>
                </a:cubicBezTo>
                <a:cubicBezTo>
                  <a:pt x="1527" y="480"/>
                  <a:pt x="1508" y="467"/>
                  <a:pt x="1492" y="451"/>
                </a:cubicBezTo>
                <a:cubicBezTo>
                  <a:pt x="1476" y="435"/>
                  <a:pt x="1464" y="416"/>
                  <a:pt x="1455" y="395"/>
                </a:cubicBezTo>
                <a:cubicBezTo>
                  <a:pt x="1446" y="374"/>
                  <a:pt x="1441" y="351"/>
                  <a:pt x="1441" y="327"/>
                </a:cubicBezTo>
                <a:cubicBezTo>
                  <a:pt x="1441" y="303"/>
                  <a:pt x="1446" y="280"/>
                  <a:pt x="1455" y="258"/>
                </a:cubicBezTo>
                <a:cubicBezTo>
                  <a:pt x="1464" y="237"/>
                  <a:pt x="1476" y="218"/>
                  <a:pt x="1492" y="202"/>
                </a:cubicBezTo>
                <a:cubicBezTo>
                  <a:pt x="1508" y="187"/>
                  <a:pt x="1527" y="174"/>
                  <a:pt x="1549" y="165"/>
                </a:cubicBezTo>
                <a:cubicBezTo>
                  <a:pt x="1571" y="156"/>
                  <a:pt x="1594" y="151"/>
                  <a:pt x="1620" y="151"/>
                </a:cubicBezTo>
                <a:cubicBezTo>
                  <a:pt x="1645" y="151"/>
                  <a:pt x="1668" y="156"/>
                  <a:pt x="1690" y="165"/>
                </a:cubicBezTo>
                <a:cubicBezTo>
                  <a:pt x="1712" y="174"/>
                  <a:pt x="1731" y="187"/>
                  <a:pt x="1747" y="202"/>
                </a:cubicBezTo>
                <a:cubicBezTo>
                  <a:pt x="1763" y="218"/>
                  <a:pt x="1776" y="237"/>
                  <a:pt x="1785" y="258"/>
                </a:cubicBezTo>
                <a:cubicBezTo>
                  <a:pt x="1794" y="280"/>
                  <a:pt x="1799" y="303"/>
                  <a:pt x="1799" y="327"/>
                </a:cubicBezTo>
                <a:cubicBezTo>
                  <a:pt x="1799" y="351"/>
                  <a:pt x="1794" y="374"/>
                  <a:pt x="1785" y="395"/>
                </a:cubicBezTo>
                <a:cubicBezTo>
                  <a:pt x="1776" y="416"/>
                  <a:pt x="1763" y="435"/>
                  <a:pt x="1747" y="451"/>
                </a:cubicBezTo>
                <a:cubicBezTo>
                  <a:pt x="1731" y="467"/>
                  <a:pt x="1713" y="480"/>
                  <a:pt x="1691" y="489"/>
                </a:cubicBezTo>
                <a:cubicBezTo>
                  <a:pt x="1669" y="498"/>
                  <a:pt x="1645" y="503"/>
                  <a:pt x="1620" y="503"/>
                </a:cubicBezTo>
                <a:close/>
                <a:moveTo>
                  <a:pt x="1620" y="421"/>
                </a:moveTo>
                <a:cubicBezTo>
                  <a:pt x="1633" y="421"/>
                  <a:pt x="1645" y="418"/>
                  <a:pt x="1657" y="413"/>
                </a:cubicBezTo>
                <a:cubicBezTo>
                  <a:pt x="1668" y="408"/>
                  <a:pt x="1678" y="402"/>
                  <a:pt x="1686" y="393"/>
                </a:cubicBezTo>
                <a:cubicBezTo>
                  <a:pt x="1694" y="385"/>
                  <a:pt x="1701" y="375"/>
                  <a:pt x="1706" y="364"/>
                </a:cubicBezTo>
                <a:cubicBezTo>
                  <a:pt x="1711" y="352"/>
                  <a:pt x="1713" y="340"/>
                  <a:pt x="1713" y="326"/>
                </a:cubicBezTo>
                <a:cubicBezTo>
                  <a:pt x="1713" y="313"/>
                  <a:pt x="1711" y="301"/>
                  <a:pt x="1706" y="289"/>
                </a:cubicBezTo>
                <a:cubicBezTo>
                  <a:pt x="1701" y="278"/>
                  <a:pt x="1694" y="268"/>
                  <a:pt x="1686" y="259"/>
                </a:cubicBezTo>
                <a:cubicBezTo>
                  <a:pt x="1678" y="251"/>
                  <a:pt x="1668" y="244"/>
                  <a:pt x="1657" y="239"/>
                </a:cubicBezTo>
                <a:cubicBezTo>
                  <a:pt x="1645" y="234"/>
                  <a:pt x="1633" y="232"/>
                  <a:pt x="1620" y="232"/>
                </a:cubicBezTo>
                <a:cubicBezTo>
                  <a:pt x="1607" y="232"/>
                  <a:pt x="1595" y="234"/>
                  <a:pt x="1584" y="239"/>
                </a:cubicBezTo>
                <a:cubicBezTo>
                  <a:pt x="1573" y="244"/>
                  <a:pt x="1563" y="251"/>
                  <a:pt x="1555" y="259"/>
                </a:cubicBezTo>
                <a:cubicBezTo>
                  <a:pt x="1546" y="268"/>
                  <a:pt x="1540" y="278"/>
                  <a:pt x="1535" y="289"/>
                </a:cubicBezTo>
                <a:cubicBezTo>
                  <a:pt x="1530" y="301"/>
                  <a:pt x="1528" y="313"/>
                  <a:pt x="1528" y="326"/>
                </a:cubicBezTo>
                <a:cubicBezTo>
                  <a:pt x="1528" y="340"/>
                  <a:pt x="1530" y="352"/>
                  <a:pt x="1535" y="364"/>
                </a:cubicBezTo>
                <a:cubicBezTo>
                  <a:pt x="1540" y="375"/>
                  <a:pt x="1546" y="385"/>
                  <a:pt x="1555" y="393"/>
                </a:cubicBezTo>
                <a:cubicBezTo>
                  <a:pt x="1563" y="402"/>
                  <a:pt x="1573" y="408"/>
                  <a:pt x="1584" y="413"/>
                </a:cubicBezTo>
                <a:cubicBezTo>
                  <a:pt x="1595" y="418"/>
                  <a:pt x="1607" y="421"/>
                  <a:pt x="1620" y="421"/>
                </a:cubicBezTo>
                <a:close/>
                <a:moveTo>
                  <a:pt x="0" y="158"/>
                </a:moveTo>
                <a:cubicBezTo>
                  <a:pt x="88" y="158"/>
                  <a:pt x="88" y="158"/>
                  <a:pt x="88" y="158"/>
                </a:cubicBezTo>
                <a:cubicBezTo>
                  <a:pt x="156" y="373"/>
                  <a:pt x="156" y="373"/>
                  <a:pt x="156" y="373"/>
                </a:cubicBezTo>
                <a:cubicBezTo>
                  <a:pt x="236" y="158"/>
                  <a:pt x="236" y="158"/>
                  <a:pt x="236" y="158"/>
                </a:cubicBezTo>
                <a:cubicBezTo>
                  <a:pt x="313" y="158"/>
                  <a:pt x="313" y="158"/>
                  <a:pt x="313" y="158"/>
                </a:cubicBezTo>
                <a:cubicBezTo>
                  <a:pt x="392" y="373"/>
                  <a:pt x="392" y="373"/>
                  <a:pt x="392" y="373"/>
                </a:cubicBezTo>
                <a:cubicBezTo>
                  <a:pt x="462" y="158"/>
                  <a:pt x="462" y="158"/>
                  <a:pt x="462" y="158"/>
                </a:cubicBezTo>
                <a:cubicBezTo>
                  <a:pt x="550" y="158"/>
                  <a:pt x="550" y="158"/>
                  <a:pt x="550" y="158"/>
                </a:cubicBezTo>
                <a:cubicBezTo>
                  <a:pt x="435" y="495"/>
                  <a:pt x="435" y="495"/>
                  <a:pt x="435" y="495"/>
                </a:cubicBezTo>
                <a:cubicBezTo>
                  <a:pt x="354" y="495"/>
                  <a:pt x="354" y="495"/>
                  <a:pt x="354" y="495"/>
                </a:cubicBezTo>
                <a:cubicBezTo>
                  <a:pt x="274" y="275"/>
                  <a:pt x="274" y="275"/>
                  <a:pt x="274" y="275"/>
                </a:cubicBezTo>
                <a:cubicBezTo>
                  <a:pt x="192" y="495"/>
                  <a:pt x="192" y="495"/>
                  <a:pt x="192" y="495"/>
                </a:cubicBezTo>
                <a:cubicBezTo>
                  <a:pt x="110" y="495"/>
                  <a:pt x="110" y="495"/>
                  <a:pt x="110" y="495"/>
                </a:cubicBezTo>
                <a:lnTo>
                  <a:pt x="0" y="15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_Left_Arc_Wipro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6"/>
          <p:cNvSpPr/>
          <p:nvPr userDrawn="1"/>
        </p:nvSpPr>
        <p:spPr>
          <a:xfrm>
            <a:off x="1535" y="447"/>
            <a:ext cx="4062518" cy="6857109"/>
          </a:xfrm>
          <a:prstGeom prst="rect">
            <a:avLst/>
          </a:prstGeom>
          <a:solidFill>
            <a:srgbClr val="341954"/>
          </a:solidFill>
          <a:ln w="12700">
            <a:miter lim="400000"/>
          </a:ln>
        </p:spPr>
        <p:txBody>
          <a:bodyPr lIns="45719" rIns="45719" anchor="ctr">
            <a:noAutofit/>
          </a:bodyPr>
          <a:lstStyle/>
          <a:p>
            <a:pPr algn="ctr">
              <a:defRPr sz="1000">
                <a:solidFill>
                  <a:srgbClr val="FFFFFF"/>
                </a:solidFill>
              </a:defRPr>
            </a:pPr>
            <a:endParaRPr>
              <a:latin typeface="Tenorite" pitchFamily="2" charset="0"/>
            </a:endParaRPr>
          </a:p>
        </p:txBody>
      </p:sp>
      <p:pic>
        <p:nvPicPr>
          <p:cNvPr id="34" name="Imagen 4" descr="Imagen 4"/>
          <p:cNvPicPr>
            <a:picLocks noChangeAspect="1"/>
          </p:cNvPicPr>
          <p:nvPr userDrawn="1"/>
        </p:nvPicPr>
        <p:blipFill rotWithShape="1">
          <a:blip r:embed="rId2" cstate="email"/>
          <a:srcRect/>
          <a:stretch>
            <a:fillRect/>
          </a:stretch>
        </p:blipFill>
        <p:spPr>
          <a:xfrm rot="5400000">
            <a:off x="831265" y="2100171"/>
            <a:ext cx="6857997" cy="265766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" name="Text Placeholder 2"/>
          <p:cNvSpPr>
            <a:spLocks noGrp="1"/>
          </p:cNvSpPr>
          <p:nvPr>
            <p:ph type="body" idx="32" hasCustomPrompt="1"/>
          </p:nvPr>
        </p:nvSpPr>
        <p:spPr>
          <a:xfrm>
            <a:off x="559269" y="617882"/>
            <a:ext cx="2832323" cy="10819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4" name="Text Placeholder 2"/>
          <p:cNvSpPr>
            <a:spLocks noGrp="1"/>
          </p:cNvSpPr>
          <p:nvPr>
            <p:ph type="body" idx="60" hasCustomPrompt="1"/>
          </p:nvPr>
        </p:nvSpPr>
        <p:spPr>
          <a:xfrm>
            <a:off x="541738" y="1841522"/>
            <a:ext cx="2849855" cy="30785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subtitle</a:t>
            </a:r>
            <a:endParaRPr lang="en-US"/>
          </a:p>
        </p:txBody>
      </p:sp>
      <p:sp>
        <p:nvSpPr>
          <p:cNvPr id="9" name="Número de diapositiva"/>
          <p:cNvSpPr txBox="1"/>
          <p:nvPr userDrawn="1"/>
        </p:nvSpPr>
        <p:spPr>
          <a:xfrm>
            <a:off x="11516762" y="6509914"/>
            <a:ext cx="548640" cy="91440"/>
          </a:xfrm>
          <a:prstGeom prst="rect">
            <a:avLst/>
          </a:prstGeom>
        </p:spPr>
        <p:txBody>
          <a:bodyPr anchor="ctr">
            <a:no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7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enorite" pitchFamily="2" charset="0"/>
                <a:ea typeface="+mn-ea"/>
                <a:cs typeface="+mn-cs"/>
                <a:sym typeface="Tenorite Regular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9pPr>
          </a:lstStyle>
          <a:p>
            <a:fld id="{86CB4B4D-7CA3-9044-876B-883B54F8677D}" type="slidenum">
              <a:rPr lang="en-US" sz="800" smtClean="0"/>
            </a:fld>
            <a:endParaRPr lang="en-US" sz="800"/>
          </a:p>
        </p:txBody>
      </p:sp>
      <p:sp>
        <p:nvSpPr>
          <p:cNvPr id="10" name="Freeform 5"/>
          <p:cNvSpPr>
            <a:spLocks noEditPoints="1"/>
          </p:cNvSpPr>
          <p:nvPr userDrawn="1"/>
        </p:nvSpPr>
        <p:spPr bwMode="auto">
          <a:xfrm>
            <a:off x="10784911" y="6479382"/>
            <a:ext cx="468874" cy="173633"/>
          </a:xfrm>
          <a:custGeom>
            <a:avLst/>
            <a:gdLst>
              <a:gd name="T0" fmla="*/ 698 w 1799"/>
              <a:gd name="T1" fmla="*/ 158 h 664"/>
              <a:gd name="T2" fmla="*/ 610 w 1799"/>
              <a:gd name="T3" fmla="*/ 496 h 664"/>
              <a:gd name="T4" fmla="*/ 664 w 1799"/>
              <a:gd name="T5" fmla="*/ 7 h 664"/>
              <a:gd name="T6" fmla="*/ 638 w 1799"/>
              <a:gd name="T7" fmla="*/ 105 h 664"/>
              <a:gd name="T8" fmla="*/ 664 w 1799"/>
              <a:gd name="T9" fmla="*/ 7 h 664"/>
              <a:gd name="T10" fmla="*/ 907 w 1799"/>
              <a:gd name="T11" fmla="*/ 491 h 664"/>
              <a:gd name="T12" fmla="*/ 863 w 1799"/>
              <a:gd name="T13" fmla="*/ 664 h 664"/>
              <a:gd name="T14" fmla="*/ 777 w 1799"/>
              <a:gd name="T15" fmla="*/ 158 h 664"/>
              <a:gd name="T16" fmla="*/ 862 w 1799"/>
              <a:gd name="T17" fmla="*/ 205 h 664"/>
              <a:gd name="T18" fmla="*/ 969 w 1799"/>
              <a:gd name="T19" fmla="*/ 151 h 664"/>
              <a:gd name="T20" fmla="*/ 1082 w 1799"/>
              <a:gd name="T21" fmla="*/ 199 h 664"/>
              <a:gd name="T22" fmla="*/ 1131 w 1799"/>
              <a:gd name="T23" fmla="*/ 327 h 664"/>
              <a:gd name="T24" fmla="*/ 1081 w 1799"/>
              <a:gd name="T25" fmla="*/ 455 h 664"/>
              <a:gd name="T26" fmla="*/ 969 w 1799"/>
              <a:gd name="T27" fmla="*/ 503 h 664"/>
              <a:gd name="T28" fmla="*/ 988 w 1799"/>
              <a:gd name="T29" fmla="*/ 414 h 664"/>
              <a:gd name="T30" fmla="*/ 1038 w 1799"/>
              <a:gd name="T31" fmla="*/ 364 h 664"/>
              <a:gd name="T32" fmla="*/ 1038 w 1799"/>
              <a:gd name="T33" fmla="*/ 289 h 664"/>
              <a:gd name="T34" fmla="*/ 988 w 1799"/>
              <a:gd name="T35" fmla="*/ 239 h 664"/>
              <a:gd name="T36" fmla="*/ 915 w 1799"/>
              <a:gd name="T37" fmla="*/ 239 h 664"/>
              <a:gd name="T38" fmla="*/ 865 w 1799"/>
              <a:gd name="T39" fmla="*/ 289 h 664"/>
              <a:gd name="T40" fmla="*/ 865 w 1799"/>
              <a:gd name="T41" fmla="*/ 364 h 664"/>
              <a:gd name="T42" fmla="*/ 915 w 1799"/>
              <a:gd name="T43" fmla="*/ 414 h 664"/>
              <a:gd name="T44" fmla="*/ 1194 w 1799"/>
              <a:gd name="T45" fmla="*/ 158 h 664"/>
              <a:gd name="T46" fmla="*/ 1279 w 1799"/>
              <a:gd name="T47" fmla="*/ 210 h 664"/>
              <a:gd name="T48" fmla="*/ 1372 w 1799"/>
              <a:gd name="T49" fmla="*/ 152 h 664"/>
              <a:gd name="T50" fmla="*/ 1429 w 1799"/>
              <a:gd name="T51" fmla="*/ 165 h 664"/>
              <a:gd name="T52" fmla="*/ 1379 w 1799"/>
              <a:gd name="T53" fmla="*/ 242 h 664"/>
              <a:gd name="T54" fmla="*/ 1299 w 1799"/>
              <a:gd name="T55" fmla="*/ 257 h 664"/>
              <a:gd name="T56" fmla="*/ 1279 w 1799"/>
              <a:gd name="T57" fmla="*/ 496 h 664"/>
              <a:gd name="T58" fmla="*/ 1194 w 1799"/>
              <a:gd name="T59" fmla="*/ 158 h 664"/>
              <a:gd name="T60" fmla="*/ 1549 w 1799"/>
              <a:gd name="T61" fmla="*/ 489 h 664"/>
              <a:gd name="T62" fmla="*/ 1455 w 1799"/>
              <a:gd name="T63" fmla="*/ 395 h 664"/>
              <a:gd name="T64" fmla="*/ 1455 w 1799"/>
              <a:gd name="T65" fmla="*/ 258 h 664"/>
              <a:gd name="T66" fmla="*/ 1549 w 1799"/>
              <a:gd name="T67" fmla="*/ 165 h 664"/>
              <a:gd name="T68" fmla="*/ 1690 w 1799"/>
              <a:gd name="T69" fmla="*/ 165 h 664"/>
              <a:gd name="T70" fmla="*/ 1785 w 1799"/>
              <a:gd name="T71" fmla="*/ 258 h 664"/>
              <a:gd name="T72" fmla="*/ 1785 w 1799"/>
              <a:gd name="T73" fmla="*/ 395 h 664"/>
              <a:gd name="T74" fmla="*/ 1691 w 1799"/>
              <a:gd name="T75" fmla="*/ 489 h 664"/>
              <a:gd name="T76" fmla="*/ 1620 w 1799"/>
              <a:gd name="T77" fmla="*/ 421 h 664"/>
              <a:gd name="T78" fmla="*/ 1686 w 1799"/>
              <a:gd name="T79" fmla="*/ 393 h 664"/>
              <a:gd name="T80" fmla="*/ 1713 w 1799"/>
              <a:gd name="T81" fmla="*/ 326 h 664"/>
              <a:gd name="T82" fmla="*/ 1686 w 1799"/>
              <a:gd name="T83" fmla="*/ 259 h 664"/>
              <a:gd name="T84" fmla="*/ 1620 w 1799"/>
              <a:gd name="T85" fmla="*/ 232 h 664"/>
              <a:gd name="T86" fmla="*/ 1555 w 1799"/>
              <a:gd name="T87" fmla="*/ 259 h 664"/>
              <a:gd name="T88" fmla="*/ 1528 w 1799"/>
              <a:gd name="T89" fmla="*/ 326 h 664"/>
              <a:gd name="T90" fmla="*/ 1555 w 1799"/>
              <a:gd name="T91" fmla="*/ 393 h 664"/>
              <a:gd name="T92" fmla="*/ 1620 w 1799"/>
              <a:gd name="T93" fmla="*/ 421 h 664"/>
              <a:gd name="T94" fmla="*/ 88 w 1799"/>
              <a:gd name="T95" fmla="*/ 158 h 664"/>
              <a:gd name="T96" fmla="*/ 236 w 1799"/>
              <a:gd name="T97" fmla="*/ 158 h 664"/>
              <a:gd name="T98" fmla="*/ 392 w 1799"/>
              <a:gd name="T99" fmla="*/ 373 h 664"/>
              <a:gd name="T100" fmla="*/ 550 w 1799"/>
              <a:gd name="T101" fmla="*/ 158 h 664"/>
              <a:gd name="T102" fmla="*/ 354 w 1799"/>
              <a:gd name="T103" fmla="*/ 495 h 664"/>
              <a:gd name="T104" fmla="*/ 192 w 1799"/>
              <a:gd name="T105" fmla="*/ 495 h 664"/>
              <a:gd name="T106" fmla="*/ 0 w 1799"/>
              <a:gd name="T107" fmla="*/ 158 h 6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799" h="664">
                <a:moveTo>
                  <a:pt x="610" y="158"/>
                </a:moveTo>
                <a:cubicBezTo>
                  <a:pt x="698" y="158"/>
                  <a:pt x="698" y="158"/>
                  <a:pt x="698" y="158"/>
                </a:cubicBezTo>
                <a:cubicBezTo>
                  <a:pt x="698" y="496"/>
                  <a:pt x="698" y="496"/>
                  <a:pt x="698" y="496"/>
                </a:cubicBezTo>
                <a:cubicBezTo>
                  <a:pt x="610" y="496"/>
                  <a:pt x="610" y="496"/>
                  <a:pt x="610" y="496"/>
                </a:cubicBezTo>
                <a:lnTo>
                  <a:pt x="610" y="158"/>
                </a:lnTo>
                <a:close/>
                <a:moveTo>
                  <a:pt x="664" y="7"/>
                </a:moveTo>
                <a:cubicBezTo>
                  <a:pt x="637" y="0"/>
                  <a:pt x="609" y="16"/>
                  <a:pt x="602" y="43"/>
                </a:cubicBezTo>
                <a:cubicBezTo>
                  <a:pt x="595" y="70"/>
                  <a:pt x="611" y="98"/>
                  <a:pt x="638" y="105"/>
                </a:cubicBezTo>
                <a:cubicBezTo>
                  <a:pt x="665" y="112"/>
                  <a:pt x="693" y="96"/>
                  <a:pt x="700" y="69"/>
                </a:cubicBezTo>
                <a:cubicBezTo>
                  <a:pt x="707" y="42"/>
                  <a:pt x="691" y="14"/>
                  <a:pt x="664" y="7"/>
                </a:cubicBezTo>
                <a:close/>
                <a:moveTo>
                  <a:pt x="969" y="503"/>
                </a:moveTo>
                <a:cubicBezTo>
                  <a:pt x="946" y="503"/>
                  <a:pt x="926" y="499"/>
                  <a:pt x="907" y="491"/>
                </a:cubicBezTo>
                <a:cubicBezTo>
                  <a:pt x="889" y="482"/>
                  <a:pt x="874" y="470"/>
                  <a:pt x="863" y="455"/>
                </a:cubicBezTo>
                <a:cubicBezTo>
                  <a:pt x="863" y="664"/>
                  <a:pt x="863" y="664"/>
                  <a:pt x="863" y="664"/>
                </a:cubicBezTo>
                <a:cubicBezTo>
                  <a:pt x="777" y="664"/>
                  <a:pt x="777" y="664"/>
                  <a:pt x="777" y="664"/>
                </a:cubicBezTo>
                <a:cubicBezTo>
                  <a:pt x="777" y="158"/>
                  <a:pt x="777" y="158"/>
                  <a:pt x="777" y="158"/>
                </a:cubicBezTo>
                <a:cubicBezTo>
                  <a:pt x="862" y="158"/>
                  <a:pt x="862" y="158"/>
                  <a:pt x="862" y="158"/>
                </a:cubicBezTo>
                <a:cubicBezTo>
                  <a:pt x="862" y="205"/>
                  <a:pt x="862" y="205"/>
                  <a:pt x="862" y="205"/>
                </a:cubicBezTo>
                <a:cubicBezTo>
                  <a:pt x="874" y="188"/>
                  <a:pt x="888" y="175"/>
                  <a:pt x="907" y="166"/>
                </a:cubicBezTo>
                <a:cubicBezTo>
                  <a:pt x="925" y="156"/>
                  <a:pt x="946" y="151"/>
                  <a:pt x="969" y="151"/>
                </a:cubicBezTo>
                <a:cubicBezTo>
                  <a:pt x="990" y="151"/>
                  <a:pt x="1010" y="155"/>
                  <a:pt x="1030" y="163"/>
                </a:cubicBezTo>
                <a:cubicBezTo>
                  <a:pt x="1050" y="172"/>
                  <a:pt x="1067" y="183"/>
                  <a:pt x="1082" y="199"/>
                </a:cubicBezTo>
                <a:cubicBezTo>
                  <a:pt x="1097" y="214"/>
                  <a:pt x="1109" y="233"/>
                  <a:pt x="1118" y="254"/>
                </a:cubicBezTo>
                <a:cubicBezTo>
                  <a:pt x="1127" y="276"/>
                  <a:pt x="1131" y="300"/>
                  <a:pt x="1131" y="327"/>
                </a:cubicBezTo>
                <a:cubicBezTo>
                  <a:pt x="1131" y="354"/>
                  <a:pt x="1127" y="378"/>
                  <a:pt x="1118" y="400"/>
                </a:cubicBezTo>
                <a:cubicBezTo>
                  <a:pt x="1108" y="421"/>
                  <a:pt x="1096" y="440"/>
                  <a:pt x="1081" y="455"/>
                </a:cubicBezTo>
                <a:cubicBezTo>
                  <a:pt x="1066" y="471"/>
                  <a:pt x="1049" y="482"/>
                  <a:pt x="1030" y="491"/>
                </a:cubicBezTo>
                <a:cubicBezTo>
                  <a:pt x="1010" y="499"/>
                  <a:pt x="990" y="503"/>
                  <a:pt x="969" y="503"/>
                </a:cubicBezTo>
                <a:close/>
                <a:moveTo>
                  <a:pt x="952" y="421"/>
                </a:moveTo>
                <a:cubicBezTo>
                  <a:pt x="965" y="421"/>
                  <a:pt x="977" y="419"/>
                  <a:pt x="988" y="414"/>
                </a:cubicBezTo>
                <a:cubicBezTo>
                  <a:pt x="999" y="409"/>
                  <a:pt x="1009" y="402"/>
                  <a:pt x="1018" y="394"/>
                </a:cubicBezTo>
                <a:cubicBezTo>
                  <a:pt x="1026" y="385"/>
                  <a:pt x="1033" y="375"/>
                  <a:pt x="1038" y="364"/>
                </a:cubicBezTo>
                <a:cubicBezTo>
                  <a:pt x="1043" y="352"/>
                  <a:pt x="1045" y="340"/>
                  <a:pt x="1045" y="326"/>
                </a:cubicBezTo>
                <a:cubicBezTo>
                  <a:pt x="1045" y="313"/>
                  <a:pt x="1043" y="301"/>
                  <a:pt x="1038" y="289"/>
                </a:cubicBezTo>
                <a:cubicBezTo>
                  <a:pt x="1033" y="278"/>
                  <a:pt x="1026" y="268"/>
                  <a:pt x="1018" y="259"/>
                </a:cubicBezTo>
                <a:cubicBezTo>
                  <a:pt x="1009" y="251"/>
                  <a:pt x="999" y="244"/>
                  <a:pt x="988" y="239"/>
                </a:cubicBezTo>
                <a:cubicBezTo>
                  <a:pt x="977" y="234"/>
                  <a:pt x="965" y="231"/>
                  <a:pt x="952" y="231"/>
                </a:cubicBezTo>
                <a:cubicBezTo>
                  <a:pt x="938" y="231"/>
                  <a:pt x="926" y="234"/>
                  <a:pt x="915" y="239"/>
                </a:cubicBezTo>
                <a:cubicBezTo>
                  <a:pt x="903" y="244"/>
                  <a:pt x="893" y="251"/>
                  <a:pt x="885" y="259"/>
                </a:cubicBezTo>
                <a:cubicBezTo>
                  <a:pt x="877" y="268"/>
                  <a:pt x="870" y="278"/>
                  <a:pt x="865" y="289"/>
                </a:cubicBezTo>
                <a:cubicBezTo>
                  <a:pt x="860" y="301"/>
                  <a:pt x="858" y="313"/>
                  <a:pt x="858" y="326"/>
                </a:cubicBezTo>
                <a:cubicBezTo>
                  <a:pt x="858" y="340"/>
                  <a:pt x="860" y="352"/>
                  <a:pt x="865" y="364"/>
                </a:cubicBezTo>
                <a:cubicBezTo>
                  <a:pt x="870" y="375"/>
                  <a:pt x="877" y="385"/>
                  <a:pt x="885" y="394"/>
                </a:cubicBezTo>
                <a:cubicBezTo>
                  <a:pt x="893" y="402"/>
                  <a:pt x="903" y="409"/>
                  <a:pt x="915" y="414"/>
                </a:cubicBezTo>
                <a:cubicBezTo>
                  <a:pt x="926" y="419"/>
                  <a:pt x="938" y="421"/>
                  <a:pt x="952" y="421"/>
                </a:cubicBezTo>
                <a:close/>
                <a:moveTo>
                  <a:pt x="1194" y="158"/>
                </a:moveTo>
                <a:cubicBezTo>
                  <a:pt x="1279" y="158"/>
                  <a:pt x="1279" y="158"/>
                  <a:pt x="1279" y="158"/>
                </a:cubicBezTo>
                <a:cubicBezTo>
                  <a:pt x="1279" y="210"/>
                  <a:pt x="1279" y="210"/>
                  <a:pt x="1279" y="210"/>
                </a:cubicBezTo>
                <a:cubicBezTo>
                  <a:pt x="1287" y="190"/>
                  <a:pt x="1299" y="175"/>
                  <a:pt x="1315" y="166"/>
                </a:cubicBezTo>
                <a:cubicBezTo>
                  <a:pt x="1331" y="157"/>
                  <a:pt x="1350" y="152"/>
                  <a:pt x="1372" y="152"/>
                </a:cubicBezTo>
                <a:cubicBezTo>
                  <a:pt x="1383" y="152"/>
                  <a:pt x="1394" y="153"/>
                  <a:pt x="1403" y="156"/>
                </a:cubicBezTo>
                <a:cubicBezTo>
                  <a:pt x="1413" y="158"/>
                  <a:pt x="1422" y="161"/>
                  <a:pt x="1429" y="165"/>
                </a:cubicBezTo>
                <a:cubicBezTo>
                  <a:pt x="1397" y="250"/>
                  <a:pt x="1397" y="250"/>
                  <a:pt x="1397" y="250"/>
                </a:cubicBezTo>
                <a:cubicBezTo>
                  <a:pt x="1393" y="247"/>
                  <a:pt x="1387" y="244"/>
                  <a:pt x="1379" y="242"/>
                </a:cubicBezTo>
                <a:cubicBezTo>
                  <a:pt x="1371" y="239"/>
                  <a:pt x="1362" y="238"/>
                  <a:pt x="1352" y="238"/>
                </a:cubicBezTo>
                <a:cubicBezTo>
                  <a:pt x="1330" y="238"/>
                  <a:pt x="1313" y="244"/>
                  <a:pt x="1299" y="257"/>
                </a:cubicBezTo>
                <a:cubicBezTo>
                  <a:pt x="1286" y="269"/>
                  <a:pt x="1279" y="289"/>
                  <a:pt x="1279" y="318"/>
                </a:cubicBezTo>
                <a:cubicBezTo>
                  <a:pt x="1279" y="496"/>
                  <a:pt x="1279" y="496"/>
                  <a:pt x="1279" y="496"/>
                </a:cubicBezTo>
                <a:cubicBezTo>
                  <a:pt x="1194" y="496"/>
                  <a:pt x="1194" y="496"/>
                  <a:pt x="1194" y="496"/>
                </a:cubicBezTo>
                <a:lnTo>
                  <a:pt x="1194" y="158"/>
                </a:lnTo>
                <a:close/>
                <a:moveTo>
                  <a:pt x="1620" y="503"/>
                </a:moveTo>
                <a:cubicBezTo>
                  <a:pt x="1594" y="503"/>
                  <a:pt x="1571" y="498"/>
                  <a:pt x="1549" y="489"/>
                </a:cubicBezTo>
                <a:cubicBezTo>
                  <a:pt x="1527" y="480"/>
                  <a:pt x="1508" y="467"/>
                  <a:pt x="1492" y="451"/>
                </a:cubicBezTo>
                <a:cubicBezTo>
                  <a:pt x="1476" y="435"/>
                  <a:pt x="1464" y="416"/>
                  <a:pt x="1455" y="395"/>
                </a:cubicBezTo>
                <a:cubicBezTo>
                  <a:pt x="1446" y="374"/>
                  <a:pt x="1441" y="351"/>
                  <a:pt x="1441" y="327"/>
                </a:cubicBezTo>
                <a:cubicBezTo>
                  <a:pt x="1441" y="303"/>
                  <a:pt x="1446" y="280"/>
                  <a:pt x="1455" y="258"/>
                </a:cubicBezTo>
                <a:cubicBezTo>
                  <a:pt x="1464" y="237"/>
                  <a:pt x="1476" y="218"/>
                  <a:pt x="1492" y="202"/>
                </a:cubicBezTo>
                <a:cubicBezTo>
                  <a:pt x="1508" y="187"/>
                  <a:pt x="1527" y="174"/>
                  <a:pt x="1549" y="165"/>
                </a:cubicBezTo>
                <a:cubicBezTo>
                  <a:pt x="1571" y="156"/>
                  <a:pt x="1594" y="151"/>
                  <a:pt x="1620" y="151"/>
                </a:cubicBezTo>
                <a:cubicBezTo>
                  <a:pt x="1645" y="151"/>
                  <a:pt x="1668" y="156"/>
                  <a:pt x="1690" y="165"/>
                </a:cubicBezTo>
                <a:cubicBezTo>
                  <a:pt x="1712" y="174"/>
                  <a:pt x="1731" y="187"/>
                  <a:pt x="1747" y="202"/>
                </a:cubicBezTo>
                <a:cubicBezTo>
                  <a:pt x="1763" y="218"/>
                  <a:pt x="1776" y="237"/>
                  <a:pt x="1785" y="258"/>
                </a:cubicBezTo>
                <a:cubicBezTo>
                  <a:pt x="1794" y="280"/>
                  <a:pt x="1799" y="303"/>
                  <a:pt x="1799" y="327"/>
                </a:cubicBezTo>
                <a:cubicBezTo>
                  <a:pt x="1799" y="351"/>
                  <a:pt x="1794" y="374"/>
                  <a:pt x="1785" y="395"/>
                </a:cubicBezTo>
                <a:cubicBezTo>
                  <a:pt x="1776" y="416"/>
                  <a:pt x="1763" y="435"/>
                  <a:pt x="1747" y="451"/>
                </a:cubicBezTo>
                <a:cubicBezTo>
                  <a:pt x="1731" y="467"/>
                  <a:pt x="1713" y="480"/>
                  <a:pt x="1691" y="489"/>
                </a:cubicBezTo>
                <a:cubicBezTo>
                  <a:pt x="1669" y="498"/>
                  <a:pt x="1645" y="503"/>
                  <a:pt x="1620" y="503"/>
                </a:cubicBezTo>
                <a:close/>
                <a:moveTo>
                  <a:pt x="1620" y="421"/>
                </a:moveTo>
                <a:cubicBezTo>
                  <a:pt x="1633" y="421"/>
                  <a:pt x="1645" y="418"/>
                  <a:pt x="1657" y="413"/>
                </a:cubicBezTo>
                <a:cubicBezTo>
                  <a:pt x="1668" y="408"/>
                  <a:pt x="1678" y="402"/>
                  <a:pt x="1686" y="393"/>
                </a:cubicBezTo>
                <a:cubicBezTo>
                  <a:pt x="1694" y="385"/>
                  <a:pt x="1701" y="375"/>
                  <a:pt x="1706" y="364"/>
                </a:cubicBezTo>
                <a:cubicBezTo>
                  <a:pt x="1711" y="352"/>
                  <a:pt x="1713" y="340"/>
                  <a:pt x="1713" y="326"/>
                </a:cubicBezTo>
                <a:cubicBezTo>
                  <a:pt x="1713" y="313"/>
                  <a:pt x="1711" y="301"/>
                  <a:pt x="1706" y="289"/>
                </a:cubicBezTo>
                <a:cubicBezTo>
                  <a:pt x="1701" y="278"/>
                  <a:pt x="1694" y="268"/>
                  <a:pt x="1686" y="259"/>
                </a:cubicBezTo>
                <a:cubicBezTo>
                  <a:pt x="1678" y="251"/>
                  <a:pt x="1668" y="244"/>
                  <a:pt x="1657" y="239"/>
                </a:cubicBezTo>
                <a:cubicBezTo>
                  <a:pt x="1645" y="234"/>
                  <a:pt x="1633" y="232"/>
                  <a:pt x="1620" y="232"/>
                </a:cubicBezTo>
                <a:cubicBezTo>
                  <a:pt x="1607" y="232"/>
                  <a:pt x="1595" y="234"/>
                  <a:pt x="1584" y="239"/>
                </a:cubicBezTo>
                <a:cubicBezTo>
                  <a:pt x="1573" y="244"/>
                  <a:pt x="1563" y="251"/>
                  <a:pt x="1555" y="259"/>
                </a:cubicBezTo>
                <a:cubicBezTo>
                  <a:pt x="1546" y="268"/>
                  <a:pt x="1540" y="278"/>
                  <a:pt x="1535" y="289"/>
                </a:cubicBezTo>
                <a:cubicBezTo>
                  <a:pt x="1530" y="301"/>
                  <a:pt x="1528" y="313"/>
                  <a:pt x="1528" y="326"/>
                </a:cubicBezTo>
                <a:cubicBezTo>
                  <a:pt x="1528" y="340"/>
                  <a:pt x="1530" y="352"/>
                  <a:pt x="1535" y="364"/>
                </a:cubicBezTo>
                <a:cubicBezTo>
                  <a:pt x="1540" y="375"/>
                  <a:pt x="1546" y="385"/>
                  <a:pt x="1555" y="393"/>
                </a:cubicBezTo>
                <a:cubicBezTo>
                  <a:pt x="1563" y="402"/>
                  <a:pt x="1573" y="408"/>
                  <a:pt x="1584" y="413"/>
                </a:cubicBezTo>
                <a:cubicBezTo>
                  <a:pt x="1595" y="418"/>
                  <a:pt x="1607" y="421"/>
                  <a:pt x="1620" y="421"/>
                </a:cubicBezTo>
                <a:close/>
                <a:moveTo>
                  <a:pt x="0" y="158"/>
                </a:moveTo>
                <a:cubicBezTo>
                  <a:pt x="88" y="158"/>
                  <a:pt x="88" y="158"/>
                  <a:pt x="88" y="158"/>
                </a:cubicBezTo>
                <a:cubicBezTo>
                  <a:pt x="156" y="373"/>
                  <a:pt x="156" y="373"/>
                  <a:pt x="156" y="373"/>
                </a:cubicBezTo>
                <a:cubicBezTo>
                  <a:pt x="236" y="158"/>
                  <a:pt x="236" y="158"/>
                  <a:pt x="236" y="158"/>
                </a:cubicBezTo>
                <a:cubicBezTo>
                  <a:pt x="313" y="158"/>
                  <a:pt x="313" y="158"/>
                  <a:pt x="313" y="158"/>
                </a:cubicBezTo>
                <a:cubicBezTo>
                  <a:pt x="392" y="373"/>
                  <a:pt x="392" y="373"/>
                  <a:pt x="392" y="373"/>
                </a:cubicBezTo>
                <a:cubicBezTo>
                  <a:pt x="462" y="158"/>
                  <a:pt x="462" y="158"/>
                  <a:pt x="462" y="158"/>
                </a:cubicBezTo>
                <a:cubicBezTo>
                  <a:pt x="550" y="158"/>
                  <a:pt x="550" y="158"/>
                  <a:pt x="550" y="158"/>
                </a:cubicBezTo>
                <a:cubicBezTo>
                  <a:pt x="435" y="495"/>
                  <a:pt x="435" y="495"/>
                  <a:pt x="435" y="495"/>
                </a:cubicBezTo>
                <a:cubicBezTo>
                  <a:pt x="354" y="495"/>
                  <a:pt x="354" y="495"/>
                  <a:pt x="354" y="495"/>
                </a:cubicBezTo>
                <a:cubicBezTo>
                  <a:pt x="274" y="275"/>
                  <a:pt x="274" y="275"/>
                  <a:pt x="274" y="275"/>
                </a:cubicBezTo>
                <a:cubicBezTo>
                  <a:pt x="192" y="495"/>
                  <a:pt x="192" y="495"/>
                  <a:pt x="192" y="495"/>
                </a:cubicBezTo>
                <a:cubicBezTo>
                  <a:pt x="110" y="495"/>
                  <a:pt x="110" y="495"/>
                  <a:pt x="110" y="495"/>
                </a:cubicBezTo>
                <a:lnTo>
                  <a:pt x="0" y="15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_Left_Arc_with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6"/>
          <p:cNvSpPr/>
          <p:nvPr userDrawn="1"/>
        </p:nvSpPr>
        <p:spPr>
          <a:xfrm>
            <a:off x="1535" y="447"/>
            <a:ext cx="4062518" cy="6857109"/>
          </a:xfrm>
          <a:prstGeom prst="rect">
            <a:avLst/>
          </a:prstGeom>
          <a:solidFill>
            <a:srgbClr val="341954"/>
          </a:solidFill>
          <a:ln w="12700">
            <a:miter lim="400000"/>
          </a:ln>
        </p:spPr>
        <p:txBody>
          <a:bodyPr lIns="45719" rIns="45719" anchor="ctr">
            <a:noAutofit/>
          </a:bodyPr>
          <a:lstStyle/>
          <a:p>
            <a:pPr algn="ctr">
              <a:defRPr sz="1000">
                <a:solidFill>
                  <a:srgbClr val="FFFFFF"/>
                </a:solidFill>
              </a:defRPr>
            </a:pPr>
            <a:endParaRPr>
              <a:latin typeface="Tenorite" pitchFamily="2" charset="0"/>
            </a:endParaRPr>
          </a:p>
        </p:txBody>
      </p:sp>
      <p:pic>
        <p:nvPicPr>
          <p:cNvPr id="34" name="Imagen 4" descr="Imagen 4"/>
          <p:cNvPicPr>
            <a:picLocks noChangeAspect="1"/>
          </p:cNvPicPr>
          <p:nvPr userDrawn="1"/>
        </p:nvPicPr>
        <p:blipFill rotWithShape="1">
          <a:blip r:embed="rId2" cstate="email"/>
          <a:srcRect/>
          <a:stretch>
            <a:fillRect/>
          </a:stretch>
        </p:blipFill>
        <p:spPr>
          <a:xfrm rot="5400000">
            <a:off x="831265" y="2100171"/>
            <a:ext cx="6857997" cy="265766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38" name="Text Placeholder 2"/>
          <p:cNvSpPr>
            <a:spLocks noGrp="1"/>
          </p:cNvSpPr>
          <p:nvPr>
            <p:ph type="body" idx="31" hasCustomPrompt="1"/>
          </p:nvPr>
        </p:nvSpPr>
        <p:spPr>
          <a:xfrm>
            <a:off x="541738" y="2164140"/>
            <a:ext cx="2849855" cy="413690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description</a:t>
            </a:r>
            <a:endParaRPr lang="en-US"/>
          </a:p>
        </p:txBody>
      </p:sp>
      <p:sp>
        <p:nvSpPr>
          <p:cNvPr id="51" name="Text Placeholder 2"/>
          <p:cNvSpPr>
            <a:spLocks noGrp="1"/>
          </p:cNvSpPr>
          <p:nvPr>
            <p:ph type="body" idx="32" hasCustomPrompt="1"/>
          </p:nvPr>
        </p:nvSpPr>
        <p:spPr>
          <a:xfrm>
            <a:off x="559269" y="617882"/>
            <a:ext cx="2849855" cy="46277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800" b="1">
                <a:solidFill>
                  <a:schemeClr val="bg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52" name="Text Placeholder 2"/>
          <p:cNvSpPr>
            <a:spLocks noGrp="1"/>
          </p:cNvSpPr>
          <p:nvPr>
            <p:ph type="body" idx="33" hasCustomPrompt="1"/>
          </p:nvPr>
        </p:nvSpPr>
        <p:spPr>
          <a:xfrm>
            <a:off x="4323437" y="617882"/>
            <a:ext cx="2276869" cy="50174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600">
                <a:solidFill>
                  <a:srgbClr val="341854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</a:t>
            </a:r>
            <a:endParaRPr lang="en-US"/>
          </a:p>
        </p:txBody>
      </p:sp>
      <p:sp>
        <p:nvSpPr>
          <p:cNvPr id="53" name="Text Placeholder 2"/>
          <p:cNvSpPr>
            <a:spLocks noGrp="1"/>
          </p:cNvSpPr>
          <p:nvPr>
            <p:ph type="body" idx="34" hasCustomPrompt="1"/>
          </p:nvPr>
        </p:nvSpPr>
        <p:spPr>
          <a:xfrm>
            <a:off x="4314306" y="1235509"/>
            <a:ext cx="2286000" cy="29975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description</a:t>
            </a:r>
            <a:endParaRPr lang="en-US"/>
          </a:p>
        </p:txBody>
      </p:sp>
      <p:sp>
        <p:nvSpPr>
          <p:cNvPr id="56" name="Text Placeholder 2"/>
          <p:cNvSpPr>
            <a:spLocks noGrp="1"/>
          </p:cNvSpPr>
          <p:nvPr>
            <p:ph type="body" idx="54" hasCustomPrompt="1"/>
          </p:nvPr>
        </p:nvSpPr>
        <p:spPr>
          <a:xfrm>
            <a:off x="7256441" y="3404061"/>
            <a:ext cx="4114800" cy="7273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description</a:t>
            </a:r>
            <a:endParaRPr lang="en-US"/>
          </a:p>
        </p:txBody>
      </p:sp>
      <p:sp>
        <p:nvSpPr>
          <p:cNvPr id="57" name="Text Placeholder 2"/>
          <p:cNvSpPr>
            <a:spLocks noGrp="1"/>
          </p:cNvSpPr>
          <p:nvPr>
            <p:ph type="body" idx="55" hasCustomPrompt="1"/>
          </p:nvPr>
        </p:nvSpPr>
        <p:spPr>
          <a:xfrm>
            <a:off x="7256441" y="4437112"/>
            <a:ext cx="4114800" cy="21246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rgbClr val="341854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58" name="Text Placeholder 2"/>
          <p:cNvSpPr>
            <a:spLocks noGrp="1"/>
          </p:cNvSpPr>
          <p:nvPr>
            <p:ph type="body" idx="56" hasCustomPrompt="1"/>
          </p:nvPr>
        </p:nvSpPr>
        <p:spPr>
          <a:xfrm>
            <a:off x="7256441" y="4711926"/>
            <a:ext cx="4114800" cy="47521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description</a:t>
            </a:r>
            <a:endParaRPr lang="en-US"/>
          </a:p>
        </p:txBody>
      </p:sp>
      <p:sp>
        <p:nvSpPr>
          <p:cNvPr id="59" name="Text Placeholder 2"/>
          <p:cNvSpPr>
            <a:spLocks noGrp="1"/>
          </p:cNvSpPr>
          <p:nvPr>
            <p:ph type="body" idx="57" hasCustomPrompt="1"/>
          </p:nvPr>
        </p:nvSpPr>
        <p:spPr>
          <a:xfrm>
            <a:off x="7256441" y="5373216"/>
            <a:ext cx="4114800" cy="21246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rgbClr val="341854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60" name="Text Placeholder 2"/>
          <p:cNvSpPr>
            <a:spLocks noGrp="1"/>
          </p:cNvSpPr>
          <p:nvPr>
            <p:ph type="body" idx="58" hasCustomPrompt="1"/>
          </p:nvPr>
        </p:nvSpPr>
        <p:spPr>
          <a:xfrm>
            <a:off x="7256441" y="5648030"/>
            <a:ext cx="4114800" cy="7273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description</a:t>
            </a:r>
            <a:endParaRPr lang="en-US"/>
          </a:p>
        </p:txBody>
      </p:sp>
      <p:sp>
        <p:nvSpPr>
          <p:cNvPr id="61" name="Text Placeholder 2"/>
          <p:cNvSpPr>
            <a:spLocks noGrp="1"/>
          </p:cNvSpPr>
          <p:nvPr>
            <p:ph type="body" idx="59" hasCustomPrompt="1"/>
          </p:nvPr>
        </p:nvSpPr>
        <p:spPr>
          <a:xfrm>
            <a:off x="7256441" y="3140968"/>
            <a:ext cx="4114800" cy="21246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rgbClr val="341854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63" name="Text Placeholder 2"/>
          <p:cNvSpPr>
            <a:spLocks noGrp="1"/>
          </p:cNvSpPr>
          <p:nvPr>
            <p:ph type="body" idx="60" hasCustomPrompt="1"/>
          </p:nvPr>
        </p:nvSpPr>
        <p:spPr>
          <a:xfrm>
            <a:off x="541738" y="1196753"/>
            <a:ext cx="2849855" cy="30785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subtitle</a:t>
            </a:r>
            <a:endParaRPr lang="en-US"/>
          </a:p>
        </p:txBody>
      </p:sp>
      <p:sp>
        <p:nvSpPr>
          <p:cNvPr id="7" name="Número de diapositiva"/>
          <p:cNvSpPr txBox="1"/>
          <p:nvPr userDrawn="1"/>
        </p:nvSpPr>
        <p:spPr>
          <a:xfrm>
            <a:off x="11516762" y="6509914"/>
            <a:ext cx="548640" cy="91440"/>
          </a:xfrm>
          <a:prstGeom prst="rect">
            <a:avLst/>
          </a:prstGeom>
        </p:spPr>
        <p:txBody>
          <a:bodyPr anchor="ctr">
            <a:no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7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enorite" pitchFamily="2" charset="0"/>
                <a:ea typeface="+mn-ea"/>
                <a:cs typeface="+mn-cs"/>
                <a:sym typeface="Tenorite Regular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9pPr>
          </a:lstStyle>
          <a:p>
            <a:fld id="{86CB4B4D-7CA3-9044-876B-883B54F8677D}" type="slidenum">
              <a:rPr lang="en-US" sz="800" smtClean="0"/>
            </a:fld>
            <a:endParaRPr lang="en-US" sz="800"/>
          </a:p>
        </p:txBody>
      </p:sp>
      <p:sp>
        <p:nvSpPr>
          <p:cNvPr id="8" name="Freeform 5"/>
          <p:cNvSpPr>
            <a:spLocks noEditPoints="1"/>
          </p:cNvSpPr>
          <p:nvPr userDrawn="1"/>
        </p:nvSpPr>
        <p:spPr bwMode="auto">
          <a:xfrm>
            <a:off x="10784911" y="6479382"/>
            <a:ext cx="468874" cy="173633"/>
          </a:xfrm>
          <a:custGeom>
            <a:avLst/>
            <a:gdLst>
              <a:gd name="T0" fmla="*/ 698 w 1799"/>
              <a:gd name="T1" fmla="*/ 158 h 664"/>
              <a:gd name="T2" fmla="*/ 610 w 1799"/>
              <a:gd name="T3" fmla="*/ 496 h 664"/>
              <a:gd name="T4" fmla="*/ 664 w 1799"/>
              <a:gd name="T5" fmla="*/ 7 h 664"/>
              <a:gd name="T6" fmla="*/ 638 w 1799"/>
              <a:gd name="T7" fmla="*/ 105 h 664"/>
              <a:gd name="T8" fmla="*/ 664 w 1799"/>
              <a:gd name="T9" fmla="*/ 7 h 664"/>
              <a:gd name="T10" fmla="*/ 907 w 1799"/>
              <a:gd name="T11" fmla="*/ 491 h 664"/>
              <a:gd name="T12" fmla="*/ 863 w 1799"/>
              <a:gd name="T13" fmla="*/ 664 h 664"/>
              <a:gd name="T14" fmla="*/ 777 w 1799"/>
              <a:gd name="T15" fmla="*/ 158 h 664"/>
              <a:gd name="T16" fmla="*/ 862 w 1799"/>
              <a:gd name="T17" fmla="*/ 205 h 664"/>
              <a:gd name="T18" fmla="*/ 969 w 1799"/>
              <a:gd name="T19" fmla="*/ 151 h 664"/>
              <a:gd name="T20" fmla="*/ 1082 w 1799"/>
              <a:gd name="T21" fmla="*/ 199 h 664"/>
              <a:gd name="T22" fmla="*/ 1131 w 1799"/>
              <a:gd name="T23" fmla="*/ 327 h 664"/>
              <a:gd name="T24" fmla="*/ 1081 w 1799"/>
              <a:gd name="T25" fmla="*/ 455 h 664"/>
              <a:gd name="T26" fmla="*/ 969 w 1799"/>
              <a:gd name="T27" fmla="*/ 503 h 664"/>
              <a:gd name="T28" fmla="*/ 988 w 1799"/>
              <a:gd name="T29" fmla="*/ 414 h 664"/>
              <a:gd name="T30" fmla="*/ 1038 w 1799"/>
              <a:gd name="T31" fmla="*/ 364 h 664"/>
              <a:gd name="T32" fmla="*/ 1038 w 1799"/>
              <a:gd name="T33" fmla="*/ 289 h 664"/>
              <a:gd name="T34" fmla="*/ 988 w 1799"/>
              <a:gd name="T35" fmla="*/ 239 h 664"/>
              <a:gd name="T36" fmla="*/ 915 w 1799"/>
              <a:gd name="T37" fmla="*/ 239 h 664"/>
              <a:gd name="T38" fmla="*/ 865 w 1799"/>
              <a:gd name="T39" fmla="*/ 289 h 664"/>
              <a:gd name="T40" fmla="*/ 865 w 1799"/>
              <a:gd name="T41" fmla="*/ 364 h 664"/>
              <a:gd name="T42" fmla="*/ 915 w 1799"/>
              <a:gd name="T43" fmla="*/ 414 h 664"/>
              <a:gd name="T44" fmla="*/ 1194 w 1799"/>
              <a:gd name="T45" fmla="*/ 158 h 664"/>
              <a:gd name="T46" fmla="*/ 1279 w 1799"/>
              <a:gd name="T47" fmla="*/ 210 h 664"/>
              <a:gd name="T48" fmla="*/ 1372 w 1799"/>
              <a:gd name="T49" fmla="*/ 152 h 664"/>
              <a:gd name="T50" fmla="*/ 1429 w 1799"/>
              <a:gd name="T51" fmla="*/ 165 h 664"/>
              <a:gd name="T52" fmla="*/ 1379 w 1799"/>
              <a:gd name="T53" fmla="*/ 242 h 664"/>
              <a:gd name="T54" fmla="*/ 1299 w 1799"/>
              <a:gd name="T55" fmla="*/ 257 h 664"/>
              <a:gd name="T56" fmla="*/ 1279 w 1799"/>
              <a:gd name="T57" fmla="*/ 496 h 664"/>
              <a:gd name="T58" fmla="*/ 1194 w 1799"/>
              <a:gd name="T59" fmla="*/ 158 h 664"/>
              <a:gd name="T60" fmla="*/ 1549 w 1799"/>
              <a:gd name="T61" fmla="*/ 489 h 664"/>
              <a:gd name="T62" fmla="*/ 1455 w 1799"/>
              <a:gd name="T63" fmla="*/ 395 h 664"/>
              <a:gd name="T64" fmla="*/ 1455 w 1799"/>
              <a:gd name="T65" fmla="*/ 258 h 664"/>
              <a:gd name="T66" fmla="*/ 1549 w 1799"/>
              <a:gd name="T67" fmla="*/ 165 h 664"/>
              <a:gd name="T68" fmla="*/ 1690 w 1799"/>
              <a:gd name="T69" fmla="*/ 165 h 664"/>
              <a:gd name="T70" fmla="*/ 1785 w 1799"/>
              <a:gd name="T71" fmla="*/ 258 h 664"/>
              <a:gd name="T72" fmla="*/ 1785 w 1799"/>
              <a:gd name="T73" fmla="*/ 395 h 664"/>
              <a:gd name="T74" fmla="*/ 1691 w 1799"/>
              <a:gd name="T75" fmla="*/ 489 h 664"/>
              <a:gd name="T76" fmla="*/ 1620 w 1799"/>
              <a:gd name="T77" fmla="*/ 421 h 664"/>
              <a:gd name="T78" fmla="*/ 1686 w 1799"/>
              <a:gd name="T79" fmla="*/ 393 h 664"/>
              <a:gd name="T80" fmla="*/ 1713 w 1799"/>
              <a:gd name="T81" fmla="*/ 326 h 664"/>
              <a:gd name="T82" fmla="*/ 1686 w 1799"/>
              <a:gd name="T83" fmla="*/ 259 h 664"/>
              <a:gd name="T84" fmla="*/ 1620 w 1799"/>
              <a:gd name="T85" fmla="*/ 232 h 664"/>
              <a:gd name="T86" fmla="*/ 1555 w 1799"/>
              <a:gd name="T87" fmla="*/ 259 h 664"/>
              <a:gd name="T88" fmla="*/ 1528 w 1799"/>
              <a:gd name="T89" fmla="*/ 326 h 664"/>
              <a:gd name="T90" fmla="*/ 1555 w 1799"/>
              <a:gd name="T91" fmla="*/ 393 h 664"/>
              <a:gd name="T92" fmla="*/ 1620 w 1799"/>
              <a:gd name="T93" fmla="*/ 421 h 664"/>
              <a:gd name="T94" fmla="*/ 88 w 1799"/>
              <a:gd name="T95" fmla="*/ 158 h 664"/>
              <a:gd name="T96" fmla="*/ 236 w 1799"/>
              <a:gd name="T97" fmla="*/ 158 h 664"/>
              <a:gd name="T98" fmla="*/ 392 w 1799"/>
              <a:gd name="T99" fmla="*/ 373 h 664"/>
              <a:gd name="T100" fmla="*/ 550 w 1799"/>
              <a:gd name="T101" fmla="*/ 158 h 664"/>
              <a:gd name="T102" fmla="*/ 354 w 1799"/>
              <a:gd name="T103" fmla="*/ 495 h 664"/>
              <a:gd name="T104" fmla="*/ 192 w 1799"/>
              <a:gd name="T105" fmla="*/ 495 h 664"/>
              <a:gd name="T106" fmla="*/ 0 w 1799"/>
              <a:gd name="T107" fmla="*/ 158 h 6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799" h="664">
                <a:moveTo>
                  <a:pt x="610" y="158"/>
                </a:moveTo>
                <a:cubicBezTo>
                  <a:pt x="698" y="158"/>
                  <a:pt x="698" y="158"/>
                  <a:pt x="698" y="158"/>
                </a:cubicBezTo>
                <a:cubicBezTo>
                  <a:pt x="698" y="496"/>
                  <a:pt x="698" y="496"/>
                  <a:pt x="698" y="496"/>
                </a:cubicBezTo>
                <a:cubicBezTo>
                  <a:pt x="610" y="496"/>
                  <a:pt x="610" y="496"/>
                  <a:pt x="610" y="496"/>
                </a:cubicBezTo>
                <a:lnTo>
                  <a:pt x="610" y="158"/>
                </a:lnTo>
                <a:close/>
                <a:moveTo>
                  <a:pt x="664" y="7"/>
                </a:moveTo>
                <a:cubicBezTo>
                  <a:pt x="637" y="0"/>
                  <a:pt x="609" y="16"/>
                  <a:pt x="602" y="43"/>
                </a:cubicBezTo>
                <a:cubicBezTo>
                  <a:pt x="595" y="70"/>
                  <a:pt x="611" y="98"/>
                  <a:pt x="638" y="105"/>
                </a:cubicBezTo>
                <a:cubicBezTo>
                  <a:pt x="665" y="112"/>
                  <a:pt x="693" y="96"/>
                  <a:pt x="700" y="69"/>
                </a:cubicBezTo>
                <a:cubicBezTo>
                  <a:pt x="707" y="42"/>
                  <a:pt x="691" y="14"/>
                  <a:pt x="664" y="7"/>
                </a:cubicBezTo>
                <a:close/>
                <a:moveTo>
                  <a:pt x="969" y="503"/>
                </a:moveTo>
                <a:cubicBezTo>
                  <a:pt x="946" y="503"/>
                  <a:pt x="926" y="499"/>
                  <a:pt x="907" y="491"/>
                </a:cubicBezTo>
                <a:cubicBezTo>
                  <a:pt x="889" y="482"/>
                  <a:pt x="874" y="470"/>
                  <a:pt x="863" y="455"/>
                </a:cubicBezTo>
                <a:cubicBezTo>
                  <a:pt x="863" y="664"/>
                  <a:pt x="863" y="664"/>
                  <a:pt x="863" y="664"/>
                </a:cubicBezTo>
                <a:cubicBezTo>
                  <a:pt x="777" y="664"/>
                  <a:pt x="777" y="664"/>
                  <a:pt x="777" y="664"/>
                </a:cubicBezTo>
                <a:cubicBezTo>
                  <a:pt x="777" y="158"/>
                  <a:pt x="777" y="158"/>
                  <a:pt x="777" y="158"/>
                </a:cubicBezTo>
                <a:cubicBezTo>
                  <a:pt x="862" y="158"/>
                  <a:pt x="862" y="158"/>
                  <a:pt x="862" y="158"/>
                </a:cubicBezTo>
                <a:cubicBezTo>
                  <a:pt x="862" y="205"/>
                  <a:pt x="862" y="205"/>
                  <a:pt x="862" y="205"/>
                </a:cubicBezTo>
                <a:cubicBezTo>
                  <a:pt x="874" y="188"/>
                  <a:pt x="888" y="175"/>
                  <a:pt x="907" y="166"/>
                </a:cubicBezTo>
                <a:cubicBezTo>
                  <a:pt x="925" y="156"/>
                  <a:pt x="946" y="151"/>
                  <a:pt x="969" y="151"/>
                </a:cubicBezTo>
                <a:cubicBezTo>
                  <a:pt x="990" y="151"/>
                  <a:pt x="1010" y="155"/>
                  <a:pt x="1030" y="163"/>
                </a:cubicBezTo>
                <a:cubicBezTo>
                  <a:pt x="1050" y="172"/>
                  <a:pt x="1067" y="183"/>
                  <a:pt x="1082" y="199"/>
                </a:cubicBezTo>
                <a:cubicBezTo>
                  <a:pt x="1097" y="214"/>
                  <a:pt x="1109" y="233"/>
                  <a:pt x="1118" y="254"/>
                </a:cubicBezTo>
                <a:cubicBezTo>
                  <a:pt x="1127" y="276"/>
                  <a:pt x="1131" y="300"/>
                  <a:pt x="1131" y="327"/>
                </a:cubicBezTo>
                <a:cubicBezTo>
                  <a:pt x="1131" y="354"/>
                  <a:pt x="1127" y="378"/>
                  <a:pt x="1118" y="400"/>
                </a:cubicBezTo>
                <a:cubicBezTo>
                  <a:pt x="1108" y="421"/>
                  <a:pt x="1096" y="440"/>
                  <a:pt x="1081" y="455"/>
                </a:cubicBezTo>
                <a:cubicBezTo>
                  <a:pt x="1066" y="471"/>
                  <a:pt x="1049" y="482"/>
                  <a:pt x="1030" y="491"/>
                </a:cubicBezTo>
                <a:cubicBezTo>
                  <a:pt x="1010" y="499"/>
                  <a:pt x="990" y="503"/>
                  <a:pt x="969" y="503"/>
                </a:cubicBezTo>
                <a:close/>
                <a:moveTo>
                  <a:pt x="952" y="421"/>
                </a:moveTo>
                <a:cubicBezTo>
                  <a:pt x="965" y="421"/>
                  <a:pt x="977" y="419"/>
                  <a:pt x="988" y="414"/>
                </a:cubicBezTo>
                <a:cubicBezTo>
                  <a:pt x="999" y="409"/>
                  <a:pt x="1009" y="402"/>
                  <a:pt x="1018" y="394"/>
                </a:cubicBezTo>
                <a:cubicBezTo>
                  <a:pt x="1026" y="385"/>
                  <a:pt x="1033" y="375"/>
                  <a:pt x="1038" y="364"/>
                </a:cubicBezTo>
                <a:cubicBezTo>
                  <a:pt x="1043" y="352"/>
                  <a:pt x="1045" y="340"/>
                  <a:pt x="1045" y="326"/>
                </a:cubicBezTo>
                <a:cubicBezTo>
                  <a:pt x="1045" y="313"/>
                  <a:pt x="1043" y="301"/>
                  <a:pt x="1038" y="289"/>
                </a:cubicBezTo>
                <a:cubicBezTo>
                  <a:pt x="1033" y="278"/>
                  <a:pt x="1026" y="268"/>
                  <a:pt x="1018" y="259"/>
                </a:cubicBezTo>
                <a:cubicBezTo>
                  <a:pt x="1009" y="251"/>
                  <a:pt x="999" y="244"/>
                  <a:pt x="988" y="239"/>
                </a:cubicBezTo>
                <a:cubicBezTo>
                  <a:pt x="977" y="234"/>
                  <a:pt x="965" y="231"/>
                  <a:pt x="952" y="231"/>
                </a:cubicBezTo>
                <a:cubicBezTo>
                  <a:pt x="938" y="231"/>
                  <a:pt x="926" y="234"/>
                  <a:pt x="915" y="239"/>
                </a:cubicBezTo>
                <a:cubicBezTo>
                  <a:pt x="903" y="244"/>
                  <a:pt x="893" y="251"/>
                  <a:pt x="885" y="259"/>
                </a:cubicBezTo>
                <a:cubicBezTo>
                  <a:pt x="877" y="268"/>
                  <a:pt x="870" y="278"/>
                  <a:pt x="865" y="289"/>
                </a:cubicBezTo>
                <a:cubicBezTo>
                  <a:pt x="860" y="301"/>
                  <a:pt x="858" y="313"/>
                  <a:pt x="858" y="326"/>
                </a:cubicBezTo>
                <a:cubicBezTo>
                  <a:pt x="858" y="340"/>
                  <a:pt x="860" y="352"/>
                  <a:pt x="865" y="364"/>
                </a:cubicBezTo>
                <a:cubicBezTo>
                  <a:pt x="870" y="375"/>
                  <a:pt x="877" y="385"/>
                  <a:pt x="885" y="394"/>
                </a:cubicBezTo>
                <a:cubicBezTo>
                  <a:pt x="893" y="402"/>
                  <a:pt x="903" y="409"/>
                  <a:pt x="915" y="414"/>
                </a:cubicBezTo>
                <a:cubicBezTo>
                  <a:pt x="926" y="419"/>
                  <a:pt x="938" y="421"/>
                  <a:pt x="952" y="421"/>
                </a:cubicBezTo>
                <a:close/>
                <a:moveTo>
                  <a:pt x="1194" y="158"/>
                </a:moveTo>
                <a:cubicBezTo>
                  <a:pt x="1279" y="158"/>
                  <a:pt x="1279" y="158"/>
                  <a:pt x="1279" y="158"/>
                </a:cubicBezTo>
                <a:cubicBezTo>
                  <a:pt x="1279" y="210"/>
                  <a:pt x="1279" y="210"/>
                  <a:pt x="1279" y="210"/>
                </a:cubicBezTo>
                <a:cubicBezTo>
                  <a:pt x="1287" y="190"/>
                  <a:pt x="1299" y="175"/>
                  <a:pt x="1315" y="166"/>
                </a:cubicBezTo>
                <a:cubicBezTo>
                  <a:pt x="1331" y="157"/>
                  <a:pt x="1350" y="152"/>
                  <a:pt x="1372" y="152"/>
                </a:cubicBezTo>
                <a:cubicBezTo>
                  <a:pt x="1383" y="152"/>
                  <a:pt x="1394" y="153"/>
                  <a:pt x="1403" y="156"/>
                </a:cubicBezTo>
                <a:cubicBezTo>
                  <a:pt x="1413" y="158"/>
                  <a:pt x="1422" y="161"/>
                  <a:pt x="1429" y="165"/>
                </a:cubicBezTo>
                <a:cubicBezTo>
                  <a:pt x="1397" y="250"/>
                  <a:pt x="1397" y="250"/>
                  <a:pt x="1397" y="250"/>
                </a:cubicBezTo>
                <a:cubicBezTo>
                  <a:pt x="1393" y="247"/>
                  <a:pt x="1387" y="244"/>
                  <a:pt x="1379" y="242"/>
                </a:cubicBezTo>
                <a:cubicBezTo>
                  <a:pt x="1371" y="239"/>
                  <a:pt x="1362" y="238"/>
                  <a:pt x="1352" y="238"/>
                </a:cubicBezTo>
                <a:cubicBezTo>
                  <a:pt x="1330" y="238"/>
                  <a:pt x="1313" y="244"/>
                  <a:pt x="1299" y="257"/>
                </a:cubicBezTo>
                <a:cubicBezTo>
                  <a:pt x="1286" y="269"/>
                  <a:pt x="1279" y="289"/>
                  <a:pt x="1279" y="318"/>
                </a:cubicBezTo>
                <a:cubicBezTo>
                  <a:pt x="1279" y="496"/>
                  <a:pt x="1279" y="496"/>
                  <a:pt x="1279" y="496"/>
                </a:cubicBezTo>
                <a:cubicBezTo>
                  <a:pt x="1194" y="496"/>
                  <a:pt x="1194" y="496"/>
                  <a:pt x="1194" y="496"/>
                </a:cubicBezTo>
                <a:lnTo>
                  <a:pt x="1194" y="158"/>
                </a:lnTo>
                <a:close/>
                <a:moveTo>
                  <a:pt x="1620" y="503"/>
                </a:moveTo>
                <a:cubicBezTo>
                  <a:pt x="1594" y="503"/>
                  <a:pt x="1571" y="498"/>
                  <a:pt x="1549" y="489"/>
                </a:cubicBezTo>
                <a:cubicBezTo>
                  <a:pt x="1527" y="480"/>
                  <a:pt x="1508" y="467"/>
                  <a:pt x="1492" y="451"/>
                </a:cubicBezTo>
                <a:cubicBezTo>
                  <a:pt x="1476" y="435"/>
                  <a:pt x="1464" y="416"/>
                  <a:pt x="1455" y="395"/>
                </a:cubicBezTo>
                <a:cubicBezTo>
                  <a:pt x="1446" y="374"/>
                  <a:pt x="1441" y="351"/>
                  <a:pt x="1441" y="327"/>
                </a:cubicBezTo>
                <a:cubicBezTo>
                  <a:pt x="1441" y="303"/>
                  <a:pt x="1446" y="280"/>
                  <a:pt x="1455" y="258"/>
                </a:cubicBezTo>
                <a:cubicBezTo>
                  <a:pt x="1464" y="237"/>
                  <a:pt x="1476" y="218"/>
                  <a:pt x="1492" y="202"/>
                </a:cubicBezTo>
                <a:cubicBezTo>
                  <a:pt x="1508" y="187"/>
                  <a:pt x="1527" y="174"/>
                  <a:pt x="1549" y="165"/>
                </a:cubicBezTo>
                <a:cubicBezTo>
                  <a:pt x="1571" y="156"/>
                  <a:pt x="1594" y="151"/>
                  <a:pt x="1620" y="151"/>
                </a:cubicBezTo>
                <a:cubicBezTo>
                  <a:pt x="1645" y="151"/>
                  <a:pt x="1668" y="156"/>
                  <a:pt x="1690" y="165"/>
                </a:cubicBezTo>
                <a:cubicBezTo>
                  <a:pt x="1712" y="174"/>
                  <a:pt x="1731" y="187"/>
                  <a:pt x="1747" y="202"/>
                </a:cubicBezTo>
                <a:cubicBezTo>
                  <a:pt x="1763" y="218"/>
                  <a:pt x="1776" y="237"/>
                  <a:pt x="1785" y="258"/>
                </a:cubicBezTo>
                <a:cubicBezTo>
                  <a:pt x="1794" y="280"/>
                  <a:pt x="1799" y="303"/>
                  <a:pt x="1799" y="327"/>
                </a:cubicBezTo>
                <a:cubicBezTo>
                  <a:pt x="1799" y="351"/>
                  <a:pt x="1794" y="374"/>
                  <a:pt x="1785" y="395"/>
                </a:cubicBezTo>
                <a:cubicBezTo>
                  <a:pt x="1776" y="416"/>
                  <a:pt x="1763" y="435"/>
                  <a:pt x="1747" y="451"/>
                </a:cubicBezTo>
                <a:cubicBezTo>
                  <a:pt x="1731" y="467"/>
                  <a:pt x="1713" y="480"/>
                  <a:pt x="1691" y="489"/>
                </a:cubicBezTo>
                <a:cubicBezTo>
                  <a:pt x="1669" y="498"/>
                  <a:pt x="1645" y="503"/>
                  <a:pt x="1620" y="503"/>
                </a:cubicBezTo>
                <a:close/>
                <a:moveTo>
                  <a:pt x="1620" y="421"/>
                </a:moveTo>
                <a:cubicBezTo>
                  <a:pt x="1633" y="421"/>
                  <a:pt x="1645" y="418"/>
                  <a:pt x="1657" y="413"/>
                </a:cubicBezTo>
                <a:cubicBezTo>
                  <a:pt x="1668" y="408"/>
                  <a:pt x="1678" y="402"/>
                  <a:pt x="1686" y="393"/>
                </a:cubicBezTo>
                <a:cubicBezTo>
                  <a:pt x="1694" y="385"/>
                  <a:pt x="1701" y="375"/>
                  <a:pt x="1706" y="364"/>
                </a:cubicBezTo>
                <a:cubicBezTo>
                  <a:pt x="1711" y="352"/>
                  <a:pt x="1713" y="340"/>
                  <a:pt x="1713" y="326"/>
                </a:cubicBezTo>
                <a:cubicBezTo>
                  <a:pt x="1713" y="313"/>
                  <a:pt x="1711" y="301"/>
                  <a:pt x="1706" y="289"/>
                </a:cubicBezTo>
                <a:cubicBezTo>
                  <a:pt x="1701" y="278"/>
                  <a:pt x="1694" y="268"/>
                  <a:pt x="1686" y="259"/>
                </a:cubicBezTo>
                <a:cubicBezTo>
                  <a:pt x="1678" y="251"/>
                  <a:pt x="1668" y="244"/>
                  <a:pt x="1657" y="239"/>
                </a:cubicBezTo>
                <a:cubicBezTo>
                  <a:pt x="1645" y="234"/>
                  <a:pt x="1633" y="232"/>
                  <a:pt x="1620" y="232"/>
                </a:cubicBezTo>
                <a:cubicBezTo>
                  <a:pt x="1607" y="232"/>
                  <a:pt x="1595" y="234"/>
                  <a:pt x="1584" y="239"/>
                </a:cubicBezTo>
                <a:cubicBezTo>
                  <a:pt x="1573" y="244"/>
                  <a:pt x="1563" y="251"/>
                  <a:pt x="1555" y="259"/>
                </a:cubicBezTo>
                <a:cubicBezTo>
                  <a:pt x="1546" y="268"/>
                  <a:pt x="1540" y="278"/>
                  <a:pt x="1535" y="289"/>
                </a:cubicBezTo>
                <a:cubicBezTo>
                  <a:pt x="1530" y="301"/>
                  <a:pt x="1528" y="313"/>
                  <a:pt x="1528" y="326"/>
                </a:cubicBezTo>
                <a:cubicBezTo>
                  <a:pt x="1528" y="340"/>
                  <a:pt x="1530" y="352"/>
                  <a:pt x="1535" y="364"/>
                </a:cubicBezTo>
                <a:cubicBezTo>
                  <a:pt x="1540" y="375"/>
                  <a:pt x="1546" y="385"/>
                  <a:pt x="1555" y="393"/>
                </a:cubicBezTo>
                <a:cubicBezTo>
                  <a:pt x="1563" y="402"/>
                  <a:pt x="1573" y="408"/>
                  <a:pt x="1584" y="413"/>
                </a:cubicBezTo>
                <a:cubicBezTo>
                  <a:pt x="1595" y="418"/>
                  <a:pt x="1607" y="421"/>
                  <a:pt x="1620" y="421"/>
                </a:cubicBezTo>
                <a:close/>
                <a:moveTo>
                  <a:pt x="0" y="158"/>
                </a:moveTo>
                <a:cubicBezTo>
                  <a:pt x="88" y="158"/>
                  <a:pt x="88" y="158"/>
                  <a:pt x="88" y="158"/>
                </a:cubicBezTo>
                <a:cubicBezTo>
                  <a:pt x="156" y="373"/>
                  <a:pt x="156" y="373"/>
                  <a:pt x="156" y="373"/>
                </a:cubicBezTo>
                <a:cubicBezTo>
                  <a:pt x="236" y="158"/>
                  <a:pt x="236" y="158"/>
                  <a:pt x="236" y="158"/>
                </a:cubicBezTo>
                <a:cubicBezTo>
                  <a:pt x="313" y="158"/>
                  <a:pt x="313" y="158"/>
                  <a:pt x="313" y="158"/>
                </a:cubicBezTo>
                <a:cubicBezTo>
                  <a:pt x="392" y="373"/>
                  <a:pt x="392" y="373"/>
                  <a:pt x="392" y="373"/>
                </a:cubicBezTo>
                <a:cubicBezTo>
                  <a:pt x="462" y="158"/>
                  <a:pt x="462" y="158"/>
                  <a:pt x="462" y="158"/>
                </a:cubicBezTo>
                <a:cubicBezTo>
                  <a:pt x="550" y="158"/>
                  <a:pt x="550" y="158"/>
                  <a:pt x="550" y="158"/>
                </a:cubicBezTo>
                <a:cubicBezTo>
                  <a:pt x="435" y="495"/>
                  <a:pt x="435" y="495"/>
                  <a:pt x="435" y="495"/>
                </a:cubicBezTo>
                <a:cubicBezTo>
                  <a:pt x="354" y="495"/>
                  <a:pt x="354" y="495"/>
                  <a:pt x="354" y="495"/>
                </a:cubicBezTo>
                <a:cubicBezTo>
                  <a:pt x="274" y="275"/>
                  <a:pt x="274" y="275"/>
                  <a:pt x="274" y="275"/>
                </a:cubicBezTo>
                <a:cubicBezTo>
                  <a:pt x="192" y="495"/>
                  <a:pt x="192" y="495"/>
                  <a:pt x="192" y="495"/>
                </a:cubicBezTo>
                <a:cubicBezTo>
                  <a:pt x="110" y="495"/>
                  <a:pt x="110" y="495"/>
                  <a:pt x="110" y="495"/>
                </a:cubicBezTo>
                <a:lnTo>
                  <a:pt x="0" y="15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_Arc_Wipro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: Shape 4"/>
          <p:cNvSpPr/>
          <p:nvPr userDrawn="1"/>
        </p:nvSpPr>
        <p:spPr>
          <a:xfrm rot="10800000">
            <a:off x="0" y="-2"/>
            <a:ext cx="12192000" cy="1598138"/>
          </a:xfrm>
          <a:custGeom>
            <a:avLst/>
            <a:gdLst>
              <a:gd name="connsiteX0" fmla="*/ 12192000 w 12192000"/>
              <a:gd name="connsiteY0" fmla="*/ 1598138 h 1598138"/>
              <a:gd name="connsiteX1" fmla="*/ 0 w 12192000"/>
              <a:gd name="connsiteY1" fmla="*/ 1598138 h 1598138"/>
              <a:gd name="connsiteX2" fmla="*/ 0 w 12192000"/>
              <a:gd name="connsiteY2" fmla="*/ 543041 h 1598138"/>
              <a:gd name="connsiteX3" fmla="*/ 6096000 w 12192000"/>
              <a:gd name="connsiteY3" fmla="*/ 0 h 1598138"/>
              <a:gd name="connsiteX4" fmla="*/ 12192000 w 12192000"/>
              <a:gd name="connsiteY4" fmla="*/ 543041 h 1598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1598138">
                <a:moveTo>
                  <a:pt x="12192000" y="1598138"/>
                </a:moveTo>
                <a:lnTo>
                  <a:pt x="0" y="1598138"/>
                </a:lnTo>
                <a:lnTo>
                  <a:pt x="0" y="543041"/>
                </a:lnTo>
                <a:cubicBezTo>
                  <a:pt x="1755775" y="201244"/>
                  <a:pt x="3851275" y="0"/>
                  <a:pt x="6096000" y="0"/>
                </a:cubicBezTo>
                <a:cubicBezTo>
                  <a:pt x="8340725" y="0"/>
                  <a:pt x="10433050" y="201244"/>
                  <a:pt x="12192000" y="543041"/>
                </a:cubicBezTo>
                <a:close/>
              </a:path>
            </a:pathLst>
          </a:cu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AR"/>
          </a:p>
        </p:txBody>
      </p:sp>
      <p:sp>
        <p:nvSpPr>
          <p:cNvPr id="80" name="Text Placeholder 2"/>
          <p:cNvSpPr>
            <a:spLocks noGrp="1"/>
          </p:cNvSpPr>
          <p:nvPr userDrawn="1">
            <p:ph type="body" idx="35" hasCustomPrompt="1"/>
          </p:nvPr>
        </p:nvSpPr>
        <p:spPr>
          <a:xfrm>
            <a:off x="3728216" y="5962147"/>
            <a:ext cx="4709204" cy="4350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800">
                <a:solidFill>
                  <a:schemeClr val="tx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7" name="Número de diapositiva"/>
          <p:cNvSpPr txBox="1"/>
          <p:nvPr userDrawn="1"/>
        </p:nvSpPr>
        <p:spPr>
          <a:xfrm>
            <a:off x="11516762" y="6509914"/>
            <a:ext cx="548640" cy="91440"/>
          </a:xfrm>
          <a:prstGeom prst="rect">
            <a:avLst/>
          </a:prstGeom>
        </p:spPr>
        <p:txBody>
          <a:bodyPr anchor="ctr">
            <a:no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7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enorite" pitchFamily="2" charset="0"/>
                <a:ea typeface="+mn-ea"/>
                <a:cs typeface="+mn-cs"/>
                <a:sym typeface="Tenorite Regular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9pPr>
          </a:lstStyle>
          <a:p>
            <a:fld id="{86CB4B4D-7CA3-9044-876B-883B54F8677D}" type="slidenum">
              <a:rPr lang="en-US" sz="800" smtClean="0"/>
            </a:fld>
            <a:endParaRPr lang="en-US" sz="800"/>
          </a:p>
        </p:txBody>
      </p:sp>
      <p:sp>
        <p:nvSpPr>
          <p:cNvPr id="8" name="Freeform 5"/>
          <p:cNvSpPr>
            <a:spLocks noEditPoints="1"/>
          </p:cNvSpPr>
          <p:nvPr userDrawn="1"/>
        </p:nvSpPr>
        <p:spPr bwMode="auto">
          <a:xfrm>
            <a:off x="10784911" y="6479382"/>
            <a:ext cx="468874" cy="173633"/>
          </a:xfrm>
          <a:custGeom>
            <a:avLst/>
            <a:gdLst>
              <a:gd name="T0" fmla="*/ 698 w 1799"/>
              <a:gd name="T1" fmla="*/ 158 h 664"/>
              <a:gd name="T2" fmla="*/ 610 w 1799"/>
              <a:gd name="T3" fmla="*/ 496 h 664"/>
              <a:gd name="T4" fmla="*/ 664 w 1799"/>
              <a:gd name="T5" fmla="*/ 7 h 664"/>
              <a:gd name="T6" fmla="*/ 638 w 1799"/>
              <a:gd name="T7" fmla="*/ 105 h 664"/>
              <a:gd name="T8" fmla="*/ 664 w 1799"/>
              <a:gd name="T9" fmla="*/ 7 h 664"/>
              <a:gd name="T10" fmla="*/ 907 w 1799"/>
              <a:gd name="T11" fmla="*/ 491 h 664"/>
              <a:gd name="T12" fmla="*/ 863 w 1799"/>
              <a:gd name="T13" fmla="*/ 664 h 664"/>
              <a:gd name="T14" fmla="*/ 777 w 1799"/>
              <a:gd name="T15" fmla="*/ 158 h 664"/>
              <a:gd name="T16" fmla="*/ 862 w 1799"/>
              <a:gd name="T17" fmla="*/ 205 h 664"/>
              <a:gd name="T18" fmla="*/ 969 w 1799"/>
              <a:gd name="T19" fmla="*/ 151 h 664"/>
              <a:gd name="T20" fmla="*/ 1082 w 1799"/>
              <a:gd name="T21" fmla="*/ 199 h 664"/>
              <a:gd name="T22" fmla="*/ 1131 w 1799"/>
              <a:gd name="T23" fmla="*/ 327 h 664"/>
              <a:gd name="T24" fmla="*/ 1081 w 1799"/>
              <a:gd name="T25" fmla="*/ 455 h 664"/>
              <a:gd name="T26" fmla="*/ 969 w 1799"/>
              <a:gd name="T27" fmla="*/ 503 h 664"/>
              <a:gd name="T28" fmla="*/ 988 w 1799"/>
              <a:gd name="T29" fmla="*/ 414 h 664"/>
              <a:gd name="T30" fmla="*/ 1038 w 1799"/>
              <a:gd name="T31" fmla="*/ 364 h 664"/>
              <a:gd name="T32" fmla="*/ 1038 w 1799"/>
              <a:gd name="T33" fmla="*/ 289 h 664"/>
              <a:gd name="T34" fmla="*/ 988 w 1799"/>
              <a:gd name="T35" fmla="*/ 239 h 664"/>
              <a:gd name="T36" fmla="*/ 915 w 1799"/>
              <a:gd name="T37" fmla="*/ 239 h 664"/>
              <a:gd name="T38" fmla="*/ 865 w 1799"/>
              <a:gd name="T39" fmla="*/ 289 h 664"/>
              <a:gd name="T40" fmla="*/ 865 w 1799"/>
              <a:gd name="T41" fmla="*/ 364 h 664"/>
              <a:gd name="T42" fmla="*/ 915 w 1799"/>
              <a:gd name="T43" fmla="*/ 414 h 664"/>
              <a:gd name="T44" fmla="*/ 1194 w 1799"/>
              <a:gd name="T45" fmla="*/ 158 h 664"/>
              <a:gd name="T46" fmla="*/ 1279 w 1799"/>
              <a:gd name="T47" fmla="*/ 210 h 664"/>
              <a:gd name="T48" fmla="*/ 1372 w 1799"/>
              <a:gd name="T49" fmla="*/ 152 h 664"/>
              <a:gd name="T50" fmla="*/ 1429 w 1799"/>
              <a:gd name="T51" fmla="*/ 165 h 664"/>
              <a:gd name="T52" fmla="*/ 1379 w 1799"/>
              <a:gd name="T53" fmla="*/ 242 h 664"/>
              <a:gd name="T54" fmla="*/ 1299 w 1799"/>
              <a:gd name="T55" fmla="*/ 257 h 664"/>
              <a:gd name="T56" fmla="*/ 1279 w 1799"/>
              <a:gd name="T57" fmla="*/ 496 h 664"/>
              <a:gd name="T58" fmla="*/ 1194 w 1799"/>
              <a:gd name="T59" fmla="*/ 158 h 664"/>
              <a:gd name="T60" fmla="*/ 1549 w 1799"/>
              <a:gd name="T61" fmla="*/ 489 h 664"/>
              <a:gd name="T62" fmla="*/ 1455 w 1799"/>
              <a:gd name="T63" fmla="*/ 395 h 664"/>
              <a:gd name="T64" fmla="*/ 1455 w 1799"/>
              <a:gd name="T65" fmla="*/ 258 h 664"/>
              <a:gd name="T66" fmla="*/ 1549 w 1799"/>
              <a:gd name="T67" fmla="*/ 165 h 664"/>
              <a:gd name="T68" fmla="*/ 1690 w 1799"/>
              <a:gd name="T69" fmla="*/ 165 h 664"/>
              <a:gd name="T70" fmla="*/ 1785 w 1799"/>
              <a:gd name="T71" fmla="*/ 258 h 664"/>
              <a:gd name="T72" fmla="*/ 1785 w 1799"/>
              <a:gd name="T73" fmla="*/ 395 h 664"/>
              <a:gd name="T74" fmla="*/ 1691 w 1799"/>
              <a:gd name="T75" fmla="*/ 489 h 664"/>
              <a:gd name="T76" fmla="*/ 1620 w 1799"/>
              <a:gd name="T77" fmla="*/ 421 h 664"/>
              <a:gd name="T78" fmla="*/ 1686 w 1799"/>
              <a:gd name="T79" fmla="*/ 393 h 664"/>
              <a:gd name="T80" fmla="*/ 1713 w 1799"/>
              <a:gd name="T81" fmla="*/ 326 h 664"/>
              <a:gd name="T82" fmla="*/ 1686 w 1799"/>
              <a:gd name="T83" fmla="*/ 259 h 664"/>
              <a:gd name="T84" fmla="*/ 1620 w 1799"/>
              <a:gd name="T85" fmla="*/ 232 h 664"/>
              <a:gd name="T86" fmla="*/ 1555 w 1799"/>
              <a:gd name="T87" fmla="*/ 259 h 664"/>
              <a:gd name="T88" fmla="*/ 1528 w 1799"/>
              <a:gd name="T89" fmla="*/ 326 h 664"/>
              <a:gd name="T90" fmla="*/ 1555 w 1799"/>
              <a:gd name="T91" fmla="*/ 393 h 664"/>
              <a:gd name="T92" fmla="*/ 1620 w 1799"/>
              <a:gd name="T93" fmla="*/ 421 h 664"/>
              <a:gd name="T94" fmla="*/ 88 w 1799"/>
              <a:gd name="T95" fmla="*/ 158 h 664"/>
              <a:gd name="T96" fmla="*/ 236 w 1799"/>
              <a:gd name="T97" fmla="*/ 158 h 664"/>
              <a:gd name="T98" fmla="*/ 392 w 1799"/>
              <a:gd name="T99" fmla="*/ 373 h 664"/>
              <a:gd name="T100" fmla="*/ 550 w 1799"/>
              <a:gd name="T101" fmla="*/ 158 h 664"/>
              <a:gd name="T102" fmla="*/ 354 w 1799"/>
              <a:gd name="T103" fmla="*/ 495 h 664"/>
              <a:gd name="T104" fmla="*/ 192 w 1799"/>
              <a:gd name="T105" fmla="*/ 495 h 664"/>
              <a:gd name="T106" fmla="*/ 0 w 1799"/>
              <a:gd name="T107" fmla="*/ 158 h 6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799" h="664">
                <a:moveTo>
                  <a:pt x="610" y="158"/>
                </a:moveTo>
                <a:cubicBezTo>
                  <a:pt x="698" y="158"/>
                  <a:pt x="698" y="158"/>
                  <a:pt x="698" y="158"/>
                </a:cubicBezTo>
                <a:cubicBezTo>
                  <a:pt x="698" y="496"/>
                  <a:pt x="698" y="496"/>
                  <a:pt x="698" y="496"/>
                </a:cubicBezTo>
                <a:cubicBezTo>
                  <a:pt x="610" y="496"/>
                  <a:pt x="610" y="496"/>
                  <a:pt x="610" y="496"/>
                </a:cubicBezTo>
                <a:lnTo>
                  <a:pt x="610" y="158"/>
                </a:lnTo>
                <a:close/>
                <a:moveTo>
                  <a:pt x="664" y="7"/>
                </a:moveTo>
                <a:cubicBezTo>
                  <a:pt x="637" y="0"/>
                  <a:pt x="609" y="16"/>
                  <a:pt x="602" y="43"/>
                </a:cubicBezTo>
                <a:cubicBezTo>
                  <a:pt x="595" y="70"/>
                  <a:pt x="611" y="98"/>
                  <a:pt x="638" y="105"/>
                </a:cubicBezTo>
                <a:cubicBezTo>
                  <a:pt x="665" y="112"/>
                  <a:pt x="693" y="96"/>
                  <a:pt x="700" y="69"/>
                </a:cubicBezTo>
                <a:cubicBezTo>
                  <a:pt x="707" y="42"/>
                  <a:pt x="691" y="14"/>
                  <a:pt x="664" y="7"/>
                </a:cubicBezTo>
                <a:close/>
                <a:moveTo>
                  <a:pt x="969" y="503"/>
                </a:moveTo>
                <a:cubicBezTo>
                  <a:pt x="946" y="503"/>
                  <a:pt x="926" y="499"/>
                  <a:pt x="907" y="491"/>
                </a:cubicBezTo>
                <a:cubicBezTo>
                  <a:pt x="889" y="482"/>
                  <a:pt x="874" y="470"/>
                  <a:pt x="863" y="455"/>
                </a:cubicBezTo>
                <a:cubicBezTo>
                  <a:pt x="863" y="664"/>
                  <a:pt x="863" y="664"/>
                  <a:pt x="863" y="664"/>
                </a:cubicBezTo>
                <a:cubicBezTo>
                  <a:pt x="777" y="664"/>
                  <a:pt x="777" y="664"/>
                  <a:pt x="777" y="664"/>
                </a:cubicBezTo>
                <a:cubicBezTo>
                  <a:pt x="777" y="158"/>
                  <a:pt x="777" y="158"/>
                  <a:pt x="777" y="158"/>
                </a:cubicBezTo>
                <a:cubicBezTo>
                  <a:pt x="862" y="158"/>
                  <a:pt x="862" y="158"/>
                  <a:pt x="862" y="158"/>
                </a:cubicBezTo>
                <a:cubicBezTo>
                  <a:pt x="862" y="205"/>
                  <a:pt x="862" y="205"/>
                  <a:pt x="862" y="205"/>
                </a:cubicBezTo>
                <a:cubicBezTo>
                  <a:pt x="874" y="188"/>
                  <a:pt x="888" y="175"/>
                  <a:pt x="907" y="166"/>
                </a:cubicBezTo>
                <a:cubicBezTo>
                  <a:pt x="925" y="156"/>
                  <a:pt x="946" y="151"/>
                  <a:pt x="969" y="151"/>
                </a:cubicBezTo>
                <a:cubicBezTo>
                  <a:pt x="990" y="151"/>
                  <a:pt x="1010" y="155"/>
                  <a:pt x="1030" y="163"/>
                </a:cubicBezTo>
                <a:cubicBezTo>
                  <a:pt x="1050" y="172"/>
                  <a:pt x="1067" y="183"/>
                  <a:pt x="1082" y="199"/>
                </a:cubicBezTo>
                <a:cubicBezTo>
                  <a:pt x="1097" y="214"/>
                  <a:pt x="1109" y="233"/>
                  <a:pt x="1118" y="254"/>
                </a:cubicBezTo>
                <a:cubicBezTo>
                  <a:pt x="1127" y="276"/>
                  <a:pt x="1131" y="300"/>
                  <a:pt x="1131" y="327"/>
                </a:cubicBezTo>
                <a:cubicBezTo>
                  <a:pt x="1131" y="354"/>
                  <a:pt x="1127" y="378"/>
                  <a:pt x="1118" y="400"/>
                </a:cubicBezTo>
                <a:cubicBezTo>
                  <a:pt x="1108" y="421"/>
                  <a:pt x="1096" y="440"/>
                  <a:pt x="1081" y="455"/>
                </a:cubicBezTo>
                <a:cubicBezTo>
                  <a:pt x="1066" y="471"/>
                  <a:pt x="1049" y="482"/>
                  <a:pt x="1030" y="491"/>
                </a:cubicBezTo>
                <a:cubicBezTo>
                  <a:pt x="1010" y="499"/>
                  <a:pt x="990" y="503"/>
                  <a:pt x="969" y="503"/>
                </a:cubicBezTo>
                <a:close/>
                <a:moveTo>
                  <a:pt x="952" y="421"/>
                </a:moveTo>
                <a:cubicBezTo>
                  <a:pt x="965" y="421"/>
                  <a:pt x="977" y="419"/>
                  <a:pt x="988" y="414"/>
                </a:cubicBezTo>
                <a:cubicBezTo>
                  <a:pt x="999" y="409"/>
                  <a:pt x="1009" y="402"/>
                  <a:pt x="1018" y="394"/>
                </a:cubicBezTo>
                <a:cubicBezTo>
                  <a:pt x="1026" y="385"/>
                  <a:pt x="1033" y="375"/>
                  <a:pt x="1038" y="364"/>
                </a:cubicBezTo>
                <a:cubicBezTo>
                  <a:pt x="1043" y="352"/>
                  <a:pt x="1045" y="340"/>
                  <a:pt x="1045" y="326"/>
                </a:cubicBezTo>
                <a:cubicBezTo>
                  <a:pt x="1045" y="313"/>
                  <a:pt x="1043" y="301"/>
                  <a:pt x="1038" y="289"/>
                </a:cubicBezTo>
                <a:cubicBezTo>
                  <a:pt x="1033" y="278"/>
                  <a:pt x="1026" y="268"/>
                  <a:pt x="1018" y="259"/>
                </a:cubicBezTo>
                <a:cubicBezTo>
                  <a:pt x="1009" y="251"/>
                  <a:pt x="999" y="244"/>
                  <a:pt x="988" y="239"/>
                </a:cubicBezTo>
                <a:cubicBezTo>
                  <a:pt x="977" y="234"/>
                  <a:pt x="965" y="231"/>
                  <a:pt x="952" y="231"/>
                </a:cubicBezTo>
                <a:cubicBezTo>
                  <a:pt x="938" y="231"/>
                  <a:pt x="926" y="234"/>
                  <a:pt x="915" y="239"/>
                </a:cubicBezTo>
                <a:cubicBezTo>
                  <a:pt x="903" y="244"/>
                  <a:pt x="893" y="251"/>
                  <a:pt x="885" y="259"/>
                </a:cubicBezTo>
                <a:cubicBezTo>
                  <a:pt x="877" y="268"/>
                  <a:pt x="870" y="278"/>
                  <a:pt x="865" y="289"/>
                </a:cubicBezTo>
                <a:cubicBezTo>
                  <a:pt x="860" y="301"/>
                  <a:pt x="858" y="313"/>
                  <a:pt x="858" y="326"/>
                </a:cubicBezTo>
                <a:cubicBezTo>
                  <a:pt x="858" y="340"/>
                  <a:pt x="860" y="352"/>
                  <a:pt x="865" y="364"/>
                </a:cubicBezTo>
                <a:cubicBezTo>
                  <a:pt x="870" y="375"/>
                  <a:pt x="877" y="385"/>
                  <a:pt x="885" y="394"/>
                </a:cubicBezTo>
                <a:cubicBezTo>
                  <a:pt x="893" y="402"/>
                  <a:pt x="903" y="409"/>
                  <a:pt x="915" y="414"/>
                </a:cubicBezTo>
                <a:cubicBezTo>
                  <a:pt x="926" y="419"/>
                  <a:pt x="938" y="421"/>
                  <a:pt x="952" y="421"/>
                </a:cubicBezTo>
                <a:close/>
                <a:moveTo>
                  <a:pt x="1194" y="158"/>
                </a:moveTo>
                <a:cubicBezTo>
                  <a:pt x="1279" y="158"/>
                  <a:pt x="1279" y="158"/>
                  <a:pt x="1279" y="158"/>
                </a:cubicBezTo>
                <a:cubicBezTo>
                  <a:pt x="1279" y="210"/>
                  <a:pt x="1279" y="210"/>
                  <a:pt x="1279" y="210"/>
                </a:cubicBezTo>
                <a:cubicBezTo>
                  <a:pt x="1287" y="190"/>
                  <a:pt x="1299" y="175"/>
                  <a:pt x="1315" y="166"/>
                </a:cubicBezTo>
                <a:cubicBezTo>
                  <a:pt x="1331" y="157"/>
                  <a:pt x="1350" y="152"/>
                  <a:pt x="1372" y="152"/>
                </a:cubicBezTo>
                <a:cubicBezTo>
                  <a:pt x="1383" y="152"/>
                  <a:pt x="1394" y="153"/>
                  <a:pt x="1403" y="156"/>
                </a:cubicBezTo>
                <a:cubicBezTo>
                  <a:pt x="1413" y="158"/>
                  <a:pt x="1422" y="161"/>
                  <a:pt x="1429" y="165"/>
                </a:cubicBezTo>
                <a:cubicBezTo>
                  <a:pt x="1397" y="250"/>
                  <a:pt x="1397" y="250"/>
                  <a:pt x="1397" y="250"/>
                </a:cubicBezTo>
                <a:cubicBezTo>
                  <a:pt x="1393" y="247"/>
                  <a:pt x="1387" y="244"/>
                  <a:pt x="1379" y="242"/>
                </a:cubicBezTo>
                <a:cubicBezTo>
                  <a:pt x="1371" y="239"/>
                  <a:pt x="1362" y="238"/>
                  <a:pt x="1352" y="238"/>
                </a:cubicBezTo>
                <a:cubicBezTo>
                  <a:pt x="1330" y="238"/>
                  <a:pt x="1313" y="244"/>
                  <a:pt x="1299" y="257"/>
                </a:cubicBezTo>
                <a:cubicBezTo>
                  <a:pt x="1286" y="269"/>
                  <a:pt x="1279" y="289"/>
                  <a:pt x="1279" y="318"/>
                </a:cubicBezTo>
                <a:cubicBezTo>
                  <a:pt x="1279" y="496"/>
                  <a:pt x="1279" y="496"/>
                  <a:pt x="1279" y="496"/>
                </a:cubicBezTo>
                <a:cubicBezTo>
                  <a:pt x="1194" y="496"/>
                  <a:pt x="1194" y="496"/>
                  <a:pt x="1194" y="496"/>
                </a:cubicBezTo>
                <a:lnTo>
                  <a:pt x="1194" y="158"/>
                </a:lnTo>
                <a:close/>
                <a:moveTo>
                  <a:pt x="1620" y="503"/>
                </a:moveTo>
                <a:cubicBezTo>
                  <a:pt x="1594" y="503"/>
                  <a:pt x="1571" y="498"/>
                  <a:pt x="1549" y="489"/>
                </a:cubicBezTo>
                <a:cubicBezTo>
                  <a:pt x="1527" y="480"/>
                  <a:pt x="1508" y="467"/>
                  <a:pt x="1492" y="451"/>
                </a:cubicBezTo>
                <a:cubicBezTo>
                  <a:pt x="1476" y="435"/>
                  <a:pt x="1464" y="416"/>
                  <a:pt x="1455" y="395"/>
                </a:cubicBezTo>
                <a:cubicBezTo>
                  <a:pt x="1446" y="374"/>
                  <a:pt x="1441" y="351"/>
                  <a:pt x="1441" y="327"/>
                </a:cubicBezTo>
                <a:cubicBezTo>
                  <a:pt x="1441" y="303"/>
                  <a:pt x="1446" y="280"/>
                  <a:pt x="1455" y="258"/>
                </a:cubicBezTo>
                <a:cubicBezTo>
                  <a:pt x="1464" y="237"/>
                  <a:pt x="1476" y="218"/>
                  <a:pt x="1492" y="202"/>
                </a:cubicBezTo>
                <a:cubicBezTo>
                  <a:pt x="1508" y="187"/>
                  <a:pt x="1527" y="174"/>
                  <a:pt x="1549" y="165"/>
                </a:cubicBezTo>
                <a:cubicBezTo>
                  <a:pt x="1571" y="156"/>
                  <a:pt x="1594" y="151"/>
                  <a:pt x="1620" y="151"/>
                </a:cubicBezTo>
                <a:cubicBezTo>
                  <a:pt x="1645" y="151"/>
                  <a:pt x="1668" y="156"/>
                  <a:pt x="1690" y="165"/>
                </a:cubicBezTo>
                <a:cubicBezTo>
                  <a:pt x="1712" y="174"/>
                  <a:pt x="1731" y="187"/>
                  <a:pt x="1747" y="202"/>
                </a:cubicBezTo>
                <a:cubicBezTo>
                  <a:pt x="1763" y="218"/>
                  <a:pt x="1776" y="237"/>
                  <a:pt x="1785" y="258"/>
                </a:cubicBezTo>
                <a:cubicBezTo>
                  <a:pt x="1794" y="280"/>
                  <a:pt x="1799" y="303"/>
                  <a:pt x="1799" y="327"/>
                </a:cubicBezTo>
                <a:cubicBezTo>
                  <a:pt x="1799" y="351"/>
                  <a:pt x="1794" y="374"/>
                  <a:pt x="1785" y="395"/>
                </a:cubicBezTo>
                <a:cubicBezTo>
                  <a:pt x="1776" y="416"/>
                  <a:pt x="1763" y="435"/>
                  <a:pt x="1747" y="451"/>
                </a:cubicBezTo>
                <a:cubicBezTo>
                  <a:pt x="1731" y="467"/>
                  <a:pt x="1713" y="480"/>
                  <a:pt x="1691" y="489"/>
                </a:cubicBezTo>
                <a:cubicBezTo>
                  <a:pt x="1669" y="498"/>
                  <a:pt x="1645" y="503"/>
                  <a:pt x="1620" y="503"/>
                </a:cubicBezTo>
                <a:close/>
                <a:moveTo>
                  <a:pt x="1620" y="421"/>
                </a:moveTo>
                <a:cubicBezTo>
                  <a:pt x="1633" y="421"/>
                  <a:pt x="1645" y="418"/>
                  <a:pt x="1657" y="413"/>
                </a:cubicBezTo>
                <a:cubicBezTo>
                  <a:pt x="1668" y="408"/>
                  <a:pt x="1678" y="402"/>
                  <a:pt x="1686" y="393"/>
                </a:cubicBezTo>
                <a:cubicBezTo>
                  <a:pt x="1694" y="385"/>
                  <a:pt x="1701" y="375"/>
                  <a:pt x="1706" y="364"/>
                </a:cubicBezTo>
                <a:cubicBezTo>
                  <a:pt x="1711" y="352"/>
                  <a:pt x="1713" y="340"/>
                  <a:pt x="1713" y="326"/>
                </a:cubicBezTo>
                <a:cubicBezTo>
                  <a:pt x="1713" y="313"/>
                  <a:pt x="1711" y="301"/>
                  <a:pt x="1706" y="289"/>
                </a:cubicBezTo>
                <a:cubicBezTo>
                  <a:pt x="1701" y="278"/>
                  <a:pt x="1694" y="268"/>
                  <a:pt x="1686" y="259"/>
                </a:cubicBezTo>
                <a:cubicBezTo>
                  <a:pt x="1678" y="251"/>
                  <a:pt x="1668" y="244"/>
                  <a:pt x="1657" y="239"/>
                </a:cubicBezTo>
                <a:cubicBezTo>
                  <a:pt x="1645" y="234"/>
                  <a:pt x="1633" y="232"/>
                  <a:pt x="1620" y="232"/>
                </a:cubicBezTo>
                <a:cubicBezTo>
                  <a:pt x="1607" y="232"/>
                  <a:pt x="1595" y="234"/>
                  <a:pt x="1584" y="239"/>
                </a:cubicBezTo>
                <a:cubicBezTo>
                  <a:pt x="1573" y="244"/>
                  <a:pt x="1563" y="251"/>
                  <a:pt x="1555" y="259"/>
                </a:cubicBezTo>
                <a:cubicBezTo>
                  <a:pt x="1546" y="268"/>
                  <a:pt x="1540" y="278"/>
                  <a:pt x="1535" y="289"/>
                </a:cubicBezTo>
                <a:cubicBezTo>
                  <a:pt x="1530" y="301"/>
                  <a:pt x="1528" y="313"/>
                  <a:pt x="1528" y="326"/>
                </a:cubicBezTo>
                <a:cubicBezTo>
                  <a:pt x="1528" y="340"/>
                  <a:pt x="1530" y="352"/>
                  <a:pt x="1535" y="364"/>
                </a:cubicBezTo>
                <a:cubicBezTo>
                  <a:pt x="1540" y="375"/>
                  <a:pt x="1546" y="385"/>
                  <a:pt x="1555" y="393"/>
                </a:cubicBezTo>
                <a:cubicBezTo>
                  <a:pt x="1563" y="402"/>
                  <a:pt x="1573" y="408"/>
                  <a:pt x="1584" y="413"/>
                </a:cubicBezTo>
                <a:cubicBezTo>
                  <a:pt x="1595" y="418"/>
                  <a:pt x="1607" y="421"/>
                  <a:pt x="1620" y="421"/>
                </a:cubicBezTo>
                <a:close/>
                <a:moveTo>
                  <a:pt x="0" y="158"/>
                </a:moveTo>
                <a:cubicBezTo>
                  <a:pt x="88" y="158"/>
                  <a:pt x="88" y="158"/>
                  <a:pt x="88" y="158"/>
                </a:cubicBezTo>
                <a:cubicBezTo>
                  <a:pt x="156" y="373"/>
                  <a:pt x="156" y="373"/>
                  <a:pt x="156" y="373"/>
                </a:cubicBezTo>
                <a:cubicBezTo>
                  <a:pt x="236" y="158"/>
                  <a:pt x="236" y="158"/>
                  <a:pt x="236" y="158"/>
                </a:cubicBezTo>
                <a:cubicBezTo>
                  <a:pt x="313" y="158"/>
                  <a:pt x="313" y="158"/>
                  <a:pt x="313" y="158"/>
                </a:cubicBezTo>
                <a:cubicBezTo>
                  <a:pt x="392" y="373"/>
                  <a:pt x="392" y="373"/>
                  <a:pt x="392" y="373"/>
                </a:cubicBezTo>
                <a:cubicBezTo>
                  <a:pt x="462" y="158"/>
                  <a:pt x="462" y="158"/>
                  <a:pt x="462" y="158"/>
                </a:cubicBezTo>
                <a:cubicBezTo>
                  <a:pt x="550" y="158"/>
                  <a:pt x="550" y="158"/>
                  <a:pt x="550" y="158"/>
                </a:cubicBezTo>
                <a:cubicBezTo>
                  <a:pt x="435" y="495"/>
                  <a:pt x="435" y="495"/>
                  <a:pt x="435" y="495"/>
                </a:cubicBezTo>
                <a:cubicBezTo>
                  <a:pt x="354" y="495"/>
                  <a:pt x="354" y="495"/>
                  <a:pt x="354" y="495"/>
                </a:cubicBezTo>
                <a:cubicBezTo>
                  <a:pt x="274" y="275"/>
                  <a:pt x="274" y="275"/>
                  <a:pt x="274" y="275"/>
                </a:cubicBezTo>
                <a:cubicBezTo>
                  <a:pt x="192" y="495"/>
                  <a:pt x="192" y="495"/>
                  <a:pt x="192" y="495"/>
                </a:cubicBezTo>
                <a:cubicBezTo>
                  <a:pt x="110" y="495"/>
                  <a:pt x="110" y="495"/>
                  <a:pt x="110" y="495"/>
                </a:cubicBezTo>
                <a:lnTo>
                  <a:pt x="0" y="15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1991033" y="365760"/>
            <a:ext cx="8209438" cy="685800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1" kern="1200" dirty="0">
                <a:solidFill>
                  <a:schemeClr val="bg1"/>
                </a:solidFill>
                <a:latin typeface="Tenorite" pitchFamily="2" charset="0"/>
                <a:ea typeface="+mj-ea"/>
                <a:cs typeface="+mj-cs"/>
              </a:defRPr>
            </a:lvl1pPr>
          </a:lstStyle>
          <a:p>
            <a:r>
              <a:rPr lang="en-US"/>
              <a:t>Click to add title</a:t>
            </a:r>
            <a:endParaRPr lang="en-US"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_Arc_Turquois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/>
          <p:cNvSpPr/>
          <p:nvPr userDrawn="1"/>
        </p:nvSpPr>
        <p:spPr>
          <a:xfrm rot="10800000">
            <a:off x="0" y="1"/>
            <a:ext cx="12192000" cy="1598138"/>
          </a:xfrm>
          <a:custGeom>
            <a:avLst/>
            <a:gdLst>
              <a:gd name="connsiteX0" fmla="*/ 12192000 w 12192000"/>
              <a:gd name="connsiteY0" fmla="*/ 1598138 h 1598138"/>
              <a:gd name="connsiteX1" fmla="*/ 0 w 12192000"/>
              <a:gd name="connsiteY1" fmla="*/ 1598138 h 1598138"/>
              <a:gd name="connsiteX2" fmla="*/ 0 w 12192000"/>
              <a:gd name="connsiteY2" fmla="*/ 543041 h 1598138"/>
              <a:gd name="connsiteX3" fmla="*/ 6096000 w 12192000"/>
              <a:gd name="connsiteY3" fmla="*/ 0 h 1598138"/>
              <a:gd name="connsiteX4" fmla="*/ 12192000 w 12192000"/>
              <a:gd name="connsiteY4" fmla="*/ 543041 h 1598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1598138">
                <a:moveTo>
                  <a:pt x="12192000" y="1598138"/>
                </a:moveTo>
                <a:lnTo>
                  <a:pt x="0" y="1598138"/>
                </a:lnTo>
                <a:lnTo>
                  <a:pt x="0" y="543041"/>
                </a:lnTo>
                <a:cubicBezTo>
                  <a:pt x="1755775" y="201244"/>
                  <a:pt x="3851275" y="0"/>
                  <a:pt x="6096000" y="0"/>
                </a:cubicBezTo>
                <a:cubicBezTo>
                  <a:pt x="8340725" y="0"/>
                  <a:pt x="10433050" y="201244"/>
                  <a:pt x="12192000" y="543041"/>
                </a:cubicBezTo>
                <a:close/>
              </a:path>
            </a:pathLst>
          </a:custGeom>
          <a:solidFill>
            <a:srgbClr val="0095B7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AR"/>
          </a:p>
        </p:txBody>
      </p:sp>
      <p:sp>
        <p:nvSpPr>
          <p:cNvPr id="80" name="Text Placeholder 2"/>
          <p:cNvSpPr>
            <a:spLocks noGrp="1"/>
          </p:cNvSpPr>
          <p:nvPr userDrawn="1">
            <p:ph type="body" idx="35" hasCustomPrompt="1"/>
          </p:nvPr>
        </p:nvSpPr>
        <p:spPr>
          <a:xfrm>
            <a:off x="3728216" y="5962147"/>
            <a:ext cx="4709204" cy="4350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800">
                <a:solidFill>
                  <a:schemeClr val="tx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7" name="Número de diapositiva"/>
          <p:cNvSpPr txBox="1"/>
          <p:nvPr userDrawn="1"/>
        </p:nvSpPr>
        <p:spPr>
          <a:xfrm>
            <a:off x="11516762" y="6509914"/>
            <a:ext cx="548640" cy="91440"/>
          </a:xfrm>
          <a:prstGeom prst="rect">
            <a:avLst/>
          </a:prstGeom>
        </p:spPr>
        <p:txBody>
          <a:bodyPr anchor="ctr">
            <a:no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7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enorite" pitchFamily="2" charset="0"/>
                <a:ea typeface="+mn-ea"/>
                <a:cs typeface="+mn-cs"/>
                <a:sym typeface="Tenorite Regular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9pPr>
          </a:lstStyle>
          <a:p>
            <a:fld id="{86CB4B4D-7CA3-9044-876B-883B54F8677D}" type="slidenum">
              <a:rPr lang="en-US" sz="800" smtClean="0"/>
            </a:fld>
            <a:endParaRPr lang="en-US" sz="800"/>
          </a:p>
        </p:txBody>
      </p:sp>
      <p:sp>
        <p:nvSpPr>
          <p:cNvPr id="8" name="Freeform 5"/>
          <p:cNvSpPr>
            <a:spLocks noEditPoints="1"/>
          </p:cNvSpPr>
          <p:nvPr userDrawn="1"/>
        </p:nvSpPr>
        <p:spPr bwMode="auto">
          <a:xfrm>
            <a:off x="10784911" y="6479382"/>
            <a:ext cx="468874" cy="173633"/>
          </a:xfrm>
          <a:custGeom>
            <a:avLst/>
            <a:gdLst>
              <a:gd name="T0" fmla="*/ 698 w 1799"/>
              <a:gd name="T1" fmla="*/ 158 h 664"/>
              <a:gd name="T2" fmla="*/ 610 w 1799"/>
              <a:gd name="T3" fmla="*/ 496 h 664"/>
              <a:gd name="T4" fmla="*/ 664 w 1799"/>
              <a:gd name="T5" fmla="*/ 7 h 664"/>
              <a:gd name="T6" fmla="*/ 638 w 1799"/>
              <a:gd name="T7" fmla="*/ 105 h 664"/>
              <a:gd name="T8" fmla="*/ 664 w 1799"/>
              <a:gd name="T9" fmla="*/ 7 h 664"/>
              <a:gd name="T10" fmla="*/ 907 w 1799"/>
              <a:gd name="T11" fmla="*/ 491 h 664"/>
              <a:gd name="T12" fmla="*/ 863 w 1799"/>
              <a:gd name="T13" fmla="*/ 664 h 664"/>
              <a:gd name="T14" fmla="*/ 777 w 1799"/>
              <a:gd name="T15" fmla="*/ 158 h 664"/>
              <a:gd name="T16" fmla="*/ 862 w 1799"/>
              <a:gd name="T17" fmla="*/ 205 h 664"/>
              <a:gd name="T18" fmla="*/ 969 w 1799"/>
              <a:gd name="T19" fmla="*/ 151 h 664"/>
              <a:gd name="T20" fmla="*/ 1082 w 1799"/>
              <a:gd name="T21" fmla="*/ 199 h 664"/>
              <a:gd name="T22" fmla="*/ 1131 w 1799"/>
              <a:gd name="T23" fmla="*/ 327 h 664"/>
              <a:gd name="T24" fmla="*/ 1081 w 1799"/>
              <a:gd name="T25" fmla="*/ 455 h 664"/>
              <a:gd name="T26" fmla="*/ 969 w 1799"/>
              <a:gd name="T27" fmla="*/ 503 h 664"/>
              <a:gd name="T28" fmla="*/ 988 w 1799"/>
              <a:gd name="T29" fmla="*/ 414 h 664"/>
              <a:gd name="T30" fmla="*/ 1038 w 1799"/>
              <a:gd name="T31" fmla="*/ 364 h 664"/>
              <a:gd name="T32" fmla="*/ 1038 w 1799"/>
              <a:gd name="T33" fmla="*/ 289 h 664"/>
              <a:gd name="T34" fmla="*/ 988 w 1799"/>
              <a:gd name="T35" fmla="*/ 239 h 664"/>
              <a:gd name="T36" fmla="*/ 915 w 1799"/>
              <a:gd name="T37" fmla="*/ 239 h 664"/>
              <a:gd name="T38" fmla="*/ 865 w 1799"/>
              <a:gd name="T39" fmla="*/ 289 h 664"/>
              <a:gd name="T40" fmla="*/ 865 w 1799"/>
              <a:gd name="T41" fmla="*/ 364 h 664"/>
              <a:gd name="T42" fmla="*/ 915 w 1799"/>
              <a:gd name="T43" fmla="*/ 414 h 664"/>
              <a:gd name="T44" fmla="*/ 1194 w 1799"/>
              <a:gd name="T45" fmla="*/ 158 h 664"/>
              <a:gd name="T46" fmla="*/ 1279 w 1799"/>
              <a:gd name="T47" fmla="*/ 210 h 664"/>
              <a:gd name="T48" fmla="*/ 1372 w 1799"/>
              <a:gd name="T49" fmla="*/ 152 h 664"/>
              <a:gd name="T50" fmla="*/ 1429 w 1799"/>
              <a:gd name="T51" fmla="*/ 165 h 664"/>
              <a:gd name="T52" fmla="*/ 1379 w 1799"/>
              <a:gd name="T53" fmla="*/ 242 h 664"/>
              <a:gd name="T54" fmla="*/ 1299 w 1799"/>
              <a:gd name="T55" fmla="*/ 257 h 664"/>
              <a:gd name="T56" fmla="*/ 1279 w 1799"/>
              <a:gd name="T57" fmla="*/ 496 h 664"/>
              <a:gd name="T58" fmla="*/ 1194 w 1799"/>
              <a:gd name="T59" fmla="*/ 158 h 664"/>
              <a:gd name="T60" fmla="*/ 1549 w 1799"/>
              <a:gd name="T61" fmla="*/ 489 h 664"/>
              <a:gd name="T62" fmla="*/ 1455 w 1799"/>
              <a:gd name="T63" fmla="*/ 395 h 664"/>
              <a:gd name="T64" fmla="*/ 1455 w 1799"/>
              <a:gd name="T65" fmla="*/ 258 h 664"/>
              <a:gd name="T66" fmla="*/ 1549 w 1799"/>
              <a:gd name="T67" fmla="*/ 165 h 664"/>
              <a:gd name="T68" fmla="*/ 1690 w 1799"/>
              <a:gd name="T69" fmla="*/ 165 h 664"/>
              <a:gd name="T70" fmla="*/ 1785 w 1799"/>
              <a:gd name="T71" fmla="*/ 258 h 664"/>
              <a:gd name="T72" fmla="*/ 1785 w 1799"/>
              <a:gd name="T73" fmla="*/ 395 h 664"/>
              <a:gd name="T74" fmla="*/ 1691 w 1799"/>
              <a:gd name="T75" fmla="*/ 489 h 664"/>
              <a:gd name="T76" fmla="*/ 1620 w 1799"/>
              <a:gd name="T77" fmla="*/ 421 h 664"/>
              <a:gd name="T78" fmla="*/ 1686 w 1799"/>
              <a:gd name="T79" fmla="*/ 393 h 664"/>
              <a:gd name="T80" fmla="*/ 1713 w 1799"/>
              <a:gd name="T81" fmla="*/ 326 h 664"/>
              <a:gd name="T82" fmla="*/ 1686 w 1799"/>
              <a:gd name="T83" fmla="*/ 259 h 664"/>
              <a:gd name="T84" fmla="*/ 1620 w 1799"/>
              <a:gd name="T85" fmla="*/ 232 h 664"/>
              <a:gd name="T86" fmla="*/ 1555 w 1799"/>
              <a:gd name="T87" fmla="*/ 259 h 664"/>
              <a:gd name="T88" fmla="*/ 1528 w 1799"/>
              <a:gd name="T89" fmla="*/ 326 h 664"/>
              <a:gd name="T90" fmla="*/ 1555 w 1799"/>
              <a:gd name="T91" fmla="*/ 393 h 664"/>
              <a:gd name="T92" fmla="*/ 1620 w 1799"/>
              <a:gd name="T93" fmla="*/ 421 h 664"/>
              <a:gd name="T94" fmla="*/ 88 w 1799"/>
              <a:gd name="T95" fmla="*/ 158 h 664"/>
              <a:gd name="T96" fmla="*/ 236 w 1799"/>
              <a:gd name="T97" fmla="*/ 158 h 664"/>
              <a:gd name="T98" fmla="*/ 392 w 1799"/>
              <a:gd name="T99" fmla="*/ 373 h 664"/>
              <a:gd name="T100" fmla="*/ 550 w 1799"/>
              <a:gd name="T101" fmla="*/ 158 h 664"/>
              <a:gd name="T102" fmla="*/ 354 w 1799"/>
              <a:gd name="T103" fmla="*/ 495 h 664"/>
              <a:gd name="T104" fmla="*/ 192 w 1799"/>
              <a:gd name="T105" fmla="*/ 495 h 664"/>
              <a:gd name="T106" fmla="*/ 0 w 1799"/>
              <a:gd name="T107" fmla="*/ 158 h 6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799" h="664">
                <a:moveTo>
                  <a:pt x="610" y="158"/>
                </a:moveTo>
                <a:cubicBezTo>
                  <a:pt x="698" y="158"/>
                  <a:pt x="698" y="158"/>
                  <a:pt x="698" y="158"/>
                </a:cubicBezTo>
                <a:cubicBezTo>
                  <a:pt x="698" y="496"/>
                  <a:pt x="698" y="496"/>
                  <a:pt x="698" y="496"/>
                </a:cubicBezTo>
                <a:cubicBezTo>
                  <a:pt x="610" y="496"/>
                  <a:pt x="610" y="496"/>
                  <a:pt x="610" y="496"/>
                </a:cubicBezTo>
                <a:lnTo>
                  <a:pt x="610" y="158"/>
                </a:lnTo>
                <a:close/>
                <a:moveTo>
                  <a:pt x="664" y="7"/>
                </a:moveTo>
                <a:cubicBezTo>
                  <a:pt x="637" y="0"/>
                  <a:pt x="609" y="16"/>
                  <a:pt x="602" y="43"/>
                </a:cubicBezTo>
                <a:cubicBezTo>
                  <a:pt x="595" y="70"/>
                  <a:pt x="611" y="98"/>
                  <a:pt x="638" y="105"/>
                </a:cubicBezTo>
                <a:cubicBezTo>
                  <a:pt x="665" y="112"/>
                  <a:pt x="693" y="96"/>
                  <a:pt x="700" y="69"/>
                </a:cubicBezTo>
                <a:cubicBezTo>
                  <a:pt x="707" y="42"/>
                  <a:pt x="691" y="14"/>
                  <a:pt x="664" y="7"/>
                </a:cubicBezTo>
                <a:close/>
                <a:moveTo>
                  <a:pt x="969" y="503"/>
                </a:moveTo>
                <a:cubicBezTo>
                  <a:pt x="946" y="503"/>
                  <a:pt x="926" y="499"/>
                  <a:pt x="907" y="491"/>
                </a:cubicBezTo>
                <a:cubicBezTo>
                  <a:pt x="889" y="482"/>
                  <a:pt x="874" y="470"/>
                  <a:pt x="863" y="455"/>
                </a:cubicBezTo>
                <a:cubicBezTo>
                  <a:pt x="863" y="664"/>
                  <a:pt x="863" y="664"/>
                  <a:pt x="863" y="664"/>
                </a:cubicBezTo>
                <a:cubicBezTo>
                  <a:pt x="777" y="664"/>
                  <a:pt x="777" y="664"/>
                  <a:pt x="777" y="664"/>
                </a:cubicBezTo>
                <a:cubicBezTo>
                  <a:pt x="777" y="158"/>
                  <a:pt x="777" y="158"/>
                  <a:pt x="777" y="158"/>
                </a:cubicBezTo>
                <a:cubicBezTo>
                  <a:pt x="862" y="158"/>
                  <a:pt x="862" y="158"/>
                  <a:pt x="862" y="158"/>
                </a:cubicBezTo>
                <a:cubicBezTo>
                  <a:pt x="862" y="205"/>
                  <a:pt x="862" y="205"/>
                  <a:pt x="862" y="205"/>
                </a:cubicBezTo>
                <a:cubicBezTo>
                  <a:pt x="874" y="188"/>
                  <a:pt x="888" y="175"/>
                  <a:pt x="907" y="166"/>
                </a:cubicBezTo>
                <a:cubicBezTo>
                  <a:pt x="925" y="156"/>
                  <a:pt x="946" y="151"/>
                  <a:pt x="969" y="151"/>
                </a:cubicBezTo>
                <a:cubicBezTo>
                  <a:pt x="990" y="151"/>
                  <a:pt x="1010" y="155"/>
                  <a:pt x="1030" y="163"/>
                </a:cubicBezTo>
                <a:cubicBezTo>
                  <a:pt x="1050" y="172"/>
                  <a:pt x="1067" y="183"/>
                  <a:pt x="1082" y="199"/>
                </a:cubicBezTo>
                <a:cubicBezTo>
                  <a:pt x="1097" y="214"/>
                  <a:pt x="1109" y="233"/>
                  <a:pt x="1118" y="254"/>
                </a:cubicBezTo>
                <a:cubicBezTo>
                  <a:pt x="1127" y="276"/>
                  <a:pt x="1131" y="300"/>
                  <a:pt x="1131" y="327"/>
                </a:cubicBezTo>
                <a:cubicBezTo>
                  <a:pt x="1131" y="354"/>
                  <a:pt x="1127" y="378"/>
                  <a:pt x="1118" y="400"/>
                </a:cubicBezTo>
                <a:cubicBezTo>
                  <a:pt x="1108" y="421"/>
                  <a:pt x="1096" y="440"/>
                  <a:pt x="1081" y="455"/>
                </a:cubicBezTo>
                <a:cubicBezTo>
                  <a:pt x="1066" y="471"/>
                  <a:pt x="1049" y="482"/>
                  <a:pt x="1030" y="491"/>
                </a:cubicBezTo>
                <a:cubicBezTo>
                  <a:pt x="1010" y="499"/>
                  <a:pt x="990" y="503"/>
                  <a:pt x="969" y="503"/>
                </a:cubicBezTo>
                <a:close/>
                <a:moveTo>
                  <a:pt x="952" y="421"/>
                </a:moveTo>
                <a:cubicBezTo>
                  <a:pt x="965" y="421"/>
                  <a:pt x="977" y="419"/>
                  <a:pt x="988" y="414"/>
                </a:cubicBezTo>
                <a:cubicBezTo>
                  <a:pt x="999" y="409"/>
                  <a:pt x="1009" y="402"/>
                  <a:pt x="1018" y="394"/>
                </a:cubicBezTo>
                <a:cubicBezTo>
                  <a:pt x="1026" y="385"/>
                  <a:pt x="1033" y="375"/>
                  <a:pt x="1038" y="364"/>
                </a:cubicBezTo>
                <a:cubicBezTo>
                  <a:pt x="1043" y="352"/>
                  <a:pt x="1045" y="340"/>
                  <a:pt x="1045" y="326"/>
                </a:cubicBezTo>
                <a:cubicBezTo>
                  <a:pt x="1045" y="313"/>
                  <a:pt x="1043" y="301"/>
                  <a:pt x="1038" y="289"/>
                </a:cubicBezTo>
                <a:cubicBezTo>
                  <a:pt x="1033" y="278"/>
                  <a:pt x="1026" y="268"/>
                  <a:pt x="1018" y="259"/>
                </a:cubicBezTo>
                <a:cubicBezTo>
                  <a:pt x="1009" y="251"/>
                  <a:pt x="999" y="244"/>
                  <a:pt x="988" y="239"/>
                </a:cubicBezTo>
                <a:cubicBezTo>
                  <a:pt x="977" y="234"/>
                  <a:pt x="965" y="231"/>
                  <a:pt x="952" y="231"/>
                </a:cubicBezTo>
                <a:cubicBezTo>
                  <a:pt x="938" y="231"/>
                  <a:pt x="926" y="234"/>
                  <a:pt x="915" y="239"/>
                </a:cubicBezTo>
                <a:cubicBezTo>
                  <a:pt x="903" y="244"/>
                  <a:pt x="893" y="251"/>
                  <a:pt x="885" y="259"/>
                </a:cubicBezTo>
                <a:cubicBezTo>
                  <a:pt x="877" y="268"/>
                  <a:pt x="870" y="278"/>
                  <a:pt x="865" y="289"/>
                </a:cubicBezTo>
                <a:cubicBezTo>
                  <a:pt x="860" y="301"/>
                  <a:pt x="858" y="313"/>
                  <a:pt x="858" y="326"/>
                </a:cubicBezTo>
                <a:cubicBezTo>
                  <a:pt x="858" y="340"/>
                  <a:pt x="860" y="352"/>
                  <a:pt x="865" y="364"/>
                </a:cubicBezTo>
                <a:cubicBezTo>
                  <a:pt x="870" y="375"/>
                  <a:pt x="877" y="385"/>
                  <a:pt x="885" y="394"/>
                </a:cubicBezTo>
                <a:cubicBezTo>
                  <a:pt x="893" y="402"/>
                  <a:pt x="903" y="409"/>
                  <a:pt x="915" y="414"/>
                </a:cubicBezTo>
                <a:cubicBezTo>
                  <a:pt x="926" y="419"/>
                  <a:pt x="938" y="421"/>
                  <a:pt x="952" y="421"/>
                </a:cubicBezTo>
                <a:close/>
                <a:moveTo>
                  <a:pt x="1194" y="158"/>
                </a:moveTo>
                <a:cubicBezTo>
                  <a:pt x="1279" y="158"/>
                  <a:pt x="1279" y="158"/>
                  <a:pt x="1279" y="158"/>
                </a:cubicBezTo>
                <a:cubicBezTo>
                  <a:pt x="1279" y="210"/>
                  <a:pt x="1279" y="210"/>
                  <a:pt x="1279" y="210"/>
                </a:cubicBezTo>
                <a:cubicBezTo>
                  <a:pt x="1287" y="190"/>
                  <a:pt x="1299" y="175"/>
                  <a:pt x="1315" y="166"/>
                </a:cubicBezTo>
                <a:cubicBezTo>
                  <a:pt x="1331" y="157"/>
                  <a:pt x="1350" y="152"/>
                  <a:pt x="1372" y="152"/>
                </a:cubicBezTo>
                <a:cubicBezTo>
                  <a:pt x="1383" y="152"/>
                  <a:pt x="1394" y="153"/>
                  <a:pt x="1403" y="156"/>
                </a:cubicBezTo>
                <a:cubicBezTo>
                  <a:pt x="1413" y="158"/>
                  <a:pt x="1422" y="161"/>
                  <a:pt x="1429" y="165"/>
                </a:cubicBezTo>
                <a:cubicBezTo>
                  <a:pt x="1397" y="250"/>
                  <a:pt x="1397" y="250"/>
                  <a:pt x="1397" y="250"/>
                </a:cubicBezTo>
                <a:cubicBezTo>
                  <a:pt x="1393" y="247"/>
                  <a:pt x="1387" y="244"/>
                  <a:pt x="1379" y="242"/>
                </a:cubicBezTo>
                <a:cubicBezTo>
                  <a:pt x="1371" y="239"/>
                  <a:pt x="1362" y="238"/>
                  <a:pt x="1352" y="238"/>
                </a:cubicBezTo>
                <a:cubicBezTo>
                  <a:pt x="1330" y="238"/>
                  <a:pt x="1313" y="244"/>
                  <a:pt x="1299" y="257"/>
                </a:cubicBezTo>
                <a:cubicBezTo>
                  <a:pt x="1286" y="269"/>
                  <a:pt x="1279" y="289"/>
                  <a:pt x="1279" y="318"/>
                </a:cubicBezTo>
                <a:cubicBezTo>
                  <a:pt x="1279" y="496"/>
                  <a:pt x="1279" y="496"/>
                  <a:pt x="1279" y="496"/>
                </a:cubicBezTo>
                <a:cubicBezTo>
                  <a:pt x="1194" y="496"/>
                  <a:pt x="1194" y="496"/>
                  <a:pt x="1194" y="496"/>
                </a:cubicBezTo>
                <a:lnTo>
                  <a:pt x="1194" y="158"/>
                </a:lnTo>
                <a:close/>
                <a:moveTo>
                  <a:pt x="1620" y="503"/>
                </a:moveTo>
                <a:cubicBezTo>
                  <a:pt x="1594" y="503"/>
                  <a:pt x="1571" y="498"/>
                  <a:pt x="1549" y="489"/>
                </a:cubicBezTo>
                <a:cubicBezTo>
                  <a:pt x="1527" y="480"/>
                  <a:pt x="1508" y="467"/>
                  <a:pt x="1492" y="451"/>
                </a:cubicBezTo>
                <a:cubicBezTo>
                  <a:pt x="1476" y="435"/>
                  <a:pt x="1464" y="416"/>
                  <a:pt x="1455" y="395"/>
                </a:cubicBezTo>
                <a:cubicBezTo>
                  <a:pt x="1446" y="374"/>
                  <a:pt x="1441" y="351"/>
                  <a:pt x="1441" y="327"/>
                </a:cubicBezTo>
                <a:cubicBezTo>
                  <a:pt x="1441" y="303"/>
                  <a:pt x="1446" y="280"/>
                  <a:pt x="1455" y="258"/>
                </a:cubicBezTo>
                <a:cubicBezTo>
                  <a:pt x="1464" y="237"/>
                  <a:pt x="1476" y="218"/>
                  <a:pt x="1492" y="202"/>
                </a:cubicBezTo>
                <a:cubicBezTo>
                  <a:pt x="1508" y="187"/>
                  <a:pt x="1527" y="174"/>
                  <a:pt x="1549" y="165"/>
                </a:cubicBezTo>
                <a:cubicBezTo>
                  <a:pt x="1571" y="156"/>
                  <a:pt x="1594" y="151"/>
                  <a:pt x="1620" y="151"/>
                </a:cubicBezTo>
                <a:cubicBezTo>
                  <a:pt x="1645" y="151"/>
                  <a:pt x="1668" y="156"/>
                  <a:pt x="1690" y="165"/>
                </a:cubicBezTo>
                <a:cubicBezTo>
                  <a:pt x="1712" y="174"/>
                  <a:pt x="1731" y="187"/>
                  <a:pt x="1747" y="202"/>
                </a:cubicBezTo>
                <a:cubicBezTo>
                  <a:pt x="1763" y="218"/>
                  <a:pt x="1776" y="237"/>
                  <a:pt x="1785" y="258"/>
                </a:cubicBezTo>
                <a:cubicBezTo>
                  <a:pt x="1794" y="280"/>
                  <a:pt x="1799" y="303"/>
                  <a:pt x="1799" y="327"/>
                </a:cubicBezTo>
                <a:cubicBezTo>
                  <a:pt x="1799" y="351"/>
                  <a:pt x="1794" y="374"/>
                  <a:pt x="1785" y="395"/>
                </a:cubicBezTo>
                <a:cubicBezTo>
                  <a:pt x="1776" y="416"/>
                  <a:pt x="1763" y="435"/>
                  <a:pt x="1747" y="451"/>
                </a:cubicBezTo>
                <a:cubicBezTo>
                  <a:pt x="1731" y="467"/>
                  <a:pt x="1713" y="480"/>
                  <a:pt x="1691" y="489"/>
                </a:cubicBezTo>
                <a:cubicBezTo>
                  <a:pt x="1669" y="498"/>
                  <a:pt x="1645" y="503"/>
                  <a:pt x="1620" y="503"/>
                </a:cubicBezTo>
                <a:close/>
                <a:moveTo>
                  <a:pt x="1620" y="421"/>
                </a:moveTo>
                <a:cubicBezTo>
                  <a:pt x="1633" y="421"/>
                  <a:pt x="1645" y="418"/>
                  <a:pt x="1657" y="413"/>
                </a:cubicBezTo>
                <a:cubicBezTo>
                  <a:pt x="1668" y="408"/>
                  <a:pt x="1678" y="402"/>
                  <a:pt x="1686" y="393"/>
                </a:cubicBezTo>
                <a:cubicBezTo>
                  <a:pt x="1694" y="385"/>
                  <a:pt x="1701" y="375"/>
                  <a:pt x="1706" y="364"/>
                </a:cubicBezTo>
                <a:cubicBezTo>
                  <a:pt x="1711" y="352"/>
                  <a:pt x="1713" y="340"/>
                  <a:pt x="1713" y="326"/>
                </a:cubicBezTo>
                <a:cubicBezTo>
                  <a:pt x="1713" y="313"/>
                  <a:pt x="1711" y="301"/>
                  <a:pt x="1706" y="289"/>
                </a:cubicBezTo>
                <a:cubicBezTo>
                  <a:pt x="1701" y="278"/>
                  <a:pt x="1694" y="268"/>
                  <a:pt x="1686" y="259"/>
                </a:cubicBezTo>
                <a:cubicBezTo>
                  <a:pt x="1678" y="251"/>
                  <a:pt x="1668" y="244"/>
                  <a:pt x="1657" y="239"/>
                </a:cubicBezTo>
                <a:cubicBezTo>
                  <a:pt x="1645" y="234"/>
                  <a:pt x="1633" y="232"/>
                  <a:pt x="1620" y="232"/>
                </a:cubicBezTo>
                <a:cubicBezTo>
                  <a:pt x="1607" y="232"/>
                  <a:pt x="1595" y="234"/>
                  <a:pt x="1584" y="239"/>
                </a:cubicBezTo>
                <a:cubicBezTo>
                  <a:pt x="1573" y="244"/>
                  <a:pt x="1563" y="251"/>
                  <a:pt x="1555" y="259"/>
                </a:cubicBezTo>
                <a:cubicBezTo>
                  <a:pt x="1546" y="268"/>
                  <a:pt x="1540" y="278"/>
                  <a:pt x="1535" y="289"/>
                </a:cubicBezTo>
                <a:cubicBezTo>
                  <a:pt x="1530" y="301"/>
                  <a:pt x="1528" y="313"/>
                  <a:pt x="1528" y="326"/>
                </a:cubicBezTo>
                <a:cubicBezTo>
                  <a:pt x="1528" y="340"/>
                  <a:pt x="1530" y="352"/>
                  <a:pt x="1535" y="364"/>
                </a:cubicBezTo>
                <a:cubicBezTo>
                  <a:pt x="1540" y="375"/>
                  <a:pt x="1546" y="385"/>
                  <a:pt x="1555" y="393"/>
                </a:cubicBezTo>
                <a:cubicBezTo>
                  <a:pt x="1563" y="402"/>
                  <a:pt x="1573" y="408"/>
                  <a:pt x="1584" y="413"/>
                </a:cubicBezTo>
                <a:cubicBezTo>
                  <a:pt x="1595" y="418"/>
                  <a:pt x="1607" y="421"/>
                  <a:pt x="1620" y="421"/>
                </a:cubicBezTo>
                <a:close/>
                <a:moveTo>
                  <a:pt x="0" y="158"/>
                </a:moveTo>
                <a:cubicBezTo>
                  <a:pt x="88" y="158"/>
                  <a:pt x="88" y="158"/>
                  <a:pt x="88" y="158"/>
                </a:cubicBezTo>
                <a:cubicBezTo>
                  <a:pt x="156" y="373"/>
                  <a:pt x="156" y="373"/>
                  <a:pt x="156" y="373"/>
                </a:cubicBezTo>
                <a:cubicBezTo>
                  <a:pt x="236" y="158"/>
                  <a:pt x="236" y="158"/>
                  <a:pt x="236" y="158"/>
                </a:cubicBezTo>
                <a:cubicBezTo>
                  <a:pt x="313" y="158"/>
                  <a:pt x="313" y="158"/>
                  <a:pt x="313" y="158"/>
                </a:cubicBezTo>
                <a:cubicBezTo>
                  <a:pt x="392" y="373"/>
                  <a:pt x="392" y="373"/>
                  <a:pt x="392" y="373"/>
                </a:cubicBezTo>
                <a:cubicBezTo>
                  <a:pt x="462" y="158"/>
                  <a:pt x="462" y="158"/>
                  <a:pt x="462" y="158"/>
                </a:cubicBezTo>
                <a:cubicBezTo>
                  <a:pt x="550" y="158"/>
                  <a:pt x="550" y="158"/>
                  <a:pt x="550" y="158"/>
                </a:cubicBezTo>
                <a:cubicBezTo>
                  <a:pt x="435" y="495"/>
                  <a:pt x="435" y="495"/>
                  <a:pt x="435" y="495"/>
                </a:cubicBezTo>
                <a:cubicBezTo>
                  <a:pt x="354" y="495"/>
                  <a:pt x="354" y="495"/>
                  <a:pt x="354" y="495"/>
                </a:cubicBezTo>
                <a:cubicBezTo>
                  <a:pt x="274" y="275"/>
                  <a:pt x="274" y="275"/>
                  <a:pt x="274" y="275"/>
                </a:cubicBezTo>
                <a:cubicBezTo>
                  <a:pt x="192" y="495"/>
                  <a:pt x="192" y="495"/>
                  <a:pt x="192" y="495"/>
                </a:cubicBezTo>
                <a:cubicBezTo>
                  <a:pt x="110" y="495"/>
                  <a:pt x="110" y="495"/>
                  <a:pt x="110" y="495"/>
                </a:cubicBezTo>
                <a:lnTo>
                  <a:pt x="0" y="15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1991033" y="365760"/>
            <a:ext cx="8209438" cy="685800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1" kern="1200" dirty="0">
                <a:solidFill>
                  <a:schemeClr val="bg1"/>
                </a:solidFill>
                <a:latin typeface="Tenorite" pitchFamily="2" charset="0"/>
                <a:ea typeface="+mj-ea"/>
                <a:cs typeface="+mj-cs"/>
              </a:defRPr>
            </a:lvl1pPr>
          </a:lstStyle>
          <a:p>
            <a:r>
              <a:rPr lang="en-US"/>
              <a:t>Click to add title</a:t>
            </a:r>
            <a:endParaRPr lang="en-US"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_Arc_Pur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2"/>
          <p:cNvSpPr/>
          <p:nvPr userDrawn="1"/>
        </p:nvSpPr>
        <p:spPr>
          <a:xfrm rot="10800000">
            <a:off x="0" y="1"/>
            <a:ext cx="12192000" cy="1598138"/>
          </a:xfrm>
          <a:custGeom>
            <a:avLst/>
            <a:gdLst>
              <a:gd name="connsiteX0" fmla="*/ 12192000 w 12192000"/>
              <a:gd name="connsiteY0" fmla="*/ 1598138 h 1598138"/>
              <a:gd name="connsiteX1" fmla="*/ 0 w 12192000"/>
              <a:gd name="connsiteY1" fmla="*/ 1598138 h 1598138"/>
              <a:gd name="connsiteX2" fmla="*/ 0 w 12192000"/>
              <a:gd name="connsiteY2" fmla="*/ 543041 h 1598138"/>
              <a:gd name="connsiteX3" fmla="*/ 6096000 w 12192000"/>
              <a:gd name="connsiteY3" fmla="*/ 0 h 1598138"/>
              <a:gd name="connsiteX4" fmla="*/ 12192000 w 12192000"/>
              <a:gd name="connsiteY4" fmla="*/ 543041 h 1598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1598138">
                <a:moveTo>
                  <a:pt x="12192000" y="1598138"/>
                </a:moveTo>
                <a:lnTo>
                  <a:pt x="0" y="1598138"/>
                </a:lnTo>
                <a:lnTo>
                  <a:pt x="0" y="543041"/>
                </a:lnTo>
                <a:cubicBezTo>
                  <a:pt x="1755775" y="201244"/>
                  <a:pt x="3851275" y="0"/>
                  <a:pt x="6096000" y="0"/>
                </a:cubicBezTo>
                <a:cubicBezTo>
                  <a:pt x="8340725" y="0"/>
                  <a:pt x="10433050" y="201244"/>
                  <a:pt x="12192000" y="543041"/>
                </a:cubicBezTo>
                <a:close/>
              </a:path>
            </a:pathLst>
          </a:custGeom>
          <a:solidFill>
            <a:schemeClr val="accent2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AR"/>
          </a:p>
        </p:txBody>
      </p:sp>
      <p:sp>
        <p:nvSpPr>
          <p:cNvPr id="80" name="Text Placeholder 2"/>
          <p:cNvSpPr>
            <a:spLocks noGrp="1"/>
          </p:cNvSpPr>
          <p:nvPr userDrawn="1">
            <p:ph type="body" idx="35" hasCustomPrompt="1"/>
          </p:nvPr>
        </p:nvSpPr>
        <p:spPr>
          <a:xfrm>
            <a:off x="3728216" y="5962147"/>
            <a:ext cx="4709204" cy="4350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800">
                <a:solidFill>
                  <a:schemeClr val="tx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2" name="Número de diapositiva"/>
          <p:cNvSpPr txBox="1"/>
          <p:nvPr userDrawn="1"/>
        </p:nvSpPr>
        <p:spPr>
          <a:xfrm>
            <a:off x="11516762" y="6509914"/>
            <a:ext cx="548640" cy="91440"/>
          </a:xfrm>
          <a:prstGeom prst="rect">
            <a:avLst/>
          </a:prstGeom>
        </p:spPr>
        <p:txBody>
          <a:bodyPr anchor="ctr">
            <a:no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7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enorite" pitchFamily="2" charset="0"/>
                <a:ea typeface="+mn-ea"/>
                <a:cs typeface="+mn-cs"/>
                <a:sym typeface="Tenorite Regular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9pPr>
          </a:lstStyle>
          <a:p>
            <a:fld id="{86CB4B4D-7CA3-9044-876B-883B54F8677D}" type="slidenum">
              <a:rPr lang="en-US" sz="800" smtClean="0"/>
            </a:fld>
            <a:endParaRPr lang="en-US" sz="800"/>
          </a:p>
        </p:txBody>
      </p:sp>
      <p:sp>
        <p:nvSpPr>
          <p:cNvPr id="4" name="Freeform 5"/>
          <p:cNvSpPr>
            <a:spLocks noEditPoints="1"/>
          </p:cNvSpPr>
          <p:nvPr userDrawn="1"/>
        </p:nvSpPr>
        <p:spPr bwMode="auto">
          <a:xfrm>
            <a:off x="10784911" y="6479382"/>
            <a:ext cx="468874" cy="173633"/>
          </a:xfrm>
          <a:custGeom>
            <a:avLst/>
            <a:gdLst>
              <a:gd name="T0" fmla="*/ 698 w 1799"/>
              <a:gd name="T1" fmla="*/ 158 h 664"/>
              <a:gd name="T2" fmla="*/ 610 w 1799"/>
              <a:gd name="T3" fmla="*/ 496 h 664"/>
              <a:gd name="T4" fmla="*/ 664 w 1799"/>
              <a:gd name="T5" fmla="*/ 7 h 664"/>
              <a:gd name="T6" fmla="*/ 638 w 1799"/>
              <a:gd name="T7" fmla="*/ 105 h 664"/>
              <a:gd name="T8" fmla="*/ 664 w 1799"/>
              <a:gd name="T9" fmla="*/ 7 h 664"/>
              <a:gd name="T10" fmla="*/ 907 w 1799"/>
              <a:gd name="T11" fmla="*/ 491 h 664"/>
              <a:gd name="T12" fmla="*/ 863 w 1799"/>
              <a:gd name="T13" fmla="*/ 664 h 664"/>
              <a:gd name="T14" fmla="*/ 777 w 1799"/>
              <a:gd name="T15" fmla="*/ 158 h 664"/>
              <a:gd name="T16" fmla="*/ 862 w 1799"/>
              <a:gd name="T17" fmla="*/ 205 h 664"/>
              <a:gd name="T18" fmla="*/ 969 w 1799"/>
              <a:gd name="T19" fmla="*/ 151 h 664"/>
              <a:gd name="T20" fmla="*/ 1082 w 1799"/>
              <a:gd name="T21" fmla="*/ 199 h 664"/>
              <a:gd name="T22" fmla="*/ 1131 w 1799"/>
              <a:gd name="T23" fmla="*/ 327 h 664"/>
              <a:gd name="T24" fmla="*/ 1081 w 1799"/>
              <a:gd name="T25" fmla="*/ 455 h 664"/>
              <a:gd name="T26" fmla="*/ 969 w 1799"/>
              <a:gd name="T27" fmla="*/ 503 h 664"/>
              <a:gd name="T28" fmla="*/ 988 w 1799"/>
              <a:gd name="T29" fmla="*/ 414 h 664"/>
              <a:gd name="T30" fmla="*/ 1038 w 1799"/>
              <a:gd name="T31" fmla="*/ 364 h 664"/>
              <a:gd name="T32" fmla="*/ 1038 w 1799"/>
              <a:gd name="T33" fmla="*/ 289 h 664"/>
              <a:gd name="T34" fmla="*/ 988 w 1799"/>
              <a:gd name="T35" fmla="*/ 239 h 664"/>
              <a:gd name="T36" fmla="*/ 915 w 1799"/>
              <a:gd name="T37" fmla="*/ 239 h 664"/>
              <a:gd name="T38" fmla="*/ 865 w 1799"/>
              <a:gd name="T39" fmla="*/ 289 h 664"/>
              <a:gd name="T40" fmla="*/ 865 w 1799"/>
              <a:gd name="T41" fmla="*/ 364 h 664"/>
              <a:gd name="T42" fmla="*/ 915 w 1799"/>
              <a:gd name="T43" fmla="*/ 414 h 664"/>
              <a:gd name="T44" fmla="*/ 1194 w 1799"/>
              <a:gd name="T45" fmla="*/ 158 h 664"/>
              <a:gd name="T46" fmla="*/ 1279 w 1799"/>
              <a:gd name="T47" fmla="*/ 210 h 664"/>
              <a:gd name="T48" fmla="*/ 1372 w 1799"/>
              <a:gd name="T49" fmla="*/ 152 h 664"/>
              <a:gd name="T50" fmla="*/ 1429 w 1799"/>
              <a:gd name="T51" fmla="*/ 165 h 664"/>
              <a:gd name="T52" fmla="*/ 1379 w 1799"/>
              <a:gd name="T53" fmla="*/ 242 h 664"/>
              <a:gd name="T54" fmla="*/ 1299 w 1799"/>
              <a:gd name="T55" fmla="*/ 257 h 664"/>
              <a:gd name="T56" fmla="*/ 1279 w 1799"/>
              <a:gd name="T57" fmla="*/ 496 h 664"/>
              <a:gd name="T58" fmla="*/ 1194 w 1799"/>
              <a:gd name="T59" fmla="*/ 158 h 664"/>
              <a:gd name="T60" fmla="*/ 1549 w 1799"/>
              <a:gd name="T61" fmla="*/ 489 h 664"/>
              <a:gd name="T62" fmla="*/ 1455 w 1799"/>
              <a:gd name="T63" fmla="*/ 395 h 664"/>
              <a:gd name="T64" fmla="*/ 1455 w 1799"/>
              <a:gd name="T65" fmla="*/ 258 h 664"/>
              <a:gd name="T66" fmla="*/ 1549 w 1799"/>
              <a:gd name="T67" fmla="*/ 165 h 664"/>
              <a:gd name="T68" fmla="*/ 1690 w 1799"/>
              <a:gd name="T69" fmla="*/ 165 h 664"/>
              <a:gd name="T70" fmla="*/ 1785 w 1799"/>
              <a:gd name="T71" fmla="*/ 258 h 664"/>
              <a:gd name="T72" fmla="*/ 1785 w 1799"/>
              <a:gd name="T73" fmla="*/ 395 h 664"/>
              <a:gd name="T74" fmla="*/ 1691 w 1799"/>
              <a:gd name="T75" fmla="*/ 489 h 664"/>
              <a:gd name="T76" fmla="*/ 1620 w 1799"/>
              <a:gd name="T77" fmla="*/ 421 h 664"/>
              <a:gd name="T78" fmla="*/ 1686 w 1799"/>
              <a:gd name="T79" fmla="*/ 393 h 664"/>
              <a:gd name="T80" fmla="*/ 1713 w 1799"/>
              <a:gd name="T81" fmla="*/ 326 h 664"/>
              <a:gd name="T82" fmla="*/ 1686 w 1799"/>
              <a:gd name="T83" fmla="*/ 259 h 664"/>
              <a:gd name="T84" fmla="*/ 1620 w 1799"/>
              <a:gd name="T85" fmla="*/ 232 h 664"/>
              <a:gd name="T86" fmla="*/ 1555 w 1799"/>
              <a:gd name="T87" fmla="*/ 259 h 664"/>
              <a:gd name="T88" fmla="*/ 1528 w 1799"/>
              <a:gd name="T89" fmla="*/ 326 h 664"/>
              <a:gd name="T90" fmla="*/ 1555 w 1799"/>
              <a:gd name="T91" fmla="*/ 393 h 664"/>
              <a:gd name="T92" fmla="*/ 1620 w 1799"/>
              <a:gd name="T93" fmla="*/ 421 h 664"/>
              <a:gd name="T94" fmla="*/ 88 w 1799"/>
              <a:gd name="T95" fmla="*/ 158 h 664"/>
              <a:gd name="T96" fmla="*/ 236 w 1799"/>
              <a:gd name="T97" fmla="*/ 158 h 664"/>
              <a:gd name="T98" fmla="*/ 392 w 1799"/>
              <a:gd name="T99" fmla="*/ 373 h 664"/>
              <a:gd name="T100" fmla="*/ 550 w 1799"/>
              <a:gd name="T101" fmla="*/ 158 h 664"/>
              <a:gd name="T102" fmla="*/ 354 w 1799"/>
              <a:gd name="T103" fmla="*/ 495 h 664"/>
              <a:gd name="T104" fmla="*/ 192 w 1799"/>
              <a:gd name="T105" fmla="*/ 495 h 664"/>
              <a:gd name="T106" fmla="*/ 0 w 1799"/>
              <a:gd name="T107" fmla="*/ 158 h 6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799" h="664">
                <a:moveTo>
                  <a:pt x="610" y="158"/>
                </a:moveTo>
                <a:cubicBezTo>
                  <a:pt x="698" y="158"/>
                  <a:pt x="698" y="158"/>
                  <a:pt x="698" y="158"/>
                </a:cubicBezTo>
                <a:cubicBezTo>
                  <a:pt x="698" y="496"/>
                  <a:pt x="698" y="496"/>
                  <a:pt x="698" y="496"/>
                </a:cubicBezTo>
                <a:cubicBezTo>
                  <a:pt x="610" y="496"/>
                  <a:pt x="610" y="496"/>
                  <a:pt x="610" y="496"/>
                </a:cubicBezTo>
                <a:lnTo>
                  <a:pt x="610" y="158"/>
                </a:lnTo>
                <a:close/>
                <a:moveTo>
                  <a:pt x="664" y="7"/>
                </a:moveTo>
                <a:cubicBezTo>
                  <a:pt x="637" y="0"/>
                  <a:pt x="609" y="16"/>
                  <a:pt x="602" y="43"/>
                </a:cubicBezTo>
                <a:cubicBezTo>
                  <a:pt x="595" y="70"/>
                  <a:pt x="611" y="98"/>
                  <a:pt x="638" y="105"/>
                </a:cubicBezTo>
                <a:cubicBezTo>
                  <a:pt x="665" y="112"/>
                  <a:pt x="693" y="96"/>
                  <a:pt x="700" y="69"/>
                </a:cubicBezTo>
                <a:cubicBezTo>
                  <a:pt x="707" y="42"/>
                  <a:pt x="691" y="14"/>
                  <a:pt x="664" y="7"/>
                </a:cubicBezTo>
                <a:close/>
                <a:moveTo>
                  <a:pt x="969" y="503"/>
                </a:moveTo>
                <a:cubicBezTo>
                  <a:pt x="946" y="503"/>
                  <a:pt x="926" y="499"/>
                  <a:pt x="907" y="491"/>
                </a:cubicBezTo>
                <a:cubicBezTo>
                  <a:pt x="889" y="482"/>
                  <a:pt x="874" y="470"/>
                  <a:pt x="863" y="455"/>
                </a:cubicBezTo>
                <a:cubicBezTo>
                  <a:pt x="863" y="664"/>
                  <a:pt x="863" y="664"/>
                  <a:pt x="863" y="664"/>
                </a:cubicBezTo>
                <a:cubicBezTo>
                  <a:pt x="777" y="664"/>
                  <a:pt x="777" y="664"/>
                  <a:pt x="777" y="664"/>
                </a:cubicBezTo>
                <a:cubicBezTo>
                  <a:pt x="777" y="158"/>
                  <a:pt x="777" y="158"/>
                  <a:pt x="777" y="158"/>
                </a:cubicBezTo>
                <a:cubicBezTo>
                  <a:pt x="862" y="158"/>
                  <a:pt x="862" y="158"/>
                  <a:pt x="862" y="158"/>
                </a:cubicBezTo>
                <a:cubicBezTo>
                  <a:pt x="862" y="205"/>
                  <a:pt x="862" y="205"/>
                  <a:pt x="862" y="205"/>
                </a:cubicBezTo>
                <a:cubicBezTo>
                  <a:pt x="874" y="188"/>
                  <a:pt x="888" y="175"/>
                  <a:pt x="907" y="166"/>
                </a:cubicBezTo>
                <a:cubicBezTo>
                  <a:pt x="925" y="156"/>
                  <a:pt x="946" y="151"/>
                  <a:pt x="969" y="151"/>
                </a:cubicBezTo>
                <a:cubicBezTo>
                  <a:pt x="990" y="151"/>
                  <a:pt x="1010" y="155"/>
                  <a:pt x="1030" y="163"/>
                </a:cubicBezTo>
                <a:cubicBezTo>
                  <a:pt x="1050" y="172"/>
                  <a:pt x="1067" y="183"/>
                  <a:pt x="1082" y="199"/>
                </a:cubicBezTo>
                <a:cubicBezTo>
                  <a:pt x="1097" y="214"/>
                  <a:pt x="1109" y="233"/>
                  <a:pt x="1118" y="254"/>
                </a:cubicBezTo>
                <a:cubicBezTo>
                  <a:pt x="1127" y="276"/>
                  <a:pt x="1131" y="300"/>
                  <a:pt x="1131" y="327"/>
                </a:cubicBezTo>
                <a:cubicBezTo>
                  <a:pt x="1131" y="354"/>
                  <a:pt x="1127" y="378"/>
                  <a:pt x="1118" y="400"/>
                </a:cubicBezTo>
                <a:cubicBezTo>
                  <a:pt x="1108" y="421"/>
                  <a:pt x="1096" y="440"/>
                  <a:pt x="1081" y="455"/>
                </a:cubicBezTo>
                <a:cubicBezTo>
                  <a:pt x="1066" y="471"/>
                  <a:pt x="1049" y="482"/>
                  <a:pt x="1030" y="491"/>
                </a:cubicBezTo>
                <a:cubicBezTo>
                  <a:pt x="1010" y="499"/>
                  <a:pt x="990" y="503"/>
                  <a:pt x="969" y="503"/>
                </a:cubicBezTo>
                <a:close/>
                <a:moveTo>
                  <a:pt x="952" y="421"/>
                </a:moveTo>
                <a:cubicBezTo>
                  <a:pt x="965" y="421"/>
                  <a:pt x="977" y="419"/>
                  <a:pt x="988" y="414"/>
                </a:cubicBezTo>
                <a:cubicBezTo>
                  <a:pt x="999" y="409"/>
                  <a:pt x="1009" y="402"/>
                  <a:pt x="1018" y="394"/>
                </a:cubicBezTo>
                <a:cubicBezTo>
                  <a:pt x="1026" y="385"/>
                  <a:pt x="1033" y="375"/>
                  <a:pt x="1038" y="364"/>
                </a:cubicBezTo>
                <a:cubicBezTo>
                  <a:pt x="1043" y="352"/>
                  <a:pt x="1045" y="340"/>
                  <a:pt x="1045" y="326"/>
                </a:cubicBezTo>
                <a:cubicBezTo>
                  <a:pt x="1045" y="313"/>
                  <a:pt x="1043" y="301"/>
                  <a:pt x="1038" y="289"/>
                </a:cubicBezTo>
                <a:cubicBezTo>
                  <a:pt x="1033" y="278"/>
                  <a:pt x="1026" y="268"/>
                  <a:pt x="1018" y="259"/>
                </a:cubicBezTo>
                <a:cubicBezTo>
                  <a:pt x="1009" y="251"/>
                  <a:pt x="999" y="244"/>
                  <a:pt x="988" y="239"/>
                </a:cubicBezTo>
                <a:cubicBezTo>
                  <a:pt x="977" y="234"/>
                  <a:pt x="965" y="231"/>
                  <a:pt x="952" y="231"/>
                </a:cubicBezTo>
                <a:cubicBezTo>
                  <a:pt x="938" y="231"/>
                  <a:pt x="926" y="234"/>
                  <a:pt x="915" y="239"/>
                </a:cubicBezTo>
                <a:cubicBezTo>
                  <a:pt x="903" y="244"/>
                  <a:pt x="893" y="251"/>
                  <a:pt x="885" y="259"/>
                </a:cubicBezTo>
                <a:cubicBezTo>
                  <a:pt x="877" y="268"/>
                  <a:pt x="870" y="278"/>
                  <a:pt x="865" y="289"/>
                </a:cubicBezTo>
                <a:cubicBezTo>
                  <a:pt x="860" y="301"/>
                  <a:pt x="858" y="313"/>
                  <a:pt x="858" y="326"/>
                </a:cubicBezTo>
                <a:cubicBezTo>
                  <a:pt x="858" y="340"/>
                  <a:pt x="860" y="352"/>
                  <a:pt x="865" y="364"/>
                </a:cubicBezTo>
                <a:cubicBezTo>
                  <a:pt x="870" y="375"/>
                  <a:pt x="877" y="385"/>
                  <a:pt x="885" y="394"/>
                </a:cubicBezTo>
                <a:cubicBezTo>
                  <a:pt x="893" y="402"/>
                  <a:pt x="903" y="409"/>
                  <a:pt x="915" y="414"/>
                </a:cubicBezTo>
                <a:cubicBezTo>
                  <a:pt x="926" y="419"/>
                  <a:pt x="938" y="421"/>
                  <a:pt x="952" y="421"/>
                </a:cubicBezTo>
                <a:close/>
                <a:moveTo>
                  <a:pt x="1194" y="158"/>
                </a:moveTo>
                <a:cubicBezTo>
                  <a:pt x="1279" y="158"/>
                  <a:pt x="1279" y="158"/>
                  <a:pt x="1279" y="158"/>
                </a:cubicBezTo>
                <a:cubicBezTo>
                  <a:pt x="1279" y="210"/>
                  <a:pt x="1279" y="210"/>
                  <a:pt x="1279" y="210"/>
                </a:cubicBezTo>
                <a:cubicBezTo>
                  <a:pt x="1287" y="190"/>
                  <a:pt x="1299" y="175"/>
                  <a:pt x="1315" y="166"/>
                </a:cubicBezTo>
                <a:cubicBezTo>
                  <a:pt x="1331" y="157"/>
                  <a:pt x="1350" y="152"/>
                  <a:pt x="1372" y="152"/>
                </a:cubicBezTo>
                <a:cubicBezTo>
                  <a:pt x="1383" y="152"/>
                  <a:pt x="1394" y="153"/>
                  <a:pt x="1403" y="156"/>
                </a:cubicBezTo>
                <a:cubicBezTo>
                  <a:pt x="1413" y="158"/>
                  <a:pt x="1422" y="161"/>
                  <a:pt x="1429" y="165"/>
                </a:cubicBezTo>
                <a:cubicBezTo>
                  <a:pt x="1397" y="250"/>
                  <a:pt x="1397" y="250"/>
                  <a:pt x="1397" y="250"/>
                </a:cubicBezTo>
                <a:cubicBezTo>
                  <a:pt x="1393" y="247"/>
                  <a:pt x="1387" y="244"/>
                  <a:pt x="1379" y="242"/>
                </a:cubicBezTo>
                <a:cubicBezTo>
                  <a:pt x="1371" y="239"/>
                  <a:pt x="1362" y="238"/>
                  <a:pt x="1352" y="238"/>
                </a:cubicBezTo>
                <a:cubicBezTo>
                  <a:pt x="1330" y="238"/>
                  <a:pt x="1313" y="244"/>
                  <a:pt x="1299" y="257"/>
                </a:cubicBezTo>
                <a:cubicBezTo>
                  <a:pt x="1286" y="269"/>
                  <a:pt x="1279" y="289"/>
                  <a:pt x="1279" y="318"/>
                </a:cubicBezTo>
                <a:cubicBezTo>
                  <a:pt x="1279" y="496"/>
                  <a:pt x="1279" y="496"/>
                  <a:pt x="1279" y="496"/>
                </a:cubicBezTo>
                <a:cubicBezTo>
                  <a:pt x="1194" y="496"/>
                  <a:pt x="1194" y="496"/>
                  <a:pt x="1194" y="496"/>
                </a:cubicBezTo>
                <a:lnTo>
                  <a:pt x="1194" y="158"/>
                </a:lnTo>
                <a:close/>
                <a:moveTo>
                  <a:pt x="1620" y="503"/>
                </a:moveTo>
                <a:cubicBezTo>
                  <a:pt x="1594" y="503"/>
                  <a:pt x="1571" y="498"/>
                  <a:pt x="1549" y="489"/>
                </a:cubicBezTo>
                <a:cubicBezTo>
                  <a:pt x="1527" y="480"/>
                  <a:pt x="1508" y="467"/>
                  <a:pt x="1492" y="451"/>
                </a:cubicBezTo>
                <a:cubicBezTo>
                  <a:pt x="1476" y="435"/>
                  <a:pt x="1464" y="416"/>
                  <a:pt x="1455" y="395"/>
                </a:cubicBezTo>
                <a:cubicBezTo>
                  <a:pt x="1446" y="374"/>
                  <a:pt x="1441" y="351"/>
                  <a:pt x="1441" y="327"/>
                </a:cubicBezTo>
                <a:cubicBezTo>
                  <a:pt x="1441" y="303"/>
                  <a:pt x="1446" y="280"/>
                  <a:pt x="1455" y="258"/>
                </a:cubicBezTo>
                <a:cubicBezTo>
                  <a:pt x="1464" y="237"/>
                  <a:pt x="1476" y="218"/>
                  <a:pt x="1492" y="202"/>
                </a:cubicBezTo>
                <a:cubicBezTo>
                  <a:pt x="1508" y="187"/>
                  <a:pt x="1527" y="174"/>
                  <a:pt x="1549" y="165"/>
                </a:cubicBezTo>
                <a:cubicBezTo>
                  <a:pt x="1571" y="156"/>
                  <a:pt x="1594" y="151"/>
                  <a:pt x="1620" y="151"/>
                </a:cubicBezTo>
                <a:cubicBezTo>
                  <a:pt x="1645" y="151"/>
                  <a:pt x="1668" y="156"/>
                  <a:pt x="1690" y="165"/>
                </a:cubicBezTo>
                <a:cubicBezTo>
                  <a:pt x="1712" y="174"/>
                  <a:pt x="1731" y="187"/>
                  <a:pt x="1747" y="202"/>
                </a:cubicBezTo>
                <a:cubicBezTo>
                  <a:pt x="1763" y="218"/>
                  <a:pt x="1776" y="237"/>
                  <a:pt x="1785" y="258"/>
                </a:cubicBezTo>
                <a:cubicBezTo>
                  <a:pt x="1794" y="280"/>
                  <a:pt x="1799" y="303"/>
                  <a:pt x="1799" y="327"/>
                </a:cubicBezTo>
                <a:cubicBezTo>
                  <a:pt x="1799" y="351"/>
                  <a:pt x="1794" y="374"/>
                  <a:pt x="1785" y="395"/>
                </a:cubicBezTo>
                <a:cubicBezTo>
                  <a:pt x="1776" y="416"/>
                  <a:pt x="1763" y="435"/>
                  <a:pt x="1747" y="451"/>
                </a:cubicBezTo>
                <a:cubicBezTo>
                  <a:pt x="1731" y="467"/>
                  <a:pt x="1713" y="480"/>
                  <a:pt x="1691" y="489"/>
                </a:cubicBezTo>
                <a:cubicBezTo>
                  <a:pt x="1669" y="498"/>
                  <a:pt x="1645" y="503"/>
                  <a:pt x="1620" y="503"/>
                </a:cubicBezTo>
                <a:close/>
                <a:moveTo>
                  <a:pt x="1620" y="421"/>
                </a:moveTo>
                <a:cubicBezTo>
                  <a:pt x="1633" y="421"/>
                  <a:pt x="1645" y="418"/>
                  <a:pt x="1657" y="413"/>
                </a:cubicBezTo>
                <a:cubicBezTo>
                  <a:pt x="1668" y="408"/>
                  <a:pt x="1678" y="402"/>
                  <a:pt x="1686" y="393"/>
                </a:cubicBezTo>
                <a:cubicBezTo>
                  <a:pt x="1694" y="385"/>
                  <a:pt x="1701" y="375"/>
                  <a:pt x="1706" y="364"/>
                </a:cubicBezTo>
                <a:cubicBezTo>
                  <a:pt x="1711" y="352"/>
                  <a:pt x="1713" y="340"/>
                  <a:pt x="1713" y="326"/>
                </a:cubicBezTo>
                <a:cubicBezTo>
                  <a:pt x="1713" y="313"/>
                  <a:pt x="1711" y="301"/>
                  <a:pt x="1706" y="289"/>
                </a:cubicBezTo>
                <a:cubicBezTo>
                  <a:pt x="1701" y="278"/>
                  <a:pt x="1694" y="268"/>
                  <a:pt x="1686" y="259"/>
                </a:cubicBezTo>
                <a:cubicBezTo>
                  <a:pt x="1678" y="251"/>
                  <a:pt x="1668" y="244"/>
                  <a:pt x="1657" y="239"/>
                </a:cubicBezTo>
                <a:cubicBezTo>
                  <a:pt x="1645" y="234"/>
                  <a:pt x="1633" y="232"/>
                  <a:pt x="1620" y="232"/>
                </a:cubicBezTo>
                <a:cubicBezTo>
                  <a:pt x="1607" y="232"/>
                  <a:pt x="1595" y="234"/>
                  <a:pt x="1584" y="239"/>
                </a:cubicBezTo>
                <a:cubicBezTo>
                  <a:pt x="1573" y="244"/>
                  <a:pt x="1563" y="251"/>
                  <a:pt x="1555" y="259"/>
                </a:cubicBezTo>
                <a:cubicBezTo>
                  <a:pt x="1546" y="268"/>
                  <a:pt x="1540" y="278"/>
                  <a:pt x="1535" y="289"/>
                </a:cubicBezTo>
                <a:cubicBezTo>
                  <a:pt x="1530" y="301"/>
                  <a:pt x="1528" y="313"/>
                  <a:pt x="1528" y="326"/>
                </a:cubicBezTo>
                <a:cubicBezTo>
                  <a:pt x="1528" y="340"/>
                  <a:pt x="1530" y="352"/>
                  <a:pt x="1535" y="364"/>
                </a:cubicBezTo>
                <a:cubicBezTo>
                  <a:pt x="1540" y="375"/>
                  <a:pt x="1546" y="385"/>
                  <a:pt x="1555" y="393"/>
                </a:cubicBezTo>
                <a:cubicBezTo>
                  <a:pt x="1563" y="402"/>
                  <a:pt x="1573" y="408"/>
                  <a:pt x="1584" y="413"/>
                </a:cubicBezTo>
                <a:cubicBezTo>
                  <a:pt x="1595" y="418"/>
                  <a:pt x="1607" y="421"/>
                  <a:pt x="1620" y="421"/>
                </a:cubicBezTo>
                <a:close/>
                <a:moveTo>
                  <a:pt x="0" y="158"/>
                </a:moveTo>
                <a:cubicBezTo>
                  <a:pt x="88" y="158"/>
                  <a:pt x="88" y="158"/>
                  <a:pt x="88" y="158"/>
                </a:cubicBezTo>
                <a:cubicBezTo>
                  <a:pt x="156" y="373"/>
                  <a:pt x="156" y="373"/>
                  <a:pt x="156" y="373"/>
                </a:cubicBezTo>
                <a:cubicBezTo>
                  <a:pt x="236" y="158"/>
                  <a:pt x="236" y="158"/>
                  <a:pt x="236" y="158"/>
                </a:cubicBezTo>
                <a:cubicBezTo>
                  <a:pt x="313" y="158"/>
                  <a:pt x="313" y="158"/>
                  <a:pt x="313" y="158"/>
                </a:cubicBezTo>
                <a:cubicBezTo>
                  <a:pt x="392" y="373"/>
                  <a:pt x="392" y="373"/>
                  <a:pt x="392" y="373"/>
                </a:cubicBezTo>
                <a:cubicBezTo>
                  <a:pt x="462" y="158"/>
                  <a:pt x="462" y="158"/>
                  <a:pt x="462" y="158"/>
                </a:cubicBezTo>
                <a:cubicBezTo>
                  <a:pt x="550" y="158"/>
                  <a:pt x="550" y="158"/>
                  <a:pt x="550" y="158"/>
                </a:cubicBezTo>
                <a:cubicBezTo>
                  <a:pt x="435" y="495"/>
                  <a:pt x="435" y="495"/>
                  <a:pt x="435" y="495"/>
                </a:cubicBezTo>
                <a:cubicBezTo>
                  <a:pt x="354" y="495"/>
                  <a:pt x="354" y="495"/>
                  <a:pt x="354" y="495"/>
                </a:cubicBezTo>
                <a:cubicBezTo>
                  <a:pt x="274" y="275"/>
                  <a:pt x="274" y="275"/>
                  <a:pt x="274" y="275"/>
                </a:cubicBezTo>
                <a:cubicBezTo>
                  <a:pt x="192" y="495"/>
                  <a:pt x="192" y="495"/>
                  <a:pt x="192" y="495"/>
                </a:cubicBezTo>
                <a:cubicBezTo>
                  <a:pt x="110" y="495"/>
                  <a:pt x="110" y="495"/>
                  <a:pt x="110" y="495"/>
                </a:cubicBezTo>
                <a:lnTo>
                  <a:pt x="0" y="15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991033" y="365760"/>
            <a:ext cx="8209438" cy="685800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1" kern="1200" dirty="0">
                <a:solidFill>
                  <a:schemeClr val="bg1"/>
                </a:solidFill>
                <a:latin typeface="Tenorite" pitchFamily="2" charset="0"/>
                <a:ea typeface="+mj-ea"/>
                <a:cs typeface="+mj-cs"/>
              </a:defRPr>
            </a:lvl1pPr>
          </a:lstStyle>
          <a:p>
            <a:r>
              <a:rPr lang="en-US"/>
              <a:t>Click to add title</a:t>
            </a:r>
            <a:endParaRPr lang="en-US"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ttom_Arc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/>
          <p:cNvSpPr/>
          <p:nvPr userDrawn="1"/>
        </p:nvSpPr>
        <p:spPr>
          <a:xfrm rot="10800000" flipV="1">
            <a:off x="0" y="5524898"/>
            <a:ext cx="12192000" cy="1333102"/>
          </a:xfrm>
          <a:custGeom>
            <a:avLst/>
            <a:gdLst>
              <a:gd name="connsiteX0" fmla="*/ 6096000 w 12192000"/>
              <a:gd name="connsiteY0" fmla="*/ 0 h 1333102"/>
              <a:gd name="connsiteX1" fmla="*/ 0 w 12192000"/>
              <a:gd name="connsiteY1" fmla="*/ 543041 h 1333102"/>
              <a:gd name="connsiteX2" fmla="*/ 0 w 12192000"/>
              <a:gd name="connsiteY2" fmla="*/ 1333102 h 1333102"/>
              <a:gd name="connsiteX3" fmla="*/ 12192000 w 12192000"/>
              <a:gd name="connsiteY3" fmla="*/ 1333102 h 1333102"/>
              <a:gd name="connsiteX4" fmla="*/ 12192000 w 12192000"/>
              <a:gd name="connsiteY4" fmla="*/ 543041 h 1333102"/>
              <a:gd name="connsiteX5" fmla="*/ 6096000 w 12192000"/>
              <a:gd name="connsiteY5" fmla="*/ 0 h 1333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1333102">
                <a:moveTo>
                  <a:pt x="6096000" y="0"/>
                </a:moveTo>
                <a:cubicBezTo>
                  <a:pt x="3851275" y="0"/>
                  <a:pt x="1755775" y="201244"/>
                  <a:pt x="0" y="543041"/>
                </a:cubicBezTo>
                <a:lnTo>
                  <a:pt x="0" y="1333102"/>
                </a:lnTo>
                <a:lnTo>
                  <a:pt x="12192000" y="1333102"/>
                </a:lnTo>
                <a:lnTo>
                  <a:pt x="12192000" y="543041"/>
                </a:lnTo>
                <a:cubicBezTo>
                  <a:pt x="10433050" y="201244"/>
                  <a:pt x="8340725" y="0"/>
                  <a:pt x="6096000" y="0"/>
                </a:cubicBezTo>
                <a:close/>
              </a:path>
            </a:pathLst>
          </a:cu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AR"/>
          </a:p>
        </p:txBody>
      </p:sp>
      <p:sp>
        <p:nvSpPr>
          <p:cNvPr id="80" name="Text Placeholder 2"/>
          <p:cNvSpPr>
            <a:spLocks noGrp="1"/>
          </p:cNvSpPr>
          <p:nvPr userDrawn="1">
            <p:ph type="body" idx="35" hasCustomPrompt="1"/>
          </p:nvPr>
        </p:nvSpPr>
        <p:spPr>
          <a:xfrm>
            <a:off x="3728216" y="5962147"/>
            <a:ext cx="4709204" cy="4350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28" name="Text Placeholder 2"/>
          <p:cNvSpPr>
            <a:spLocks noGrp="1"/>
          </p:cNvSpPr>
          <p:nvPr>
            <p:ph type="body" idx="50" hasCustomPrompt="1"/>
          </p:nvPr>
        </p:nvSpPr>
        <p:spPr>
          <a:xfrm>
            <a:off x="550462" y="2313800"/>
            <a:ext cx="1369778" cy="21824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rgbClr val="9A4CB9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29" name="Text Placeholder 2"/>
          <p:cNvSpPr>
            <a:spLocks noGrp="1"/>
          </p:cNvSpPr>
          <p:nvPr>
            <p:ph type="body" idx="51" hasCustomPrompt="1"/>
          </p:nvPr>
        </p:nvSpPr>
        <p:spPr>
          <a:xfrm>
            <a:off x="533837" y="2778712"/>
            <a:ext cx="1386403" cy="127872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description</a:t>
            </a:r>
            <a:endParaRPr lang="en-US"/>
          </a:p>
        </p:txBody>
      </p:sp>
      <p:sp>
        <p:nvSpPr>
          <p:cNvPr id="30" name="Text Placeholder 2"/>
          <p:cNvSpPr>
            <a:spLocks noGrp="1"/>
          </p:cNvSpPr>
          <p:nvPr>
            <p:ph type="body" idx="63" hasCustomPrompt="1"/>
          </p:nvPr>
        </p:nvSpPr>
        <p:spPr>
          <a:xfrm>
            <a:off x="2433924" y="2313800"/>
            <a:ext cx="1369778" cy="21824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rgbClr val="9A4CB9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31" name="Text Placeholder 2"/>
          <p:cNvSpPr>
            <a:spLocks noGrp="1"/>
          </p:cNvSpPr>
          <p:nvPr>
            <p:ph type="body" idx="64" hasCustomPrompt="1"/>
          </p:nvPr>
        </p:nvSpPr>
        <p:spPr>
          <a:xfrm>
            <a:off x="2417299" y="2778712"/>
            <a:ext cx="1386403" cy="127872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description</a:t>
            </a:r>
            <a:endParaRPr lang="en-US"/>
          </a:p>
        </p:txBody>
      </p:sp>
      <p:sp>
        <p:nvSpPr>
          <p:cNvPr id="32" name="Text Placeholder 2"/>
          <p:cNvSpPr>
            <a:spLocks noGrp="1"/>
          </p:cNvSpPr>
          <p:nvPr>
            <p:ph type="body" idx="66" hasCustomPrompt="1"/>
          </p:nvPr>
        </p:nvSpPr>
        <p:spPr>
          <a:xfrm>
            <a:off x="4505530" y="2313800"/>
            <a:ext cx="1369778" cy="21824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rgbClr val="9A4CB9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33" name="Text Placeholder 2"/>
          <p:cNvSpPr>
            <a:spLocks noGrp="1"/>
          </p:cNvSpPr>
          <p:nvPr>
            <p:ph type="body" idx="67" hasCustomPrompt="1"/>
          </p:nvPr>
        </p:nvSpPr>
        <p:spPr>
          <a:xfrm>
            <a:off x="4488905" y="2778712"/>
            <a:ext cx="1386403" cy="127872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description</a:t>
            </a:r>
            <a:endParaRPr lang="en-US"/>
          </a:p>
        </p:txBody>
      </p:sp>
      <p:sp>
        <p:nvSpPr>
          <p:cNvPr id="34" name="Text Placeholder 2"/>
          <p:cNvSpPr>
            <a:spLocks noGrp="1"/>
          </p:cNvSpPr>
          <p:nvPr>
            <p:ph type="body" idx="69" hasCustomPrompt="1"/>
          </p:nvPr>
        </p:nvSpPr>
        <p:spPr>
          <a:xfrm>
            <a:off x="6377738" y="2313800"/>
            <a:ext cx="1369778" cy="21824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rgbClr val="9A4CB9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35" name="Text Placeholder 2"/>
          <p:cNvSpPr>
            <a:spLocks noGrp="1"/>
          </p:cNvSpPr>
          <p:nvPr>
            <p:ph type="body" idx="70" hasCustomPrompt="1"/>
          </p:nvPr>
        </p:nvSpPr>
        <p:spPr>
          <a:xfrm>
            <a:off x="6361113" y="2778712"/>
            <a:ext cx="1386403" cy="127872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description</a:t>
            </a:r>
            <a:endParaRPr lang="en-US"/>
          </a:p>
        </p:txBody>
      </p:sp>
      <p:sp>
        <p:nvSpPr>
          <p:cNvPr id="36" name="Text Placeholder 2"/>
          <p:cNvSpPr>
            <a:spLocks noGrp="1"/>
          </p:cNvSpPr>
          <p:nvPr>
            <p:ph type="body" idx="72" hasCustomPrompt="1"/>
          </p:nvPr>
        </p:nvSpPr>
        <p:spPr>
          <a:xfrm>
            <a:off x="8177938" y="2313800"/>
            <a:ext cx="1369778" cy="21824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rgbClr val="9A4CB9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37" name="Text Placeholder 2"/>
          <p:cNvSpPr>
            <a:spLocks noGrp="1"/>
          </p:cNvSpPr>
          <p:nvPr>
            <p:ph type="body" idx="73" hasCustomPrompt="1"/>
          </p:nvPr>
        </p:nvSpPr>
        <p:spPr>
          <a:xfrm>
            <a:off x="8161313" y="2778712"/>
            <a:ext cx="1386403" cy="127872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description</a:t>
            </a:r>
            <a:endParaRPr lang="en-US"/>
          </a:p>
        </p:txBody>
      </p:sp>
      <p:sp>
        <p:nvSpPr>
          <p:cNvPr id="38" name="Text Placeholder 2"/>
          <p:cNvSpPr>
            <a:spLocks noGrp="1"/>
          </p:cNvSpPr>
          <p:nvPr>
            <p:ph type="body" idx="75" hasCustomPrompt="1"/>
          </p:nvPr>
        </p:nvSpPr>
        <p:spPr>
          <a:xfrm>
            <a:off x="10194162" y="2313800"/>
            <a:ext cx="1369778" cy="21824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rgbClr val="9A4CB9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39" name="Text Placeholder 2"/>
          <p:cNvSpPr>
            <a:spLocks noGrp="1"/>
          </p:cNvSpPr>
          <p:nvPr>
            <p:ph type="body" idx="76" hasCustomPrompt="1"/>
          </p:nvPr>
        </p:nvSpPr>
        <p:spPr>
          <a:xfrm>
            <a:off x="10177537" y="2778712"/>
            <a:ext cx="1386403" cy="127872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description</a:t>
            </a:r>
            <a:endParaRPr lang="en-US"/>
          </a:p>
        </p:txBody>
      </p:sp>
      <p:sp>
        <p:nvSpPr>
          <p:cNvPr id="2" name="Número de diapositiva"/>
          <p:cNvSpPr txBox="1"/>
          <p:nvPr userDrawn="1"/>
        </p:nvSpPr>
        <p:spPr>
          <a:xfrm>
            <a:off x="11516762" y="6509914"/>
            <a:ext cx="548640" cy="91440"/>
          </a:xfrm>
          <a:prstGeom prst="rect">
            <a:avLst/>
          </a:prstGeom>
        </p:spPr>
        <p:txBody>
          <a:bodyPr anchor="ctr">
            <a:no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7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enorite" pitchFamily="2" charset="0"/>
                <a:ea typeface="+mn-ea"/>
                <a:cs typeface="+mn-cs"/>
                <a:sym typeface="Tenorite Regular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9pPr>
          </a:lstStyle>
          <a:p>
            <a:fld id="{86CB4B4D-7CA3-9044-876B-883B54F8677D}" type="slidenum">
              <a:rPr lang="en-US" sz="800" smtClean="0">
                <a:solidFill>
                  <a:schemeClr val="bg1"/>
                </a:solidFill>
              </a:rPr>
            </a:fld>
            <a:endParaRPr lang="en-US" sz="800">
              <a:solidFill>
                <a:schemeClr val="bg1"/>
              </a:solidFill>
            </a:endParaRPr>
          </a:p>
        </p:txBody>
      </p:sp>
      <p:sp>
        <p:nvSpPr>
          <p:cNvPr id="4" name="Freeform 5"/>
          <p:cNvSpPr>
            <a:spLocks noEditPoints="1"/>
          </p:cNvSpPr>
          <p:nvPr userDrawn="1"/>
        </p:nvSpPr>
        <p:spPr bwMode="auto">
          <a:xfrm>
            <a:off x="10784911" y="6479382"/>
            <a:ext cx="468874" cy="173633"/>
          </a:xfrm>
          <a:custGeom>
            <a:avLst/>
            <a:gdLst>
              <a:gd name="T0" fmla="*/ 698 w 1799"/>
              <a:gd name="T1" fmla="*/ 158 h 664"/>
              <a:gd name="T2" fmla="*/ 610 w 1799"/>
              <a:gd name="T3" fmla="*/ 496 h 664"/>
              <a:gd name="T4" fmla="*/ 664 w 1799"/>
              <a:gd name="T5" fmla="*/ 7 h 664"/>
              <a:gd name="T6" fmla="*/ 638 w 1799"/>
              <a:gd name="T7" fmla="*/ 105 h 664"/>
              <a:gd name="T8" fmla="*/ 664 w 1799"/>
              <a:gd name="T9" fmla="*/ 7 h 664"/>
              <a:gd name="T10" fmla="*/ 907 w 1799"/>
              <a:gd name="T11" fmla="*/ 491 h 664"/>
              <a:gd name="T12" fmla="*/ 863 w 1799"/>
              <a:gd name="T13" fmla="*/ 664 h 664"/>
              <a:gd name="T14" fmla="*/ 777 w 1799"/>
              <a:gd name="T15" fmla="*/ 158 h 664"/>
              <a:gd name="T16" fmla="*/ 862 w 1799"/>
              <a:gd name="T17" fmla="*/ 205 h 664"/>
              <a:gd name="T18" fmla="*/ 969 w 1799"/>
              <a:gd name="T19" fmla="*/ 151 h 664"/>
              <a:gd name="T20" fmla="*/ 1082 w 1799"/>
              <a:gd name="T21" fmla="*/ 199 h 664"/>
              <a:gd name="T22" fmla="*/ 1131 w 1799"/>
              <a:gd name="T23" fmla="*/ 327 h 664"/>
              <a:gd name="T24" fmla="*/ 1081 w 1799"/>
              <a:gd name="T25" fmla="*/ 455 h 664"/>
              <a:gd name="T26" fmla="*/ 969 w 1799"/>
              <a:gd name="T27" fmla="*/ 503 h 664"/>
              <a:gd name="T28" fmla="*/ 988 w 1799"/>
              <a:gd name="T29" fmla="*/ 414 h 664"/>
              <a:gd name="T30" fmla="*/ 1038 w 1799"/>
              <a:gd name="T31" fmla="*/ 364 h 664"/>
              <a:gd name="T32" fmla="*/ 1038 w 1799"/>
              <a:gd name="T33" fmla="*/ 289 h 664"/>
              <a:gd name="T34" fmla="*/ 988 w 1799"/>
              <a:gd name="T35" fmla="*/ 239 h 664"/>
              <a:gd name="T36" fmla="*/ 915 w 1799"/>
              <a:gd name="T37" fmla="*/ 239 h 664"/>
              <a:gd name="T38" fmla="*/ 865 w 1799"/>
              <a:gd name="T39" fmla="*/ 289 h 664"/>
              <a:gd name="T40" fmla="*/ 865 w 1799"/>
              <a:gd name="T41" fmla="*/ 364 h 664"/>
              <a:gd name="T42" fmla="*/ 915 w 1799"/>
              <a:gd name="T43" fmla="*/ 414 h 664"/>
              <a:gd name="T44" fmla="*/ 1194 w 1799"/>
              <a:gd name="T45" fmla="*/ 158 h 664"/>
              <a:gd name="T46" fmla="*/ 1279 w 1799"/>
              <a:gd name="T47" fmla="*/ 210 h 664"/>
              <a:gd name="T48" fmla="*/ 1372 w 1799"/>
              <a:gd name="T49" fmla="*/ 152 h 664"/>
              <a:gd name="T50" fmla="*/ 1429 w 1799"/>
              <a:gd name="T51" fmla="*/ 165 h 664"/>
              <a:gd name="T52" fmla="*/ 1379 w 1799"/>
              <a:gd name="T53" fmla="*/ 242 h 664"/>
              <a:gd name="T54" fmla="*/ 1299 w 1799"/>
              <a:gd name="T55" fmla="*/ 257 h 664"/>
              <a:gd name="T56" fmla="*/ 1279 w 1799"/>
              <a:gd name="T57" fmla="*/ 496 h 664"/>
              <a:gd name="T58" fmla="*/ 1194 w 1799"/>
              <a:gd name="T59" fmla="*/ 158 h 664"/>
              <a:gd name="T60" fmla="*/ 1549 w 1799"/>
              <a:gd name="T61" fmla="*/ 489 h 664"/>
              <a:gd name="T62" fmla="*/ 1455 w 1799"/>
              <a:gd name="T63" fmla="*/ 395 h 664"/>
              <a:gd name="T64" fmla="*/ 1455 w 1799"/>
              <a:gd name="T65" fmla="*/ 258 h 664"/>
              <a:gd name="T66" fmla="*/ 1549 w 1799"/>
              <a:gd name="T67" fmla="*/ 165 h 664"/>
              <a:gd name="T68" fmla="*/ 1690 w 1799"/>
              <a:gd name="T69" fmla="*/ 165 h 664"/>
              <a:gd name="T70" fmla="*/ 1785 w 1799"/>
              <a:gd name="T71" fmla="*/ 258 h 664"/>
              <a:gd name="T72" fmla="*/ 1785 w 1799"/>
              <a:gd name="T73" fmla="*/ 395 h 664"/>
              <a:gd name="T74" fmla="*/ 1691 w 1799"/>
              <a:gd name="T75" fmla="*/ 489 h 664"/>
              <a:gd name="T76" fmla="*/ 1620 w 1799"/>
              <a:gd name="T77" fmla="*/ 421 h 664"/>
              <a:gd name="T78" fmla="*/ 1686 w 1799"/>
              <a:gd name="T79" fmla="*/ 393 h 664"/>
              <a:gd name="T80" fmla="*/ 1713 w 1799"/>
              <a:gd name="T81" fmla="*/ 326 h 664"/>
              <a:gd name="T82" fmla="*/ 1686 w 1799"/>
              <a:gd name="T83" fmla="*/ 259 h 664"/>
              <a:gd name="T84" fmla="*/ 1620 w 1799"/>
              <a:gd name="T85" fmla="*/ 232 h 664"/>
              <a:gd name="T86" fmla="*/ 1555 w 1799"/>
              <a:gd name="T87" fmla="*/ 259 h 664"/>
              <a:gd name="T88" fmla="*/ 1528 w 1799"/>
              <a:gd name="T89" fmla="*/ 326 h 664"/>
              <a:gd name="T90" fmla="*/ 1555 w 1799"/>
              <a:gd name="T91" fmla="*/ 393 h 664"/>
              <a:gd name="T92" fmla="*/ 1620 w 1799"/>
              <a:gd name="T93" fmla="*/ 421 h 664"/>
              <a:gd name="T94" fmla="*/ 88 w 1799"/>
              <a:gd name="T95" fmla="*/ 158 h 664"/>
              <a:gd name="T96" fmla="*/ 236 w 1799"/>
              <a:gd name="T97" fmla="*/ 158 h 664"/>
              <a:gd name="T98" fmla="*/ 392 w 1799"/>
              <a:gd name="T99" fmla="*/ 373 h 664"/>
              <a:gd name="T100" fmla="*/ 550 w 1799"/>
              <a:gd name="T101" fmla="*/ 158 h 664"/>
              <a:gd name="T102" fmla="*/ 354 w 1799"/>
              <a:gd name="T103" fmla="*/ 495 h 664"/>
              <a:gd name="T104" fmla="*/ 192 w 1799"/>
              <a:gd name="T105" fmla="*/ 495 h 664"/>
              <a:gd name="T106" fmla="*/ 0 w 1799"/>
              <a:gd name="T107" fmla="*/ 158 h 6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799" h="664">
                <a:moveTo>
                  <a:pt x="610" y="158"/>
                </a:moveTo>
                <a:cubicBezTo>
                  <a:pt x="698" y="158"/>
                  <a:pt x="698" y="158"/>
                  <a:pt x="698" y="158"/>
                </a:cubicBezTo>
                <a:cubicBezTo>
                  <a:pt x="698" y="496"/>
                  <a:pt x="698" y="496"/>
                  <a:pt x="698" y="496"/>
                </a:cubicBezTo>
                <a:cubicBezTo>
                  <a:pt x="610" y="496"/>
                  <a:pt x="610" y="496"/>
                  <a:pt x="610" y="496"/>
                </a:cubicBezTo>
                <a:lnTo>
                  <a:pt x="610" y="158"/>
                </a:lnTo>
                <a:close/>
                <a:moveTo>
                  <a:pt x="664" y="7"/>
                </a:moveTo>
                <a:cubicBezTo>
                  <a:pt x="637" y="0"/>
                  <a:pt x="609" y="16"/>
                  <a:pt x="602" y="43"/>
                </a:cubicBezTo>
                <a:cubicBezTo>
                  <a:pt x="595" y="70"/>
                  <a:pt x="611" y="98"/>
                  <a:pt x="638" y="105"/>
                </a:cubicBezTo>
                <a:cubicBezTo>
                  <a:pt x="665" y="112"/>
                  <a:pt x="693" y="96"/>
                  <a:pt x="700" y="69"/>
                </a:cubicBezTo>
                <a:cubicBezTo>
                  <a:pt x="707" y="42"/>
                  <a:pt x="691" y="14"/>
                  <a:pt x="664" y="7"/>
                </a:cubicBezTo>
                <a:close/>
                <a:moveTo>
                  <a:pt x="969" y="503"/>
                </a:moveTo>
                <a:cubicBezTo>
                  <a:pt x="946" y="503"/>
                  <a:pt x="926" y="499"/>
                  <a:pt x="907" y="491"/>
                </a:cubicBezTo>
                <a:cubicBezTo>
                  <a:pt x="889" y="482"/>
                  <a:pt x="874" y="470"/>
                  <a:pt x="863" y="455"/>
                </a:cubicBezTo>
                <a:cubicBezTo>
                  <a:pt x="863" y="664"/>
                  <a:pt x="863" y="664"/>
                  <a:pt x="863" y="664"/>
                </a:cubicBezTo>
                <a:cubicBezTo>
                  <a:pt x="777" y="664"/>
                  <a:pt x="777" y="664"/>
                  <a:pt x="777" y="664"/>
                </a:cubicBezTo>
                <a:cubicBezTo>
                  <a:pt x="777" y="158"/>
                  <a:pt x="777" y="158"/>
                  <a:pt x="777" y="158"/>
                </a:cubicBezTo>
                <a:cubicBezTo>
                  <a:pt x="862" y="158"/>
                  <a:pt x="862" y="158"/>
                  <a:pt x="862" y="158"/>
                </a:cubicBezTo>
                <a:cubicBezTo>
                  <a:pt x="862" y="205"/>
                  <a:pt x="862" y="205"/>
                  <a:pt x="862" y="205"/>
                </a:cubicBezTo>
                <a:cubicBezTo>
                  <a:pt x="874" y="188"/>
                  <a:pt x="888" y="175"/>
                  <a:pt x="907" y="166"/>
                </a:cubicBezTo>
                <a:cubicBezTo>
                  <a:pt x="925" y="156"/>
                  <a:pt x="946" y="151"/>
                  <a:pt x="969" y="151"/>
                </a:cubicBezTo>
                <a:cubicBezTo>
                  <a:pt x="990" y="151"/>
                  <a:pt x="1010" y="155"/>
                  <a:pt x="1030" y="163"/>
                </a:cubicBezTo>
                <a:cubicBezTo>
                  <a:pt x="1050" y="172"/>
                  <a:pt x="1067" y="183"/>
                  <a:pt x="1082" y="199"/>
                </a:cubicBezTo>
                <a:cubicBezTo>
                  <a:pt x="1097" y="214"/>
                  <a:pt x="1109" y="233"/>
                  <a:pt x="1118" y="254"/>
                </a:cubicBezTo>
                <a:cubicBezTo>
                  <a:pt x="1127" y="276"/>
                  <a:pt x="1131" y="300"/>
                  <a:pt x="1131" y="327"/>
                </a:cubicBezTo>
                <a:cubicBezTo>
                  <a:pt x="1131" y="354"/>
                  <a:pt x="1127" y="378"/>
                  <a:pt x="1118" y="400"/>
                </a:cubicBezTo>
                <a:cubicBezTo>
                  <a:pt x="1108" y="421"/>
                  <a:pt x="1096" y="440"/>
                  <a:pt x="1081" y="455"/>
                </a:cubicBezTo>
                <a:cubicBezTo>
                  <a:pt x="1066" y="471"/>
                  <a:pt x="1049" y="482"/>
                  <a:pt x="1030" y="491"/>
                </a:cubicBezTo>
                <a:cubicBezTo>
                  <a:pt x="1010" y="499"/>
                  <a:pt x="990" y="503"/>
                  <a:pt x="969" y="503"/>
                </a:cubicBezTo>
                <a:close/>
                <a:moveTo>
                  <a:pt x="952" y="421"/>
                </a:moveTo>
                <a:cubicBezTo>
                  <a:pt x="965" y="421"/>
                  <a:pt x="977" y="419"/>
                  <a:pt x="988" y="414"/>
                </a:cubicBezTo>
                <a:cubicBezTo>
                  <a:pt x="999" y="409"/>
                  <a:pt x="1009" y="402"/>
                  <a:pt x="1018" y="394"/>
                </a:cubicBezTo>
                <a:cubicBezTo>
                  <a:pt x="1026" y="385"/>
                  <a:pt x="1033" y="375"/>
                  <a:pt x="1038" y="364"/>
                </a:cubicBezTo>
                <a:cubicBezTo>
                  <a:pt x="1043" y="352"/>
                  <a:pt x="1045" y="340"/>
                  <a:pt x="1045" y="326"/>
                </a:cubicBezTo>
                <a:cubicBezTo>
                  <a:pt x="1045" y="313"/>
                  <a:pt x="1043" y="301"/>
                  <a:pt x="1038" y="289"/>
                </a:cubicBezTo>
                <a:cubicBezTo>
                  <a:pt x="1033" y="278"/>
                  <a:pt x="1026" y="268"/>
                  <a:pt x="1018" y="259"/>
                </a:cubicBezTo>
                <a:cubicBezTo>
                  <a:pt x="1009" y="251"/>
                  <a:pt x="999" y="244"/>
                  <a:pt x="988" y="239"/>
                </a:cubicBezTo>
                <a:cubicBezTo>
                  <a:pt x="977" y="234"/>
                  <a:pt x="965" y="231"/>
                  <a:pt x="952" y="231"/>
                </a:cubicBezTo>
                <a:cubicBezTo>
                  <a:pt x="938" y="231"/>
                  <a:pt x="926" y="234"/>
                  <a:pt x="915" y="239"/>
                </a:cubicBezTo>
                <a:cubicBezTo>
                  <a:pt x="903" y="244"/>
                  <a:pt x="893" y="251"/>
                  <a:pt x="885" y="259"/>
                </a:cubicBezTo>
                <a:cubicBezTo>
                  <a:pt x="877" y="268"/>
                  <a:pt x="870" y="278"/>
                  <a:pt x="865" y="289"/>
                </a:cubicBezTo>
                <a:cubicBezTo>
                  <a:pt x="860" y="301"/>
                  <a:pt x="858" y="313"/>
                  <a:pt x="858" y="326"/>
                </a:cubicBezTo>
                <a:cubicBezTo>
                  <a:pt x="858" y="340"/>
                  <a:pt x="860" y="352"/>
                  <a:pt x="865" y="364"/>
                </a:cubicBezTo>
                <a:cubicBezTo>
                  <a:pt x="870" y="375"/>
                  <a:pt x="877" y="385"/>
                  <a:pt x="885" y="394"/>
                </a:cubicBezTo>
                <a:cubicBezTo>
                  <a:pt x="893" y="402"/>
                  <a:pt x="903" y="409"/>
                  <a:pt x="915" y="414"/>
                </a:cubicBezTo>
                <a:cubicBezTo>
                  <a:pt x="926" y="419"/>
                  <a:pt x="938" y="421"/>
                  <a:pt x="952" y="421"/>
                </a:cubicBezTo>
                <a:close/>
                <a:moveTo>
                  <a:pt x="1194" y="158"/>
                </a:moveTo>
                <a:cubicBezTo>
                  <a:pt x="1279" y="158"/>
                  <a:pt x="1279" y="158"/>
                  <a:pt x="1279" y="158"/>
                </a:cubicBezTo>
                <a:cubicBezTo>
                  <a:pt x="1279" y="210"/>
                  <a:pt x="1279" y="210"/>
                  <a:pt x="1279" y="210"/>
                </a:cubicBezTo>
                <a:cubicBezTo>
                  <a:pt x="1287" y="190"/>
                  <a:pt x="1299" y="175"/>
                  <a:pt x="1315" y="166"/>
                </a:cubicBezTo>
                <a:cubicBezTo>
                  <a:pt x="1331" y="157"/>
                  <a:pt x="1350" y="152"/>
                  <a:pt x="1372" y="152"/>
                </a:cubicBezTo>
                <a:cubicBezTo>
                  <a:pt x="1383" y="152"/>
                  <a:pt x="1394" y="153"/>
                  <a:pt x="1403" y="156"/>
                </a:cubicBezTo>
                <a:cubicBezTo>
                  <a:pt x="1413" y="158"/>
                  <a:pt x="1422" y="161"/>
                  <a:pt x="1429" y="165"/>
                </a:cubicBezTo>
                <a:cubicBezTo>
                  <a:pt x="1397" y="250"/>
                  <a:pt x="1397" y="250"/>
                  <a:pt x="1397" y="250"/>
                </a:cubicBezTo>
                <a:cubicBezTo>
                  <a:pt x="1393" y="247"/>
                  <a:pt x="1387" y="244"/>
                  <a:pt x="1379" y="242"/>
                </a:cubicBezTo>
                <a:cubicBezTo>
                  <a:pt x="1371" y="239"/>
                  <a:pt x="1362" y="238"/>
                  <a:pt x="1352" y="238"/>
                </a:cubicBezTo>
                <a:cubicBezTo>
                  <a:pt x="1330" y="238"/>
                  <a:pt x="1313" y="244"/>
                  <a:pt x="1299" y="257"/>
                </a:cubicBezTo>
                <a:cubicBezTo>
                  <a:pt x="1286" y="269"/>
                  <a:pt x="1279" y="289"/>
                  <a:pt x="1279" y="318"/>
                </a:cubicBezTo>
                <a:cubicBezTo>
                  <a:pt x="1279" y="496"/>
                  <a:pt x="1279" y="496"/>
                  <a:pt x="1279" y="496"/>
                </a:cubicBezTo>
                <a:cubicBezTo>
                  <a:pt x="1194" y="496"/>
                  <a:pt x="1194" y="496"/>
                  <a:pt x="1194" y="496"/>
                </a:cubicBezTo>
                <a:lnTo>
                  <a:pt x="1194" y="158"/>
                </a:lnTo>
                <a:close/>
                <a:moveTo>
                  <a:pt x="1620" y="503"/>
                </a:moveTo>
                <a:cubicBezTo>
                  <a:pt x="1594" y="503"/>
                  <a:pt x="1571" y="498"/>
                  <a:pt x="1549" y="489"/>
                </a:cubicBezTo>
                <a:cubicBezTo>
                  <a:pt x="1527" y="480"/>
                  <a:pt x="1508" y="467"/>
                  <a:pt x="1492" y="451"/>
                </a:cubicBezTo>
                <a:cubicBezTo>
                  <a:pt x="1476" y="435"/>
                  <a:pt x="1464" y="416"/>
                  <a:pt x="1455" y="395"/>
                </a:cubicBezTo>
                <a:cubicBezTo>
                  <a:pt x="1446" y="374"/>
                  <a:pt x="1441" y="351"/>
                  <a:pt x="1441" y="327"/>
                </a:cubicBezTo>
                <a:cubicBezTo>
                  <a:pt x="1441" y="303"/>
                  <a:pt x="1446" y="280"/>
                  <a:pt x="1455" y="258"/>
                </a:cubicBezTo>
                <a:cubicBezTo>
                  <a:pt x="1464" y="237"/>
                  <a:pt x="1476" y="218"/>
                  <a:pt x="1492" y="202"/>
                </a:cubicBezTo>
                <a:cubicBezTo>
                  <a:pt x="1508" y="187"/>
                  <a:pt x="1527" y="174"/>
                  <a:pt x="1549" y="165"/>
                </a:cubicBezTo>
                <a:cubicBezTo>
                  <a:pt x="1571" y="156"/>
                  <a:pt x="1594" y="151"/>
                  <a:pt x="1620" y="151"/>
                </a:cubicBezTo>
                <a:cubicBezTo>
                  <a:pt x="1645" y="151"/>
                  <a:pt x="1668" y="156"/>
                  <a:pt x="1690" y="165"/>
                </a:cubicBezTo>
                <a:cubicBezTo>
                  <a:pt x="1712" y="174"/>
                  <a:pt x="1731" y="187"/>
                  <a:pt x="1747" y="202"/>
                </a:cubicBezTo>
                <a:cubicBezTo>
                  <a:pt x="1763" y="218"/>
                  <a:pt x="1776" y="237"/>
                  <a:pt x="1785" y="258"/>
                </a:cubicBezTo>
                <a:cubicBezTo>
                  <a:pt x="1794" y="280"/>
                  <a:pt x="1799" y="303"/>
                  <a:pt x="1799" y="327"/>
                </a:cubicBezTo>
                <a:cubicBezTo>
                  <a:pt x="1799" y="351"/>
                  <a:pt x="1794" y="374"/>
                  <a:pt x="1785" y="395"/>
                </a:cubicBezTo>
                <a:cubicBezTo>
                  <a:pt x="1776" y="416"/>
                  <a:pt x="1763" y="435"/>
                  <a:pt x="1747" y="451"/>
                </a:cubicBezTo>
                <a:cubicBezTo>
                  <a:pt x="1731" y="467"/>
                  <a:pt x="1713" y="480"/>
                  <a:pt x="1691" y="489"/>
                </a:cubicBezTo>
                <a:cubicBezTo>
                  <a:pt x="1669" y="498"/>
                  <a:pt x="1645" y="503"/>
                  <a:pt x="1620" y="503"/>
                </a:cubicBezTo>
                <a:close/>
                <a:moveTo>
                  <a:pt x="1620" y="421"/>
                </a:moveTo>
                <a:cubicBezTo>
                  <a:pt x="1633" y="421"/>
                  <a:pt x="1645" y="418"/>
                  <a:pt x="1657" y="413"/>
                </a:cubicBezTo>
                <a:cubicBezTo>
                  <a:pt x="1668" y="408"/>
                  <a:pt x="1678" y="402"/>
                  <a:pt x="1686" y="393"/>
                </a:cubicBezTo>
                <a:cubicBezTo>
                  <a:pt x="1694" y="385"/>
                  <a:pt x="1701" y="375"/>
                  <a:pt x="1706" y="364"/>
                </a:cubicBezTo>
                <a:cubicBezTo>
                  <a:pt x="1711" y="352"/>
                  <a:pt x="1713" y="340"/>
                  <a:pt x="1713" y="326"/>
                </a:cubicBezTo>
                <a:cubicBezTo>
                  <a:pt x="1713" y="313"/>
                  <a:pt x="1711" y="301"/>
                  <a:pt x="1706" y="289"/>
                </a:cubicBezTo>
                <a:cubicBezTo>
                  <a:pt x="1701" y="278"/>
                  <a:pt x="1694" y="268"/>
                  <a:pt x="1686" y="259"/>
                </a:cubicBezTo>
                <a:cubicBezTo>
                  <a:pt x="1678" y="251"/>
                  <a:pt x="1668" y="244"/>
                  <a:pt x="1657" y="239"/>
                </a:cubicBezTo>
                <a:cubicBezTo>
                  <a:pt x="1645" y="234"/>
                  <a:pt x="1633" y="232"/>
                  <a:pt x="1620" y="232"/>
                </a:cubicBezTo>
                <a:cubicBezTo>
                  <a:pt x="1607" y="232"/>
                  <a:pt x="1595" y="234"/>
                  <a:pt x="1584" y="239"/>
                </a:cubicBezTo>
                <a:cubicBezTo>
                  <a:pt x="1573" y="244"/>
                  <a:pt x="1563" y="251"/>
                  <a:pt x="1555" y="259"/>
                </a:cubicBezTo>
                <a:cubicBezTo>
                  <a:pt x="1546" y="268"/>
                  <a:pt x="1540" y="278"/>
                  <a:pt x="1535" y="289"/>
                </a:cubicBezTo>
                <a:cubicBezTo>
                  <a:pt x="1530" y="301"/>
                  <a:pt x="1528" y="313"/>
                  <a:pt x="1528" y="326"/>
                </a:cubicBezTo>
                <a:cubicBezTo>
                  <a:pt x="1528" y="340"/>
                  <a:pt x="1530" y="352"/>
                  <a:pt x="1535" y="364"/>
                </a:cubicBezTo>
                <a:cubicBezTo>
                  <a:pt x="1540" y="375"/>
                  <a:pt x="1546" y="385"/>
                  <a:pt x="1555" y="393"/>
                </a:cubicBezTo>
                <a:cubicBezTo>
                  <a:pt x="1563" y="402"/>
                  <a:pt x="1573" y="408"/>
                  <a:pt x="1584" y="413"/>
                </a:cubicBezTo>
                <a:cubicBezTo>
                  <a:pt x="1595" y="418"/>
                  <a:pt x="1607" y="421"/>
                  <a:pt x="1620" y="421"/>
                </a:cubicBezTo>
                <a:close/>
                <a:moveTo>
                  <a:pt x="0" y="158"/>
                </a:moveTo>
                <a:cubicBezTo>
                  <a:pt x="88" y="158"/>
                  <a:pt x="88" y="158"/>
                  <a:pt x="88" y="158"/>
                </a:cubicBezTo>
                <a:cubicBezTo>
                  <a:pt x="156" y="373"/>
                  <a:pt x="156" y="373"/>
                  <a:pt x="156" y="373"/>
                </a:cubicBezTo>
                <a:cubicBezTo>
                  <a:pt x="236" y="158"/>
                  <a:pt x="236" y="158"/>
                  <a:pt x="236" y="158"/>
                </a:cubicBezTo>
                <a:cubicBezTo>
                  <a:pt x="313" y="158"/>
                  <a:pt x="313" y="158"/>
                  <a:pt x="313" y="158"/>
                </a:cubicBezTo>
                <a:cubicBezTo>
                  <a:pt x="392" y="373"/>
                  <a:pt x="392" y="373"/>
                  <a:pt x="392" y="373"/>
                </a:cubicBezTo>
                <a:cubicBezTo>
                  <a:pt x="462" y="158"/>
                  <a:pt x="462" y="158"/>
                  <a:pt x="462" y="158"/>
                </a:cubicBezTo>
                <a:cubicBezTo>
                  <a:pt x="550" y="158"/>
                  <a:pt x="550" y="158"/>
                  <a:pt x="550" y="158"/>
                </a:cubicBezTo>
                <a:cubicBezTo>
                  <a:pt x="435" y="495"/>
                  <a:pt x="435" y="495"/>
                  <a:pt x="435" y="495"/>
                </a:cubicBezTo>
                <a:cubicBezTo>
                  <a:pt x="354" y="495"/>
                  <a:pt x="354" y="495"/>
                  <a:pt x="354" y="495"/>
                </a:cubicBezTo>
                <a:cubicBezTo>
                  <a:pt x="274" y="275"/>
                  <a:pt x="274" y="275"/>
                  <a:pt x="274" y="275"/>
                </a:cubicBezTo>
                <a:cubicBezTo>
                  <a:pt x="192" y="495"/>
                  <a:pt x="192" y="495"/>
                  <a:pt x="192" y="495"/>
                </a:cubicBezTo>
                <a:cubicBezTo>
                  <a:pt x="110" y="495"/>
                  <a:pt x="110" y="495"/>
                  <a:pt x="110" y="495"/>
                </a:cubicBezTo>
                <a:lnTo>
                  <a:pt x="0" y="15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74741" y="365760"/>
            <a:ext cx="10842021" cy="6858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1" kern="1200" dirty="0">
                <a:solidFill>
                  <a:schemeClr val="tx1"/>
                </a:solidFill>
                <a:latin typeface="Tenorite" pitchFamily="2" charset="0"/>
                <a:ea typeface="+mj-ea"/>
                <a:cs typeface="+mj-cs"/>
              </a:defRPr>
            </a:lvl1pPr>
          </a:lstStyle>
          <a:p>
            <a:r>
              <a:rPr lang="en-US"/>
              <a:t>Click to add title</a:t>
            </a:r>
            <a:endParaRPr lang="en-US"/>
          </a:p>
        </p:txBody>
      </p:sp>
      <p:sp>
        <p:nvSpPr>
          <p:cNvPr id="8" name="Text Placeholder 2"/>
          <p:cNvSpPr>
            <a:spLocks noGrp="1"/>
          </p:cNvSpPr>
          <p:nvPr>
            <p:ph type="body" idx="28" hasCustomPrompt="1"/>
          </p:nvPr>
        </p:nvSpPr>
        <p:spPr>
          <a:xfrm>
            <a:off x="674741" y="1188720"/>
            <a:ext cx="10842022" cy="36576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subhead</a:t>
            </a:r>
            <a:endParaRPr lang="en-US"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ttom_Arc_Turquios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/>
          <p:cNvSpPr/>
          <p:nvPr userDrawn="1"/>
        </p:nvSpPr>
        <p:spPr>
          <a:xfrm rot="10800000" flipV="1">
            <a:off x="0" y="5524897"/>
            <a:ext cx="12192000" cy="1333102"/>
          </a:xfrm>
          <a:custGeom>
            <a:avLst/>
            <a:gdLst>
              <a:gd name="connsiteX0" fmla="*/ 6096000 w 12192000"/>
              <a:gd name="connsiteY0" fmla="*/ 0 h 1333102"/>
              <a:gd name="connsiteX1" fmla="*/ 0 w 12192000"/>
              <a:gd name="connsiteY1" fmla="*/ 543041 h 1333102"/>
              <a:gd name="connsiteX2" fmla="*/ 0 w 12192000"/>
              <a:gd name="connsiteY2" fmla="*/ 1333102 h 1333102"/>
              <a:gd name="connsiteX3" fmla="*/ 12192000 w 12192000"/>
              <a:gd name="connsiteY3" fmla="*/ 1333102 h 1333102"/>
              <a:gd name="connsiteX4" fmla="*/ 12192000 w 12192000"/>
              <a:gd name="connsiteY4" fmla="*/ 543041 h 1333102"/>
              <a:gd name="connsiteX5" fmla="*/ 6096000 w 12192000"/>
              <a:gd name="connsiteY5" fmla="*/ 0 h 1333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1333102">
                <a:moveTo>
                  <a:pt x="6096000" y="0"/>
                </a:moveTo>
                <a:cubicBezTo>
                  <a:pt x="3851275" y="0"/>
                  <a:pt x="1755775" y="201244"/>
                  <a:pt x="0" y="543041"/>
                </a:cubicBezTo>
                <a:lnTo>
                  <a:pt x="0" y="1333102"/>
                </a:lnTo>
                <a:lnTo>
                  <a:pt x="12192000" y="1333102"/>
                </a:lnTo>
                <a:lnTo>
                  <a:pt x="12192000" y="543041"/>
                </a:lnTo>
                <a:cubicBezTo>
                  <a:pt x="10433050" y="201244"/>
                  <a:pt x="8340725" y="0"/>
                  <a:pt x="6096000" y="0"/>
                </a:cubicBezTo>
                <a:close/>
              </a:path>
            </a:pathLst>
          </a:custGeom>
          <a:solidFill>
            <a:srgbClr val="0095B7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AR"/>
          </a:p>
        </p:txBody>
      </p:sp>
      <p:sp>
        <p:nvSpPr>
          <p:cNvPr id="80" name="Text Placeholder 2"/>
          <p:cNvSpPr>
            <a:spLocks noGrp="1"/>
          </p:cNvSpPr>
          <p:nvPr userDrawn="1">
            <p:ph type="body" idx="35" hasCustomPrompt="1"/>
          </p:nvPr>
        </p:nvSpPr>
        <p:spPr>
          <a:xfrm>
            <a:off x="3728216" y="5962147"/>
            <a:ext cx="4709204" cy="4350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50" hasCustomPrompt="1"/>
          </p:nvPr>
        </p:nvSpPr>
        <p:spPr>
          <a:xfrm>
            <a:off x="550462" y="2313800"/>
            <a:ext cx="1369778" cy="21824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rgbClr val="9A4CB9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5" name="Text Placeholder 2"/>
          <p:cNvSpPr>
            <a:spLocks noGrp="1"/>
          </p:cNvSpPr>
          <p:nvPr>
            <p:ph type="body" idx="51" hasCustomPrompt="1"/>
          </p:nvPr>
        </p:nvSpPr>
        <p:spPr>
          <a:xfrm>
            <a:off x="533837" y="2778712"/>
            <a:ext cx="1386403" cy="127872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description</a:t>
            </a:r>
            <a:endParaRPr lang="en-US"/>
          </a:p>
        </p:txBody>
      </p:sp>
      <p:sp>
        <p:nvSpPr>
          <p:cNvPr id="6" name="Text Placeholder 2"/>
          <p:cNvSpPr>
            <a:spLocks noGrp="1"/>
          </p:cNvSpPr>
          <p:nvPr>
            <p:ph type="body" idx="63" hasCustomPrompt="1"/>
          </p:nvPr>
        </p:nvSpPr>
        <p:spPr>
          <a:xfrm>
            <a:off x="2433924" y="2313800"/>
            <a:ext cx="1369778" cy="21824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rgbClr val="9A4CB9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7" name="Text Placeholder 2"/>
          <p:cNvSpPr>
            <a:spLocks noGrp="1"/>
          </p:cNvSpPr>
          <p:nvPr>
            <p:ph type="body" idx="64" hasCustomPrompt="1"/>
          </p:nvPr>
        </p:nvSpPr>
        <p:spPr>
          <a:xfrm>
            <a:off x="2417299" y="2778712"/>
            <a:ext cx="1386403" cy="127872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description</a:t>
            </a:r>
            <a:endParaRPr lang="en-US"/>
          </a:p>
        </p:txBody>
      </p:sp>
      <p:sp>
        <p:nvSpPr>
          <p:cNvPr id="8" name="Text Placeholder 2"/>
          <p:cNvSpPr>
            <a:spLocks noGrp="1"/>
          </p:cNvSpPr>
          <p:nvPr>
            <p:ph type="body" idx="66" hasCustomPrompt="1"/>
          </p:nvPr>
        </p:nvSpPr>
        <p:spPr>
          <a:xfrm>
            <a:off x="4505530" y="2313800"/>
            <a:ext cx="1369778" cy="21824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rgbClr val="9A4CB9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9" name="Text Placeholder 2"/>
          <p:cNvSpPr>
            <a:spLocks noGrp="1"/>
          </p:cNvSpPr>
          <p:nvPr>
            <p:ph type="body" idx="67" hasCustomPrompt="1"/>
          </p:nvPr>
        </p:nvSpPr>
        <p:spPr>
          <a:xfrm>
            <a:off x="4488905" y="2778712"/>
            <a:ext cx="1386403" cy="127872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description</a:t>
            </a:r>
            <a:endParaRPr lang="en-US"/>
          </a:p>
        </p:txBody>
      </p:sp>
      <p:sp>
        <p:nvSpPr>
          <p:cNvPr id="10" name="Text Placeholder 2"/>
          <p:cNvSpPr>
            <a:spLocks noGrp="1"/>
          </p:cNvSpPr>
          <p:nvPr>
            <p:ph type="body" idx="69" hasCustomPrompt="1"/>
          </p:nvPr>
        </p:nvSpPr>
        <p:spPr>
          <a:xfrm>
            <a:off x="6377738" y="2313800"/>
            <a:ext cx="1369778" cy="21824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rgbClr val="9A4CB9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11" name="Text Placeholder 2"/>
          <p:cNvSpPr>
            <a:spLocks noGrp="1"/>
          </p:cNvSpPr>
          <p:nvPr>
            <p:ph type="body" idx="70" hasCustomPrompt="1"/>
          </p:nvPr>
        </p:nvSpPr>
        <p:spPr>
          <a:xfrm>
            <a:off x="6361113" y="2778712"/>
            <a:ext cx="1386403" cy="127872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description</a:t>
            </a:r>
            <a:endParaRPr lang="en-US"/>
          </a:p>
        </p:txBody>
      </p:sp>
      <p:sp>
        <p:nvSpPr>
          <p:cNvPr id="12" name="Text Placeholder 2"/>
          <p:cNvSpPr>
            <a:spLocks noGrp="1"/>
          </p:cNvSpPr>
          <p:nvPr>
            <p:ph type="body" idx="72" hasCustomPrompt="1"/>
          </p:nvPr>
        </p:nvSpPr>
        <p:spPr>
          <a:xfrm>
            <a:off x="8177938" y="2313800"/>
            <a:ext cx="1369778" cy="21824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rgbClr val="9A4CB9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13" name="Text Placeholder 2"/>
          <p:cNvSpPr>
            <a:spLocks noGrp="1"/>
          </p:cNvSpPr>
          <p:nvPr>
            <p:ph type="body" idx="73" hasCustomPrompt="1"/>
          </p:nvPr>
        </p:nvSpPr>
        <p:spPr>
          <a:xfrm>
            <a:off x="8161313" y="2778712"/>
            <a:ext cx="1386403" cy="127872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description</a:t>
            </a:r>
            <a:endParaRPr lang="en-US"/>
          </a:p>
        </p:txBody>
      </p:sp>
      <p:sp>
        <p:nvSpPr>
          <p:cNvPr id="14" name="Text Placeholder 2"/>
          <p:cNvSpPr>
            <a:spLocks noGrp="1"/>
          </p:cNvSpPr>
          <p:nvPr>
            <p:ph type="body" idx="75" hasCustomPrompt="1"/>
          </p:nvPr>
        </p:nvSpPr>
        <p:spPr>
          <a:xfrm>
            <a:off x="10194162" y="2313800"/>
            <a:ext cx="1369778" cy="21824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rgbClr val="9A4CB9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15" name="Text Placeholder 2"/>
          <p:cNvSpPr>
            <a:spLocks noGrp="1"/>
          </p:cNvSpPr>
          <p:nvPr>
            <p:ph type="body" idx="76" hasCustomPrompt="1"/>
          </p:nvPr>
        </p:nvSpPr>
        <p:spPr>
          <a:xfrm>
            <a:off x="10177537" y="2778712"/>
            <a:ext cx="1386403" cy="127872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description</a:t>
            </a:r>
            <a:endParaRPr lang="en-US"/>
          </a:p>
        </p:txBody>
      </p:sp>
      <p:sp>
        <p:nvSpPr>
          <p:cNvPr id="2" name="Número de diapositiva"/>
          <p:cNvSpPr txBox="1"/>
          <p:nvPr userDrawn="1"/>
        </p:nvSpPr>
        <p:spPr>
          <a:xfrm>
            <a:off x="11516762" y="6509914"/>
            <a:ext cx="548640" cy="91440"/>
          </a:xfrm>
          <a:prstGeom prst="rect">
            <a:avLst/>
          </a:prstGeom>
        </p:spPr>
        <p:txBody>
          <a:bodyPr anchor="ctr">
            <a:no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7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enorite" pitchFamily="2" charset="0"/>
                <a:ea typeface="+mn-ea"/>
                <a:cs typeface="+mn-cs"/>
                <a:sym typeface="Tenorite Regular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9pPr>
          </a:lstStyle>
          <a:p>
            <a:fld id="{86CB4B4D-7CA3-9044-876B-883B54F8677D}" type="slidenum">
              <a:rPr lang="en-US" sz="800" smtClean="0">
                <a:solidFill>
                  <a:schemeClr val="bg1"/>
                </a:solidFill>
              </a:rPr>
            </a:fld>
            <a:endParaRPr lang="en-US" sz="800">
              <a:solidFill>
                <a:schemeClr val="bg1"/>
              </a:solidFill>
            </a:endParaRPr>
          </a:p>
        </p:txBody>
      </p:sp>
      <p:sp>
        <p:nvSpPr>
          <p:cNvPr id="4" name="Freeform 5"/>
          <p:cNvSpPr>
            <a:spLocks noEditPoints="1"/>
          </p:cNvSpPr>
          <p:nvPr userDrawn="1"/>
        </p:nvSpPr>
        <p:spPr bwMode="auto">
          <a:xfrm>
            <a:off x="10784911" y="6479382"/>
            <a:ext cx="468874" cy="173633"/>
          </a:xfrm>
          <a:custGeom>
            <a:avLst/>
            <a:gdLst>
              <a:gd name="T0" fmla="*/ 698 w 1799"/>
              <a:gd name="T1" fmla="*/ 158 h 664"/>
              <a:gd name="T2" fmla="*/ 610 w 1799"/>
              <a:gd name="T3" fmla="*/ 496 h 664"/>
              <a:gd name="T4" fmla="*/ 664 w 1799"/>
              <a:gd name="T5" fmla="*/ 7 h 664"/>
              <a:gd name="T6" fmla="*/ 638 w 1799"/>
              <a:gd name="T7" fmla="*/ 105 h 664"/>
              <a:gd name="T8" fmla="*/ 664 w 1799"/>
              <a:gd name="T9" fmla="*/ 7 h 664"/>
              <a:gd name="T10" fmla="*/ 907 w 1799"/>
              <a:gd name="T11" fmla="*/ 491 h 664"/>
              <a:gd name="T12" fmla="*/ 863 w 1799"/>
              <a:gd name="T13" fmla="*/ 664 h 664"/>
              <a:gd name="T14" fmla="*/ 777 w 1799"/>
              <a:gd name="T15" fmla="*/ 158 h 664"/>
              <a:gd name="T16" fmla="*/ 862 w 1799"/>
              <a:gd name="T17" fmla="*/ 205 h 664"/>
              <a:gd name="T18" fmla="*/ 969 w 1799"/>
              <a:gd name="T19" fmla="*/ 151 h 664"/>
              <a:gd name="T20" fmla="*/ 1082 w 1799"/>
              <a:gd name="T21" fmla="*/ 199 h 664"/>
              <a:gd name="T22" fmla="*/ 1131 w 1799"/>
              <a:gd name="T23" fmla="*/ 327 h 664"/>
              <a:gd name="T24" fmla="*/ 1081 w 1799"/>
              <a:gd name="T25" fmla="*/ 455 h 664"/>
              <a:gd name="T26" fmla="*/ 969 w 1799"/>
              <a:gd name="T27" fmla="*/ 503 h 664"/>
              <a:gd name="T28" fmla="*/ 988 w 1799"/>
              <a:gd name="T29" fmla="*/ 414 h 664"/>
              <a:gd name="T30" fmla="*/ 1038 w 1799"/>
              <a:gd name="T31" fmla="*/ 364 h 664"/>
              <a:gd name="T32" fmla="*/ 1038 w 1799"/>
              <a:gd name="T33" fmla="*/ 289 h 664"/>
              <a:gd name="T34" fmla="*/ 988 w 1799"/>
              <a:gd name="T35" fmla="*/ 239 h 664"/>
              <a:gd name="T36" fmla="*/ 915 w 1799"/>
              <a:gd name="T37" fmla="*/ 239 h 664"/>
              <a:gd name="T38" fmla="*/ 865 w 1799"/>
              <a:gd name="T39" fmla="*/ 289 h 664"/>
              <a:gd name="T40" fmla="*/ 865 w 1799"/>
              <a:gd name="T41" fmla="*/ 364 h 664"/>
              <a:gd name="T42" fmla="*/ 915 w 1799"/>
              <a:gd name="T43" fmla="*/ 414 h 664"/>
              <a:gd name="T44" fmla="*/ 1194 w 1799"/>
              <a:gd name="T45" fmla="*/ 158 h 664"/>
              <a:gd name="T46" fmla="*/ 1279 w 1799"/>
              <a:gd name="T47" fmla="*/ 210 h 664"/>
              <a:gd name="T48" fmla="*/ 1372 w 1799"/>
              <a:gd name="T49" fmla="*/ 152 h 664"/>
              <a:gd name="T50" fmla="*/ 1429 w 1799"/>
              <a:gd name="T51" fmla="*/ 165 h 664"/>
              <a:gd name="T52" fmla="*/ 1379 w 1799"/>
              <a:gd name="T53" fmla="*/ 242 h 664"/>
              <a:gd name="T54" fmla="*/ 1299 w 1799"/>
              <a:gd name="T55" fmla="*/ 257 h 664"/>
              <a:gd name="T56" fmla="*/ 1279 w 1799"/>
              <a:gd name="T57" fmla="*/ 496 h 664"/>
              <a:gd name="T58" fmla="*/ 1194 w 1799"/>
              <a:gd name="T59" fmla="*/ 158 h 664"/>
              <a:gd name="T60" fmla="*/ 1549 w 1799"/>
              <a:gd name="T61" fmla="*/ 489 h 664"/>
              <a:gd name="T62" fmla="*/ 1455 w 1799"/>
              <a:gd name="T63" fmla="*/ 395 h 664"/>
              <a:gd name="T64" fmla="*/ 1455 w 1799"/>
              <a:gd name="T65" fmla="*/ 258 h 664"/>
              <a:gd name="T66" fmla="*/ 1549 w 1799"/>
              <a:gd name="T67" fmla="*/ 165 h 664"/>
              <a:gd name="T68" fmla="*/ 1690 w 1799"/>
              <a:gd name="T69" fmla="*/ 165 h 664"/>
              <a:gd name="T70" fmla="*/ 1785 w 1799"/>
              <a:gd name="T71" fmla="*/ 258 h 664"/>
              <a:gd name="T72" fmla="*/ 1785 w 1799"/>
              <a:gd name="T73" fmla="*/ 395 h 664"/>
              <a:gd name="T74" fmla="*/ 1691 w 1799"/>
              <a:gd name="T75" fmla="*/ 489 h 664"/>
              <a:gd name="T76" fmla="*/ 1620 w 1799"/>
              <a:gd name="T77" fmla="*/ 421 h 664"/>
              <a:gd name="T78" fmla="*/ 1686 w 1799"/>
              <a:gd name="T79" fmla="*/ 393 h 664"/>
              <a:gd name="T80" fmla="*/ 1713 w 1799"/>
              <a:gd name="T81" fmla="*/ 326 h 664"/>
              <a:gd name="T82" fmla="*/ 1686 w 1799"/>
              <a:gd name="T83" fmla="*/ 259 h 664"/>
              <a:gd name="T84" fmla="*/ 1620 w 1799"/>
              <a:gd name="T85" fmla="*/ 232 h 664"/>
              <a:gd name="T86" fmla="*/ 1555 w 1799"/>
              <a:gd name="T87" fmla="*/ 259 h 664"/>
              <a:gd name="T88" fmla="*/ 1528 w 1799"/>
              <a:gd name="T89" fmla="*/ 326 h 664"/>
              <a:gd name="T90" fmla="*/ 1555 w 1799"/>
              <a:gd name="T91" fmla="*/ 393 h 664"/>
              <a:gd name="T92" fmla="*/ 1620 w 1799"/>
              <a:gd name="T93" fmla="*/ 421 h 664"/>
              <a:gd name="T94" fmla="*/ 88 w 1799"/>
              <a:gd name="T95" fmla="*/ 158 h 664"/>
              <a:gd name="T96" fmla="*/ 236 w 1799"/>
              <a:gd name="T97" fmla="*/ 158 h 664"/>
              <a:gd name="T98" fmla="*/ 392 w 1799"/>
              <a:gd name="T99" fmla="*/ 373 h 664"/>
              <a:gd name="T100" fmla="*/ 550 w 1799"/>
              <a:gd name="T101" fmla="*/ 158 h 664"/>
              <a:gd name="T102" fmla="*/ 354 w 1799"/>
              <a:gd name="T103" fmla="*/ 495 h 664"/>
              <a:gd name="T104" fmla="*/ 192 w 1799"/>
              <a:gd name="T105" fmla="*/ 495 h 664"/>
              <a:gd name="T106" fmla="*/ 0 w 1799"/>
              <a:gd name="T107" fmla="*/ 158 h 6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799" h="664">
                <a:moveTo>
                  <a:pt x="610" y="158"/>
                </a:moveTo>
                <a:cubicBezTo>
                  <a:pt x="698" y="158"/>
                  <a:pt x="698" y="158"/>
                  <a:pt x="698" y="158"/>
                </a:cubicBezTo>
                <a:cubicBezTo>
                  <a:pt x="698" y="496"/>
                  <a:pt x="698" y="496"/>
                  <a:pt x="698" y="496"/>
                </a:cubicBezTo>
                <a:cubicBezTo>
                  <a:pt x="610" y="496"/>
                  <a:pt x="610" y="496"/>
                  <a:pt x="610" y="496"/>
                </a:cubicBezTo>
                <a:lnTo>
                  <a:pt x="610" y="158"/>
                </a:lnTo>
                <a:close/>
                <a:moveTo>
                  <a:pt x="664" y="7"/>
                </a:moveTo>
                <a:cubicBezTo>
                  <a:pt x="637" y="0"/>
                  <a:pt x="609" y="16"/>
                  <a:pt x="602" y="43"/>
                </a:cubicBezTo>
                <a:cubicBezTo>
                  <a:pt x="595" y="70"/>
                  <a:pt x="611" y="98"/>
                  <a:pt x="638" y="105"/>
                </a:cubicBezTo>
                <a:cubicBezTo>
                  <a:pt x="665" y="112"/>
                  <a:pt x="693" y="96"/>
                  <a:pt x="700" y="69"/>
                </a:cubicBezTo>
                <a:cubicBezTo>
                  <a:pt x="707" y="42"/>
                  <a:pt x="691" y="14"/>
                  <a:pt x="664" y="7"/>
                </a:cubicBezTo>
                <a:close/>
                <a:moveTo>
                  <a:pt x="969" y="503"/>
                </a:moveTo>
                <a:cubicBezTo>
                  <a:pt x="946" y="503"/>
                  <a:pt x="926" y="499"/>
                  <a:pt x="907" y="491"/>
                </a:cubicBezTo>
                <a:cubicBezTo>
                  <a:pt x="889" y="482"/>
                  <a:pt x="874" y="470"/>
                  <a:pt x="863" y="455"/>
                </a:cubicBezTo>
                <a:cubicBezTo>
                  <a:pt x="863" y="664"/>
                  <a:pt x="863" y="664"/>
                  <a:pt x="863" y="664"/>
                </a:cubicBezTo>
                <a:cubicBezTo>
                  <a:pt x="777" y="664"/>
                  <a:pt x="777" y="664"/>
                  <a:pt x="777" y="664"/>
                </a:cubicBezTo>
                <a:cubicBezTo>
                  <a:pt x="777" y="158"/>
                  <a:pt x="777" y="158"/>
                  <a:pt x="777" y="158"/>
                </a:cubicBezTo>
                <a:cubicBezTo>
                  <a:pt x="862" y="158"/>
                  <a:pt x="862" y="158"/>
                  <a:pt x="862" y="158"/>
                </a:cubicBezTo>
                <a:cubicBezTo>
                  <a:pt x="862" y="205"/>
                  <a:pt x="862" y="205"/>
                  <a:pt x="862" y="205"/>
                </a:cubicBezTo>
                <a:cubicBezTo>
                  <a:pt x="874" y="188"/>
                  <a:pt x="888" y="175"/>
                  <a:pt x="907" y="166"/>
                </a:cubicBezTo>
                <a:cubicBezTo>
                  <a:pt x="925" y="156"/>
                  <a:pt x="946" y="151"/>
                  <a:pt x="969" y="151"/>
                </a:cubicBezTo>
                <a:cubicBezTo>
                  <a:pt x="990" y="151"/>
                  <a:pt x="1010" y="155"/>
                  <a:pt x="1030" y="163"/>
                </a:cubicBezTo>
                <a:cubicBezTo>
                  <a:pt x="1050" y="172"/>
                  <a:pt x="1067" y="183"/>
                  <a:pt x="1082" y="199"/>
                </a:cubicBezTo>
                <a:cubicBezTo>
                  <a:pt x="1097" y="214"/>
                  <a:pt x="1109" y="233"/>
                  <a:pt x="1118" y="254"/>
                </a:cubicBezTo>
                <a:cubicBezTo>
                  <a:pt x="1127" y="276"/>
                  <a:pt x="1131" y="300"/>
                  <a:pt x="1131" y="327"/>
                </a:cubicBezTo>
                <a:cubicBezTo>
                  <a:pt x="1131" y="354"/>
                  <a:pt x="1127" y="378"/>
                  <a:pt x="1118" y="400"/>
                </a:cubicBezTo>
                <a:cubicBezTo>
                  <a:pt x="1108" y="421"/>
                  <a:pt x="1096" y="440"/>
                  <a:pt x="1081" y="455"/>
                </a:cubicBezTo>
                <a:cubicBezTo>
                  <a:pt x="1066" y="471"/>
                  <a:pt x="1049" y="482"/>
                  <a:pt x="1030" y="491"/>
                </a:cubicBezTo>
                <a:cubicBezTo>
                  <a:pt x="1010" y="499"/>
                  <a:pt x="990" y="503"/>
                  <a:pt x="969" y="503"/>
                </a:cubicBezTo>
                <a:close/>
                <a:moveTo>
                  <a:pt x="952" y="421"/>
                </a:moveTo>
                <a:cubicBezTo>
                  <a:pt x="965" y="421"/>
                  <a:pt x="977" y="419"/>
                  <a:pt x="988" y="414"/>
                </a:cubicBezTo>
                <a:cubicBezTo>
                  <a:pt x="999" y="409"/>
                  <a:pt x="1009" y="402"/>
                  <a:pt x="1018" y="394"/>
                </a:cubicBezTo>
                <a:cubicBezTo>
                  <a:pt x="1026" y="385"/>
                  <a:pt x="1033" y="375"/>
                  <a:pt x="1038" y="364"/>
                </a:cubicBezTo>
                <a:cubicBezTo>
                  <a:pt x="1043" y="352"/>
                  <a:pt x="1045" y="340"/>
                  <a:pt x="1045" y="326"/>
                </a:cubicBezTo>
                <a:cubicBezTo>
                  <a:pt x="1045" y="313"/>
                  <a:pt x="1043" y="301"/>
                  <a:pt x="1038" y="289"/>
                </a:cubicBezTo>
                <a:cubicBezTo>
                  <a:pt x="1033" y="278"/>
                  <a:pt x="1026" y="268"/>
                  <a:pt x="1018" y="259"/>
                </a:cubicBezTo>
                <a:cubicBezTo>
                  <a:pt x="1009" y="251"/>
                  <a:pt x="999" y="244"/>
                  <a:pt x="988" y="239"/>
                </a:cubicBezTo>
                <a:cubicBezTo>
                  <a:pt x="977" y="234"/>
                  <a:pt x="965" y="231"/>
                  <a:pt x="952" y="231"/>
                </a:cubicBezTo>
                <a:cubicBezTo>
                  <a:pt x="938" y="231"/>
                  <a:pt x="926" y="234"/>
                  <a:pt x="915" y="239"/>
                </a:cubicBezTo>
                <a:cubicBezTo>
                  <a:pt x="903" y="244"/>
                  <a:pt x="893" y="251"/>
                  <a:pt x="885" y="259"/>
                </a:cubicBezTo>
                <a:cubicBezTo>
                  <a:pt x="877" y="268"/>
                  <a:pt x="870" y="278"/>
                  <a:pt x="865" y="289"/>
                </a:cubicBezTo>
                <a:cubicBezTo>
                  <a:pt x="860" y="301"/>
                  <a:pt x="858" y="313"/>
                  <a:pt x="858" y="326"/>
                </a:cubicBezTo>
                <a:cubicBezTo>
                  <a:pt x="858" y="340"/>
                  <a:pt x="860" y="352"/>
                  <a:pt x="865" y="364"/>
                </a:cubicBezTo>
                <a:cubicBezTo>
                  <a:pt x="870" y="375"/>
                  <a:pt x="877" y="385"/>
                  <a:pt x="885" y="394"/>
                </a:cubicBezTo>
                <a:cubicBezTo>
                  <a:pt x="893" y="402"/>
                  <a:pt x="903" y="409"/>
                  <a:pt x="915" y="414"/>
                </a:cubicBezTo>
                <a:cubicBezTo>
                  <a:pt x="926" y="419"/>
                  <a:pt x="938" y="421"/>
                  <a:pt x="952" y="421"/>
                </a:cubicBezTo>
                <a:close/>
                <a:moveTo>
                  <a:pt x="1194" y="158"/>
                </a:moveTo>
                <a:cubicBezTo>
                  <a:pt x="1279" y="158"/>
                  <a:pt x="1279" y="158"/>
                  <a:pt x="1279" y="158"/>
                </a:cubicBezTo>
                <a:cubicBezTo>
                  <a:pt x="1279" y="210"/>
                  <a:pt x="1279" y="210"/>
                  <a:pt x="1279" y="210"/>
                </a:cubicBezTo>
                <a:cubicBezTo>
                  <a:pt x="1287" y="190"/>
                  <a:pt x="1299" y="175"/>
                  <a:pt x="1315" y="166"/>
                </a:cubicBezTo>
                <a:cubicBezTo>
                  <a:pt x="1331" y="157"/>
                  <a:pt x="1350" y="152"/>
                  <a:pt x="1372" y="152"/>
                </a:cubicBezTo>
                <a:cubicBezTo>
                  <a:pt x="1383" y="152"/>
                  <a:pt x="1394" y="153"/>
                  <a:pt x="1403" y="156"/>
                </a:cubicBezTo>
                <a:cubicBezTo>
                  <a:pt x="1413" y="158"/>
                  <a:pt x="1422" y="161"/>
                  <a:pt x="1429" y="165"/>
                </a:cubicBezTo>
                <a:cubicBezTo>
                  <a:pt x="1397" y="250"/>
                  <a:pt x="1397" y="250"/>
                  <a:pt x="1397" y="250"/>
                </a:cubicBezTo>
                <a:cubicBezTo>
                  <a:pt x="1393" y="247"/>
                  <a:pt x="1387" y="244"/>
                  <a:pt x="1379" y="242"/>
                </a:cubicBezTo>
                <a:cubicBezTo>
                  <a:pt x="1371" y="239"/>
                  <a:pt x="1362" y="238"/>
                  <a:pt x="1352" y="238"/>
                </a:cubicBezTo>
                <a:cubicBezTo>
                  <a:pt x="1330" y="238"/>
                  <a:pt x="1313" y="244"/>
                  <a:pt x="1299" y="257"/>
                </a:cubicBezTo>
                <a:cubicBezTo>
                  <a:pt x="1286" y="269"/>
                  <a:pt x="1279" y="289"/>
                  <a:pt x="1279" y="318"/>
                </a:cubicBezTo>
                <a:cubicBezTo>
                  <a:pt x="1279" y="496"/>
                  <a:pt x="1279" y="496"/>
                  <a:pt x="1279" y="496"/>
                </a:cubicBezTo>
                <a:cubicBezTo>
                  <a:pt x="1194" y="496"/>
                  <a:pt x="1194" y="496"/>
                  <a:pt x="1194" y="496"/>
                </a:cubicBezTo>
                <a:lnTo>
                  <a:pt x="1194" y="158"/>
                </a:lnTo>
                <a:close/>
                <a:moveTo>
                  <a:pt x="1620" y="503"/>
                </a:moveTo>
                <a:cubicBezTo>
                  <a:pt x="1594" y="503"/>
                  <a:pt x="1571" y="498"/>
                  <a:pt x="1549" y="489"/>
                </a:cubicBezTo>
                <a:cubicBezTo>
                  <a:pt x="1527" y="480"/>
                  <a:pt x="1508" y="467"/>
                  <a:pt x="1492" y="451"/>
                </a:cubicBezTo>
                <a:cubicBezTo>
                  <a:pt x="1476" y="435"/>
                  <a:pt x="1464" y="416"/>
                  <a:pt x="1455" y="395"/>
                </a:cubicBezTo>
                <a:cubicBezTo>
                  <a:pt x="1446" y="374"/>
                  <a:pt x="1441" y="351"/>
                  <a:pt x="1441" y="327"/>
                </a:cubicBezTo>
                <a:cubicBezTo>
                  <a:pt x="1441" y="303"/>
                  <a:pt x="1446" y="280"/>
                  <a:pt x="1455" y="258"/>
                </a:cubicBezTo>
                <a:cubicBezTo>
                  <a:pt x="1464" y="237"/>
                  <a:pt x="1476" y="218"/>
                  <a:pt x="1492" y="202"/>
                </a:cubicBezTo>
                <a:cubicBezTo>
                  <a:pt x="1508" y="187"/>
                  <a:pt x="1527" y="174"/>
                  <a:pt x="1549" y="165"/>
                </a:cubicBezTo>
                <a:cubicBezTo>
                  <a:pt x="1571" y="156"/>
                  <a:pt x="1594" y="151"/>
                  <a:pt x="1620" y="151"/>
                </a:cubicBezTo>
                <a:cubicBezTo>
                  <a:pt x="1645" y="151"/>
                  <a:pt x="1668" y="156"/>
                  <a:pt x="1690" y="165"/>
                </a:cubicBezTo>
                <a:cubicBezTo>
                  <a:pt x="1712" y="174"/>
                  <a:pt x="1731" y="187"/>
                  <a:pt x="1747" y="202"/>
                </a:cubicBezTo>
                <a:cubicBezTo>
                  <a:pt x="1763" y="218"/>
                  <a:pt x="1776" y="237"/>
                  <a:pt x="1785" y="258"/>
                </a:cubicBezTo>
                <a:cubicBezTo>
                  <a:pt x="1794" y="280"/>
                  <a:pt x="1799" y="303"/>
                  <a:pt x="1799" y="327"/>
                </a:cubicBezTo>
                <a:cubicBezTo>
                  <a:pt x="1799" y="351"/>
                  <a:pt x="1794" y="374"/>
                  <a:pt x="1785" y="395"/>
                </a:cubicBezTo>
                <a:cubicBezTo>
                  <a:pt x="1776" y="416"/>
                  <a:pt x="1763" y="435"/>
                  <a:pt x="1747" y="451"/>
                </a:cubicBezTo>
                <a:cubicBezTo>
                  <a:pt x="1731" y="467"/>
                  <a:pt x="1713" y="480"/>
                  <a:pt x="1691" y="489"/>
                </a:cubicBezTo>
                <a:cubicBezTo>
                  <a:pt x="1669" y="498"/>
                  <a:pt x="1645" y="503"/>
                  <a:pt x="1620" y="503"/>
                </a:cubicBezTo>
                <a:close/>
                <a:moveTo>
                  <a:pt x="1620" y="421"/>
                </a:moveTo>
                <a:cubicBezTo>
                  <a:pt x="1633" y="421"/>
                  <a:pt x="1645" y="418"/>
                  <a:pt x="1657" y="413"/>
                </a:cubicBezTo>
                <a:cubicBezTo>
                  <a:pt x="1668" y="408"/>
                  <a:pt x="1678" y="402"/>
                  <a:pt x="1686" y="393"/>
                </a:cubicBezTo>
                <a:cubicBezTo>
                  <a:pt x="1694" y="385"/>
                  <a:pt x="1701" y="375"/>
                  <a:pt x="1706" y="364"/>
                </a:cubicBezTo>
                <a:cubicBezTo>
                  <a:pt x="1711" y="352"/>
                  <a:pt x="1713" y="340"/>
                  <a:pt x="1713" y="326"/>
                </a:cubicBezTo>
                <a:cubicBezTo>
                  <a:pt x="1713" y="313"/>
                  <a:pt x="1711" y="301"/>
                  <a:pt x="1706" y="289"/>
                </a:cubicBezTo>
                <a:cubicBezTo>
                  <a:pt x="1701" y="278"/>
                  <a:pt x="1694" y="268"/>
                  <a:pt x="1686" y="259"/>
                </a:cubicBezTo>
                <a:cubicBezTo>
                  <a:pt x="1678" y="251"/>
                  <a:pt x="1668" y="244"/>
                  <a:pt x="1657" y="239"/>
                </a:cubicBezTo>
                <a:cubicBezTo>
                  <a:pt x="1645" y="234"/>
                  <a:pt x="1633" y="232"/>
                  <a:pt x="1620" y="232"/>
                </a:cubicBezTo>
                <a:cubicBezTo>
                  <a:pt x="1607" y="232"/>
                  <a:pt x="1595" y="234"/>
                  <a:pt x="1584" y="239"/>
                </a:cubicBezTo>
                <a:cubicBezTo>
                  <a:pt x="1573" y="244"/>
                  <a:pt x="1563" y="251"/>
                  <a:pt x="1555" y="259"/>
                </a:cubicBezTo>
                <a:cubicBezTo>
                  <a:pt x="1546" y="268"/>
                  <a:pt x="1540" y="278"/>
                  <a:pt x="1535" y="289"/>
                </a:cubicBezTo>
                <a:cubicBezTo>
                  <a:pt x="1530" y="301"/>
                  <a:pt x="1528" y="313"/>
                  <a:pt x="1528" y="326"/>
                </a:cubicBezTo>
                <a:cubicBezTo>
                  <a:pt x="1528" y="340"/>
                  <a:pt x="1530" y="352"/>
                  <a:pt x="1535" y="364"/>
                </a:cubicBezTo>
                <a:cubicBezTo>
                  <a:pt x="1540" y="375"/>
                  <a:pt x="1546" y="385"/>
                  <a:pt x="1555" y="393"/>
                </a:cubicBezTo>
                <a:cubicBezTo>
                  <a:pt x="1563" y="402"/>
                  <a:pt x="1573" y="408"/>
                  <a:pt x="1584" y="413"/>
                </a:cubicBezTo>
                <a:cubicBezTo>
                  <a:pt x="1595" y="418"/>
                  <a:pt x="1607" y="421"/>
                  <a:pt x="1620" y="421"/>
                </a:cubicBezTo>
                <a:close/>
                <a:moveTo>
                  <a:pt x="0" y="158"/>
                </a:moveTo>
                <a:cubicBezTo>
                  <a:pt x="88" y="158"/>
                  <a:pt x="88" y="158"/>
                  <a:pt x="88" y="158"/>
                </a:cubicBezTo>
                <a:cubicBezTo>
                  <a:pt x="156" y="373"/>
                  <a:pt x="156" y="373"/>
                  <a:pt x="156" y="373"/>
                </a:cubicBezTo>
                <a:cubicBezTo>
                  <a:pt x="236" y="158"/>
                  <a:pt x="236" y="158"/>
                  <a:pt x="236" y="158"/>
                </a:cubicBezTo>
                <a:cubicBezTo>
                  <a:pt x="313" y="158"/>
                  <a:pt x="313" y="158"/>
                  <a:pt x="313" y="158"/>
                </a:cubicBezTo>
                <a:cubicBezTo>
                  <a:pt x="392" y="373"/>
                  <a:pt x="392" y="373"/>
                  <a:pt x="392" y="373"/>
                </a:cubicBezTo>
                <a:cubicBezTo>
                  <a:pt x="462" y="158"/>
                  <a:pt x="462" y="158"/>
                  <a:pt x="462" y="158"/>
                </a:cubicBezTo>
                <a:cubicBezTo>
                  <a:pt x="550" y="158"/>
                  <a:pt x="550" y="158"/>
                  <a:pt x="550" y="158"/>
                </a:cubicBezTo>
                <a:cubicBezTo>
                  <a:pt x="435" y="495"/>
                  <a:pt x="435" y="495"/>
                  <a:pt x="435" y="495"/>
                </a:cubicBezTo>
                <a:cubicBezTo>
                  <a:pt x="354" y="495"/>
                  <a:pt x="354" y="495"/>
                  <a:pt x="354" y="495"/>
                </a:cubicBezTo>
                <a:cubicBezTo>
                  <a:pt x="274" y="275"/>
                  <a:pt x="274" y="275"/>
                  <a:pt x="274" y="275"/>
                </a:cubicBezTo>
                <a:cubicBezTo>
                  <a:pt x="192" y="495"/>
                  <a:pt x="192" y="495"/>
                  <a:pt x="192" y="495"/>
                </a:cubicBezTo>
                <a:cubicBezTo>
                  <a:pt x="110" y="495"/>
                  <a:pt x="110" y="495"/>
                  <a:pt x="110" y="495"/>
                </a:cubicBezTo>
                <a:lnTo>
                  <a:pt x="0" y="15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19" name="Title 1"/>
          <p:cNvSpPr>
            <a:spLocks noGrp="1"/>
          </p:cNvSpPr>
          <p:nvPr>
            <p:ph type="title" hasCustomPrompt="1"/>
          </p:nvPr>
        </p:nvSpPr>
        <p:spPr>
          <a:xfrm>
            <a:off x="674741" y="365760"/>
            <a:ext cx="10842021" cy="6858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1" kern="1200" dirty="0">
                <a:solidFill>
                  <a:schemeClr val="tx1"/>
                </a:solidFill>
                <a:latin typeface="Tenorite" pitchFamily="2" charset="0"/>
                <a:ea typeface="+mj-ea"/>
                <a:cs typeface="+mj-cs"/>
              </a:defRPr>
            </a:lvl1pPr>
          </a:lstStyle>
          <a:p>
            <a:r>
              <a:rPr lang="en-US"/>
              <a:t>Click to add title</a:t>
            </a:r>
            <a:endParaRPr lang="en-US"/>
          </a:p>
        </p:txBody>
      </p:sp>
      <p:sp>
        <p:nvSpPr>
          <p:cNvPr id="20" name="Text Placeholder 2"/>
          <p:cNvSpPr>
            <a:spLocks noGrp="1"/>
          </p:cNvSpPr>
          <p:nvPr>
            <p:ph type="body" idx="28" hasCustomPrompt="1"/>
          </p:nvPr>
        </p:nvSpPr>
        <p:spPr>
          <a:xfrm>
            <a:off x="674741" y="1188720"/>
            <a:ext cx="10842022" cy="36576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subhead</a:t>
            </a:r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ttom_Arc_Pur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/>
          <p:cNvSpPr/>
          <p:nvPr userDrawn="1"/>
        </p:nvSpPr>
        <p:spPr>
          <a:xfrm rot="10800000" flipV="1">
            <a:off x="0" y="5524897"/>
            <a:ext cx="12192000" cy="1333102"/>
          </a:xfrm>
          <a:custGeom>
            <a:avLst/>
            <a:gdLst>
              <a:gd name="connsiteX0" fmla="*/ 6096000 w 12192000"/>
              <a:gd name="connsiteY0" fmla="*/ 0 h 1333102"/>
              <a:gd name="connsiteX1" fmla="*/ 0 w 12192000"/>
              <a:gd name="connsiteY1" fmla="*/ 543041 h 1333102"/>
              <a:gd name="connsiteX2" fmla="*/ 0 w 12192000"/>
              <a:gd name="connsiteY2" fmla="*/ 1333102 h 1333102"/>
              <a:gd name="connsiteX3" fmla="*/ 12192000 w 12192000"/>
              <a:gd name="connsiteY3" fmla="*/ 1333102 h 1333102"/>
              <a:gd name="connsiteX4" fmla="*/ 12192000 w 12192000"/>
              <a:gd name="connsiteY4" fmla="*/ 543041 h 1333102"/>
              <a:gd name="connsiteX5" fmla="*/ 6096000 w 12192000"/>
              <a:gd name="connsiteY5" fmla="*/ 0 h 1333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1333102">
                <a:moveTo>
                  <a:pt x="6096000" y="0"/>
                </a:moveTo>
                <a:cubicBezTo>
                  <a:pt x="3851275" y="0"/>
                  <a:pt x="1755775" y="201244"/>
                  <a:pt x="0" y="543041"/>
                </a:cubicBezTo>
                <a:lnTo>
                  <a:pt x="0" y="1333102"/>
                </a:lnTo>
                <a:lnTo>
                  <a:pt x="12192000" y="1333102"/>
                </a:lnTo>
                <a:lnTo>
                  <a:pt x="12192000" y="543041"/>
                </a:lnTo>
                <a:cubicBezTo>
                  <a:pt x="10433050" y="201244"/>
                  <a:pt x="8340725" y="0"/>
                  <a:pt x="6096000" y="0"/>
                </a:cubicBezTo>
                <a:close/>
              </a:path>
            </a:pathLst>
          </a:custGeom>
          <a:solidFill>
            <a:schemeClr val="accent2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AR"/>
          </a:p>
        </p:txBody>
      </p:sp>
      <p:sp>
        <p:nvSpPr>
          <p:cNvPr id="80" name="Text Placeholder 2"/>
          <p:cNvSpPr>
            <a:spLocks noGrp="1"/>
          </p:cNvSpPr>
          <p:nvPr userDrawn="1">
            <p:ph type="body" idx="35" hasCustomPrompt="1"/>
          </p:nvPr>
        </p:nvSpPr>
        <p:spPr>
          <a:xfrm>
            <a:off x="3728216" y="5962147"/>
            <a:ext cx="4709204" cy="4350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50" hasCustomPrompt="1"/>
          </p:nvPr>
        </p:nvSpPr>
        <p:spPr>
          <a:xfrm>
            <a:off x="550462" y="2313800"/>
            <a:ext cx="1369778" cy="21824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rgbClr val="9A4CB9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5" name="Text Placeholder 2"/>
          <p:cNvSpPr>
            <a:spLocks noGrp="1"/>
          </p:cNvSpPr>
          <p:nvPr>
            <p:ph type="body" idx="51" hasCustomPrompt="1"/>
          </p:nvPr>
        </p:nvSpPr>
        <p:spPr>
          <a:xfrm>
            <a:off x="533837" y="2778712"/>
            <a:ext cx="1386403" cy="127872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description</a:t>
            </a:r>
            <a:endParaRPr lang="en-US"/>
          </a:p>
        </p:txBody>
      </p:sp>
      <p:sp>
        <p:nvSpPr>
          <p:cNvPr id="6" name="Text Placeholder 2"/>
          <p:cNvSpPr>
            <a:spLocks noGrp="1"/>
          </p:cNvSpPr>
          <p:nvPr>
            <p:ph type="body" idx="63" hasCustomPrompt="1"/>
          </p:nvPr>
        </p:nvSpPr>
        <p:spPr>
          <a:xfrm>
            <a:off x="2433924" y="2313800"/>
            <a:ext cx="1369778" cy="21824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rgbClr val="9A4CB9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7" name="Text Placeholder 2"/>
          <p:cNvSpPr>
            <a:spLocks noGrp="1"/>
          </p:cNvSpPr>
          <p:nvPr>
            <p:ph type="body" idx="64" hasCustomPrompt="1"/>
          </p:nvPr>
        </p:nvSpPr>
        <p:spPr>
          <a:xfrm>
            <a:off x="2417299" y="2778712"/>
            <a:ext cx="1386403" cy="127872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description</a:t>
            </a:r>
            <a:endParaRPr lang="en-US"/>
          </a:p>
        </p:txBody>
      </p:sp>
      <p:sp>
        <p:nvSpPr>
          <p:cNvPr id="8" name="Text Placeholder 2"/>
          <p:cNvSpPr>
            <a:spLocks noGrp="1"/>
          </p:cNvSpPr>
          <p:nvPr>
            <p:ph type="body" idx="66" hasCustomPrompt="1"/>
          </p:nvPr>
        </p:nvSpPr>
        <p:spPr>
          <a:xfrm>
            <a:off x="4505530" y="2313800"/>
            <a:ext cx="1369778" cy="21824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rgbClr val="9A4CB9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9" name="Text Placeholder 2"/>
          <p:cNvSpPr>
            <a:spLocks noGrp="1"/>
          </p:cNvSpPr>
          <p:nvPr>
            <p:ph type="body" idx="67" hasCustomPrompt="1"/>
          </p:nvPr>
        </p:nvSpPr>
        <p:spPr>
          <a:xfrm>
            <a:off x="4488905" y="2778712"/>
            <a:ext cx="1386403" cy="127872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description</a:t>
            </a:r>
            <a:endParaRPr lang="en-US"/>
          </a:p>
        </p:txBody>
      </p:sp>
      <p:sp>
        <p:nvSpPr>
          <p:cNvPr id="10" name="Text Placeholder 2"/>
          <p:cNvSpPr>
            <a:spLocks noGrp="1"/>
          </p:cNvSpPr>
          <p:nvPr>
            <p:ph type="body" idx="69" hasCustomPrompt="1"/>
          </p:nvPr>
        </p:nvSpPr>
        <p:spPr>
          <a:xfrm>
            <a:off x="6377738" y="2313800"/>
            <a:ext cx="1369778" cy="21824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rgbClr val="9A4CB9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11" name="Text Placeholder 2"/>
          <p:cNvSpPr>
            <a:spLocks noGrp="1"/>
          </p:cNvSpPr>
          <p:nvPr>
            <p:ph type="body" idx="70" hasCustomPrompt="1"/>
          </p:nvPr>
        </p:nvSpPr>
        <p:spPr>
          <a:xfrm>
            <a:off x="6361113" y="2778712"/>
            <a:ext cx="1386403" cy="127872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description</a:t>
            </a:r>
            <a:endParaRPr lang="en-US"/>
          </a:p>
        </p:txBody>
      </p:sp>
      <p:sp>
        <p:nvSpPr>
          <p:cNvPr id="12" name="Text Placeholder 2"/>
          <p:cNvSpPr>
            <a:spLocks noGrp="1"/>
          </p:cNvSpPr>
          <p:nvPr>
            <p:ph type="body" idx="72" hasCustomPrompt="1"/>
          </p:nvPr>
        </p:nvSpPr>
        <p:spPr>
          <a:xfrm>
            <a:off x="8177938" y="2313800"/>
            <a:ext cx="1369778" cy="21824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rgbClr val="9A4CB9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13" name="Text Placeholder 2"/>
          <p:cNvSpPr>
            <a:spLocks noGrp="1"/>
          </p:cNvSpPr>
          <p:nvPr>
            <p:ph type="body" idx="73" hasCustomPrompt="1"/>
          </p:nvPr>
        </p:nvSpPr>
        <p:spPr>
          <a:xfrm>
            <a:off x="8161313" y="2778712"/>
            <a:ext cx="1386403" cy="127872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description</a:t>
            </a:r>
            <a:endParaRPr lang="en-US"/>
          </a:p>
        </p:txBody>
      </p:sp>
      <p:sp>
        <p:nvSpPr>
          <p:cNvPr id="14" name="Text Placeholder 2"/>
          <p:cNvSpPr>
            <a:spLocks noGrp="1"/>
          </p:cNvSpPr>
          <p:nvPr>
            <p:ph type="body" idx="75" hasCustomPrompt="1"/>
          </p:nvPr>
        </p:nvSpPr>
        <p:spPr>
          <a:xfrm>
            <a:off x="10194162" y="2313800"/>
            <a:ext cx="1369778" cy="21824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rgbClr val="9A4CB9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15" name="Text Placeholder 2"/>
          <p:cNvSpPr>
            <a:spLocks noGrp="1"/>
          </p:cNvSpPr>
          <p:nvPr>
            <p:ph type="body" idx="76" hasCustomPrompt="1"/>
          </p:nvPr>
        </p:nvSpPr>
        <p:spPr>
          <a:xfrm>
            <a:off x="10177537" y="2778712"/>
            <a:ext cx="1386403" cy="127872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description</a:t>
            </a:r>
            <a:endParaRPr lang="en-US"/>
          </a:p>
        </p:txBody>
      </p:sp>
      <p:sp>
        <p:nvSpPr>
          <p:cNvPr id="2" name="Número de diapositiva"/>
          <p:cNvSpPr txBox="1"/>
          <p:nvPr userDrawn="1"/>
        </p:nvSpPr>
        <p:spPr>
          <a:xfrm>
            <a:off x="11516762" y="6509914"/>
            <a:ext cx="548640" cy="91440"/>
          </a:xfrm>
          <a:prstGeom prst="rect">
            <a:avLst/>
          </a:prstGeom>
        </p:spPr>
        <p:txBody>
          <a:bodyPr anchor="ctr">
            <a:no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7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enorite" pitchFamily="2" charset="0"/>
                <a:ea typeface="+mn-ea"/>
                <a:cs typeface="+mn-cs"/>
                <a:sym typeface="Tenorite Regular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9pPr>
          </a:lstStyle>
          <a:p>
            <a:fld id="{86CB4B4D-7CA3-9044-876B-883B54F8677D}" type="slidenum">
              <a:rPr lang="en-US" sz="800" smtClean="0">
                <a:solidFill>
                  <a:schemeClr val="bg1"/>
                </a:solidFill>
              </a:rPr>
            </a:fld>
            <a:endParaRPr lang="en-US" sz="800">
              <a:solidFill>
                <a:schemeClr val="bg1"/>
              </a:solidFill>
            </a:endParaRPr>
          </a:p>
        </p:txBody>
      </p:sp>
      <p:sp>
        <p:nvSpPr>
          <p:cNvPr id="4" name="Freeform 5"/>
          <p:cNvSpPr>
            <a:spLocks noEditPoints="1"/>
          </p:cNvSpPr>
          <p:nvPr userDrawn="1"/>
        </p:nvSpPr>
        <p:spPr bwMode="auto">
          <a:xfrm>
            <a:off x="10784911" y="6479382"/>
            <a:ext cx="468874" cy="173633"/>
          </a:xfrm>
          <a:custGeom>
            <a:avLst/>
            <a:gdLst>
              <a:gd name="T0" fmla="*/ 698 w 1799"/>
              <a:gd name="T1" fmla="*/ 158 h 664"/>
              <a:gd name="T2" fmla="*/ 610 w 1799"/>
              <a:gd name="T3" fmla="*/ 496 h 664"/>
              <a:gd name="T4" fmla="*/ 664 w 1799"/>
              <a:gd name="T5" fmla="*/ 7 h 664"/>
              <a:gd name="T6" fmla="*/ 638 w 1799"/>
              <a:gd name="T7" fmla="*/ 105 h 664"/>
              <a:gd name="T8" fmla="*/ 664 w 1799"/>
              <a:gd name="T9" fmla="*/ 7 h 664"/>
              <a:gd name="T10" fmla="*/ 907 w 1799"/>
              <a:gd name="T11" fmla="*/ 491 h 664"/>
              <a:gd name="T12" fmla="*/ 863 w 1799"/>
              <a:gd name="T13" fmla="*/ 664 h 664"/>
              <a:gd name="T14" fmla="*/ 777 w 1799"/>
              <a:gd name="T15" fmla="*/ 158 h 664"/>
              <a:gd name="T16" fmla="*/ 862 w 1799"/>
              <a:gd name="T17" fmla="*/ 205 h 664"/>
              <a:gd name="T18" fmla="*/ 969 w 1799"/>
              <a:gd name="T19" fmla="*/ 151 h 664"/>
              <a:gd name="T20" fmla="*/ 1082 w 1799"/>
              <a:gd name="T21" fmla="*/ 199 h 664"/>
              <a:gd name="T22" fmla="*/ 1131 w 1799"/>
              <a:gd name="T23" fmla="*/ 327 h 664"/>
              <a:gd name="T24" fmla="*/ 1081 w 1799"/>
              <a:gd name="T25" fmla="*/ 455 h 664"/>
              <a:gd name="T26" fmla="*/ 969 w 1799"/>
              <a:gd name="T27" fmla="*/ 503 h 664"/>
              <a:gd name="T28" fmla="*/ 988 w 1799"/>
              <a:gd name="T29" fmla="*/ 414 h 664"/>
              <a:gd name="T30" fmla="*/ 1038 w 1799"/>
              <a:gd name="T31" fmla="*/ 364 h 664"/>
              <a:gd name="T32" fmla="*/ 1038 w 1799"/>
              <a:gd name="T33" fmla="*/ 289 h 664"/>
              <a:gd name="T34" fmla="*/ 988 w 1799"/>
              <a:gd name="T35" fmla="*/ 239 h 664"/>
              <a:gd name="T36" fmla="*/ 915 w 1799"/>
              <a:gd name="T37" fmla="*/ 239 h 664"/>
              <a:gd name="T38" fmla="*/ 865 w 1799"/>
              <a:gd name="T39" fmla="*/ 289 h 664"/>
              <a:gd name="T40" fmla="*/ 865 w 1799"/>
              <a:gd name="T41" fmla="*/ 364 h 664"/>
              <a:gd name="T42" fmla="*/ 915 w 1799"/>
              <a:gd name="T43" fmla="*/ 414 h 664"/>
              <a:gd name="T44" fmla="*/ 1194 w 1799"/>
              <a:gd name="T45" fmla="*/ 158 h 664"/>
              <a:gd name="T46" fmla="*/ 1279 w 1799"/>
              <a:gd name="T47" fmla="*/ 210 h 664"/>
              <a:gd name="T48" fmla="*/ 1372 w 1799"/>
              <a:gd name="T49" fmla="*/ 152 h 664"/>
              <a:gd name="T50" fmla="*/ 1429 w 1799"/>
              <a:gd name="T51" fmla="*/ 165 h 664"/>
              <a:gd name="T52" fmla="*/ 1379 w 1799"/>
              <a:gd name="T53" fmla="*/ 242 h 664"/>
              <a:gd name="T54" fmla="*/ 1299 w 1799"/>
              <a:gd name="T55" fmla="*/ 257 h 664"/>
              <a:gd name="T56" fmla="*/ 1279 w 1799"/>
              <a:gd name="T57" fmla="*/ 496 h 664"/>
              <a:gd name="T58" fmla="*/ 1194 w 1799"/>
              <a:gd name="T59" fmla="*/ 158 h 664"/>
              <a:gd name="T60" fmla="*/ 1549 w 1799"/>
              <a:gd name="T61" fmla="*/ 489 h 664"/>
              <a:gd name="T62" fmla="*/ 1455 w 1799"/>
              <a:gd name="T63" fmla="*/ 395 h 664"/>
              <a:gd name="T64" fmla="*/ 1455 w 1799"/>
              <a:gd name="T65" fmla="*/ 258 h 664"/>
              <a:gd name="T66" fmla="*/ 1549 w 1799"/>
              <a:gd name="T67" fmla="*/ 165 h 664"/>
              <a:gd name="T68" fmla="*/ 1690 w 1799"/>
              <a:gd name="T69" fmla="*/ 165 h 664"/>
              <a:gd name="T70" fmla="*/ 1785 w 1799"/>
              <a:gd name="T71" fmla="*/ 258 h 664"/>
              <a:gd name="T72" fmla="*/ 1785 w 1799"/>
              <a:gd name="T73" fmla="*/ 395 h 664"/>
              <a:gd name="T74" fmla="*/ 1691 w 1799"/>
              <a:gd name="T75" fmla="*/ 489 h 664"/>
              <a:gd name="T76" fmla="*/ 1620 w 1799"/>
              <a:gd name="T77" fmla="*/ 421 h 664"/>
              <a:gd name="T78" fmla="*/ 1686 w 1799"/>
              <a:gd name="T79" fmla="*/ 393 h 664"/>
              <a:gd name="T80" fmla="*/ 1713 w 1799"/>
              <a:gd name="T81" fmla="*/ 326 h 664"/>
              <a:gd name="T82" fmla="*/ 1686 w 1799"/>
              <a:gd name="T83" fmla="*/ 259 h 664"/>
              <a:gd name="T84" fmla="*/ 1620 w 1799"/>
              <a:gd name="T85" fmla="*/ 232 h 664"/>
              <a:gd name="T86" fmla="*/ 1555 w 1799"/>
              <a:gd name="T87" fmla="*/ 259 h 664"/>
              <a:gd name="T88" fmla="*/ 1528 w 1799"/>
              <a:gd name="T89" fmla="*/ 326 h 664"/>
              <a:gd name="T90" fmla="*/ 1555 w 1799"/>
              <a:gd name="T91" fmla="*/ 393 h 664"/>
              <a:gd name="T92" fmla="*/ 1620 w 1799"/>
              <a:gd name="T93" fmla="*/ 421 h 664"/>
              <a:gd name="T94" fmla="*/ 88 w 1799"/>
              <a:gd name="T95" fmla="*/ 158 h 664"/>
              <a:gd name="T96" fmla="*/ 236 w 1799"/>
              <a:gd name="T97" fmla="*/ 158 h 664"/>
              <a:gd name="T98" fmla="*/ 392 w 1799"/>
              <a:gd name="T99" fmla="*/ 373 h 664"/>
              <a:gd name="T100" fmla="*/ 550 w 1799"/>
              <a:gd name="T101" fmla="*/ 158 h 664"/>
              <a:gd name="T102" fmla="*/ 354 w 1799"/>
              <a:gd name="T103" fmla="*/ 495 h 664"/>
              <a:gd name="T104" fmla="*/ 192 w 1799"/>
              <a:gd name="T105" fmla="*/ 495 h 664"/>
              <a:gd name="T106" fmla="*/ 0 w 1799"/>
              <a:gd name="T107" fmla="*/ 158 h 6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799" h="664">
                <a:moveTo>
                  <a:pt x="610" y="158"/>
                </a:moveTo>
                <a:cubicBezTo>
                  <a:pt x="698" y="158"/>
                  <a:pt x="698" y="158"/>
                  <a:pt x="698" y="158"/>
                </a:cubicBezTo>
                <a:cubicBezTo>
                  <a:pt x="698" y="496"/>
                  <a:pt x="698" y="496"/>
                  <a:pt x="698" y="496"/>
                </a:cubicBezTo>
                <a:cubicBezTo>
                  <a:pt x="610" y="496"/>
                  <a:pt x="610" y="496"/>
                  <a:pt x="610" y="496"/>
                </a:cubicBezTo>
                <a:lnTo>
                  <a:pt x="610" y="158"/>
                </a:lnTo>
                <a:close/>
                <a:moveTo>
                  <a:pt x="664" y="7"/>
                </a:moveTo>
                <a:cubicBezTo>
                  <a:pt x="637" y="0"/>
                  <a:pt x="609" y="16"/>
                  <a:pt x="602" y="43"/>
                </a:cubicBezTo>
                <a:cubicBezTo>
                  <a:pt x="595" y="70"/>
                  <a:pt x="611" y="98"/>
                  <a:pt x="638" y="105"/>
                </a:cubicBezTo>
                <a:cubicBezTo>
                  <a:pt x="665" y="112"/>
                  <a:pt x="693" y="96"/>
                  <a:pt x="700" y="69"/>
                </a:cubicBezTo>
                <a:cubicBezTo>
                  <a:pt x="707" y="42"/>
                  <a:pt x="691" y="14"/>
                  <a:pt x="664" y="7"/>
                </a:cubicBezTo>
                <a:close/>
                <a:moveTo>
                  <a:pt x="969" y="503"/>
                </a:moveTo>
                <a:cubicBezTo>
                  <a:pt x="946" y="503"/>
                  <a:pt x="926" y="499"/>
                  <a:pt x="907" y="491"/>
                </a:cubicBezTo>
                <a:cubicBezTo>
                  <a:pt x="889" y="482"/>
                  <a:pt x="874" y="470"/>
                  <a:pt x="863" y="455"/>
                </a:cubicBezTo>
                <a:cubicBezTo>
                  <a:pt x="863" y="664"/>
                  <a:pt x="863" y="664"/>
                  <a:pt x="863" y="664"/>
                </a:cubicBezTo>
                <a:cubicBezTo>
                  <a:pt x="777" y="664"/>
                  <a:pt x="777" y="664"/>
                  <a:pt x="777" y="664"/>
                </a:cubicBezTo>
                <a:cubicBezTo>
                  <a:pt x="777" y="158"/>
                  <a:pt x="777" y="158"/>
                  <a:pt x="777" y="158"/>
                </a:cubicBezTo>
                <a:cubicBezTo>
                  <a:pt x="862" y="158"/>
                  <a:pt x="862" y="158"/>
                  <a:pt x="862" y="158"/>
                </a:cubicBezTo>
                <a:cubicBezTo>
                  <a:pt x="862" y="205"/>
                  <a:pt x="862" y="205"/>
                  <a:pt x="862" y="205"/>
                </a:cubicBezTo>
                <a:cubicBezTo>
                  <a:pt x="874" y="188"/>
                  <a:pt x="888" y="175"/>
                  <a:pt x="907" y="166"/>
                </a:cubicBezTo>
                <a:cubicBezTo>
                  <a:pt x="925" y="156"/>
                  <a:pt x="946" y="151"/>
                  <a:pt x="969" y="151"/>
                </a:cubicBezTo>
                <a:cubicBezTo>
                  <a:pt x="990" y="151"/>
                  <a:pt x="1010" y="155"/>
                  <a:pt x="1030" y="163"/>
                </a:cubicBezTo>
                <a:cubicBezTo>
                  <a:pt x="1050" y="172"/>
                  <a:pt x="1067" y="183"/>
                  <a:pt x="1082" y="199"/>
                </a:cubicBezTo>
                <a:cubicBezTo>
                  <a:pt x="1097" y="214"/>
                  <a:pt x="1109" y="233"/>
                  <a:pt x="1118" y="254"/>
                </a:cubicBezTo>
                <a:cubicBezTo>
                  <a:pt x="1127" y="276"/>
                  <a:pt x="1131" y="300"/>
                  <a:pt x="1131" y="327"/>
                </a:cubicBezTo>
                <a:cubicBezTo>
                  <a:pt x="1131" y="354"/>
                  <a:pt x="1127" y="378"/>
                  <a:pt x="1118" y="400"/>
                </a:cubicBezTo>
                <a:cubicBezTo>
                  <a:pt x="1108" y="421"/>
                  <a:pt x="1096" y="440"/>
                  <a:pt x="1081" y="455"/>
                </a:cubicBezTo>
                <a:cubicBezTo>
                  <a:pt x="1066" y="471"/>
                  <a:pt x="1049" y="482"/>
                  <a:pt x="1030" y="491"/>
                </a:cubicBezTo>
                <a:cubicBezTo>
                  <a:pt x="1010" y="499"/>
                  <a:pt x="990" y="503"/>
                  <a:pt x="969" y="503"/>
                </a:cubicBezTo>
                <a:close/>
                <a:moveTo>
                  <a:pt x="952" y="421"/>
                </a:moveTo>
                <a:cubicBezTo>
                  <a:pt x="965" y="421"/>
                  <a:pt x="977" y="419"/>
                  <a:pt x="988" y="414"/>
                </a:cubicBezTo>
                <a:cubicBezTo>
                  <a:pt x="999" y="409"/>
                  <a:pt x="1009" y="402"/>
                  <a:pt x="1018" y="394"/>
                </a:cubicBezTo>
                <a:cubicBezTo>
                  <a:pt x="1026" y="385"/>
                  <a:pt x="1033" y="375"/>
                  <a:pt x="1038" y="364"/>
                </a:cubicBezTo>
                <a:cubicBezTo>
                  <a:pt x="1043" y="352"/>
                  <a:pt x="1045" y="340"/>
                  <a:pt x="1045" y="326"/>
                </a:cubicBezTo>
                <a:cubicBezTo>
                  <a:pt x="1045" y="313"/>
                  <a:pt x="1043" y="301"/>
                  <a:pt x="1038" y="289"/>
                </a:cubicBezTo>
                <a:cubicBezTo>
                  <a:pt x="1033" y="278"/>
                  <a:pt x="1026" y="268"/>
                  <a:pt x="1018" y="259"/>
                </a:cubicBezTo>
                <a:cubicBezTo>
                  <a:pt x="1009" y="251"/>
                  <a:pt x="999" y="244"/>
                  <a:pt x="988" y="239"/>
                </a:cubicBezTo>
                <a:cubicBezTo>
                  <a:pt x="977" y="234"/>
                  <a:pt x="965" y="231"/>
                  <a:pt x="952" y="231"/>
                </a:cubicBezTo>
                <a:cubicBezTo>
                  <a:pt x="938" y="231"/>
                  <a:pt x="926" y="234"/>
                  <a:pt x="915" y="239"/>
                </a:cubicBezTo>
                <a:cubicBezTo>
                  <a:pt x="903" y="244"/>
                  <a:pt x="893" y="251"/>
                  <a:pt x="885" y="259"/>
                </a:cubicBezTo>
                <a:cubicBezTo>
                  <a:pt x="877" y="268"/>
                  <a:pt x="870" y="278"/>
                  <a:pt x="865" y="289"/>
                </a:cubicBezTo>
                <a:cubicBezTo>
                  <a:pt x="860" y="301"/>
                  <a:pt x="858" y="313"/>
                  <a:pt x="858" y="326"/>
                </a:cubicBezTo>
                <a:cubicBezTo>
                  <a:pt x="858" y="340"/>
                  <a:pt x="860" y="352"/>
                  <a:pt x="865" y="364"/>
                </a:cubicBezTo>
                <a:cubicBezTo>
                  <a:pt x="870" y="375"/>
                  <a:pt x="877" y="385"/>
                  <a:pt x="885" y="394"/>
                </a:cubicBezTo>
                <a:cubicBezTo>
                  <a:pt x="893" y="402"/>
                  <a:pt x="903" y="409"/>
                  <a:pt x="915" y="414"/>
                </a:cubicBezTo>
                <a:cubicBezTo>
                  <a:pt x="926" y="419"/>
                  <a:pt x="938" y="421"/>
                  <a:pt x="952" y="421"/>
                </a:cubicBezTo>
                <a:close/>
                <a:moveTo>
                  <a:pt x="1194" y="158"/>
                </a:moveTo>
                <a:cubicBezTo>
                  <a:pt x="1279" y="158"/>
                  <a:pt x="1279" y="158"/>
                  <a:pt x="1279" y="158"/>
                </a:cubicBezTo>
                <a:cubicBezTo>
                  <a:pt x="1279" y="210"/>
                  <a:pt x="1279" y="210"/>
                  <a:pt x="1279" y="210"/>
                </a:cubicBezTo>
                <a:cubicBezTo>
                  <a:pt x="1287" y="190"/>
                  <a:pt x="1299" y="175"/>
                  <a:pt x="1315" y="166"/>
                </a:cubicBezTo>
                <a:cubicBezTo>
                  <a:pt x="1331" y="157"/>
                  <a:pt x="1350" y="152"/>
                  <a:pt x="1372" y="152"/>
                </a:cubicBezTo>
                <a:cubicBezTo>
                  <a:pt x="1383" y="152"/>
                  <a:pt x="1394" y="153"/>
                  <a:pt x="1403" y="156"/>
                </a:cubicBezTo>
                <a:cubicBezTo>
                  <a:pt x="1413" y="158"/>
                  <a:pt x="1422" y="161"/>
                  <a:pt x="1429" y="165"/>
                </a:cubicBezTo>
                <a:cubicBezTo>
                  <a:pt x="1397" y="250"/>
                  <a:pt x="1397" y="250"/>
                  <a:pt x="1397" y="250"/>
                </a:cubicBezTo>
                <a:cubicBezTo>
                  <a:pt x="1393" y="247"/>
                  <a:pt x="1387" y="244"/>
                  <a:pt x="1379" y="242"/>
                </a:cubicBezTo>
                <a:cubicBezTo>
                  <a:pt x="1371" y="239"/>
                  <a:pt x="1362" y="238"/>
                  <a:pt x="1352" y="238"/>
                </a:cubicBezTo>
                <a:cubicBezTo>
                  <a:pt x="1330" y="238"/>
                  <a:pt x="1313" y="244"/>
                  <a:pt x="1299" y="257"/>
                </a:cubicBezTo>
                <a:cubicBezTo>
                  <a:pt x="1286" y="269"/>
                  <a:pt x="1279" y="289"/>
                  <a:pt x="1279" y="318"/>
                </a:cubicBezTo>
                <a:cubicBezTo>
                  <a:pt x="1279" y="496"/>
                  <a:pt x="1279" y="496"/>
                  <a:pt x="1279" y="496"/>
                </a:cubicBezTo>
                <a:cubicBezTo>
                  <a:pt x="1194" y="496"/>
                  <a:pt x="1194" y="496"/>
                  <a:pt x="1194" y="496"/>
                </a:cubicBezTo>
                <a:lnTo>
                  <a:pt x="1194" y="158"/>
                </a:lnTo>
                <a:close/>
                <a:moveTo>
                  <a:pt x="1620" y="503"/>
                </a:moveTo>
                <a:cubicBezTo>
                  <a:pt x="1594" y="503"/>
                  <a:pt x="1571" y="498"/>
                  <a:pt x="1549" y="489"/>
                </a:cubicBezTo>
                <a:cubicBezTo>
                  <a:pt x="1527" y="480"/>
                  <a:pt x="1508" y="467"/>
                  <a:pt x="1492" y="451"/>
                </a:cubicBezTo>
                <a:cubicBezTo>
                  <a:pt x="1476" y="435"/>
                  <a:pt x="1464" y="416"/>
                  <a:pt x="1455" y="395"/>
                </a:cubicBezTo>
                <a:cubicBezTo>
                  <a:pt x="1446" y="374"/>
                  <a:pt x="1441" y="351"/>
                  <a:pt x="1441" y="327"/>
                </a:cubicBezTo>
                <a:cubicBezTo>
                  <a:pt x="1441" y="303"/>
                  <a:pt x="1446" y="280"/>
                  <a:pt x="1455" y="258"/>
                </a:cubicBezTo>
                <a:cubicBezTo>
                  <a:pt x="1464" y="237"/>
                  <a:pt x="1476" y="218"/>
                  <a:pt x="1492" y="202"/>
                </a:cubicBezTo>
                <a:cubicBezTo>
                  <a:pt x="1508" y="187"/>
                  <a:pt x="1527" y="174"/>
                  <a:pt x="1549" y="165"/>
                </a:cubicBezTo>
                <a:cubicBezTo>
                  <a:pt x="1571" y="156"/>
                  <a:pt x="1594" y="151"/>
                  <a:pt x="1620" y="151"/>
                </a:cubicBezTo>
                <a:cubicBezTo>
                  <a:pt x="1645" y="151"/>
                  <a:pt x="1668" y="156"/>
                  <a:pt x="1690" y="165"/>
                </a:cubicBezTo>
                <a:cubicBezTo>
                  <a:pt x="1712" y="174"/>
                  <a:pt x="1731" y="187"/>
                  <a:pt x="1747" y="202"/>
                </a:cubicBezTo>
                <a:cubicBezTo>
                  <a:pt x="1763" y="218"/>
                  <a:pt x="1776" y="237"/>
                  <a:pt x="1785" y="258"/>
                </a:cubicBezTo>
                <a:cubicBezTo>
                  <a:pt x="1794" y="280"/>
                  <a:pt x="1799" y="303"/>
                  <a:pt x="1799" y="327"/>
                </a:cubicBezTo>
                <a:cubicBezTo>
                  <a:pt x="1799" y="351"/>
                  <a:pt x="1794" y="374"/>
                  <a:pt x="1785" y="395"/>
                </a:cubicBezTo>
                <a:cubicBezTo>
                  <a:pt x="1776" y="416"/>
                  <a:pt x="1763" y="435"/>
                  <a:pt x="1747" y="451"/>
                </a:cubicBezTo>
                <a:cubicBezTo>
                  <a:pt x="1731" y="467"/>
                  <a:pt x="1713" y="480"/>
                  <a:pt x="1691" y="489"/>
                </a:cubicBezTo>
                <a:cubicBezTo>
                  <a:pt x="1669" y="498"/>
                  <a:pt x="1645" y="503"/>
                  <a:pt x="1620" y="503"/>
                </a:cubicBezTo>
                <a:close/>
                <a:moveTo>
                  <a:pt x="1620" y="421"/>
                </a:moveTo>
                <a:cubicBezTo>
                  <a:pt x="1633" y="421"/>
                  <a:pt x="1645" y="418"/>
                  <a:pt x="1657" y="413"/>
                </a:cubicBezTo>
                <a:cubicBezTo>
                  <a:pt x="1668" y="408"/>
                  <a:pt x="1678" y="402"/>
                  <a:pt x="1686" y="393"/>
                </a:cubicBezTo>
                <a:cubicBezTo>
                  <a:pt x="1694" y="385"/>
                  <a:pt x="1701" y="375"/>
                  <a:pt x="1706" y="364"/>
                </a:cubicBezTo>
                <a:cubicBezTo>
                  <a:pt x="1711" y="352"/>
                  <a:pt x="1713" y="340"/>
                  <a:pt x="1713" y="326"/>
                </a:cubicBezTo>
                <a:cubicBezTo>
                  <a:pt x="1713" y="313"/>
                  <a:pt x="1711" y="301"/>
                  <a:pt x="1706" y="289"/>
                </a:cubicBezTo>
                <a:cubicBezTo>
                  <a:pt x="1701" y="278"/>
                  <a:pt x="1694" y="268"/>
                  <a:pt x="1686" y="259"/>
                </a:cubicBezTo>
                <a:cubicBezTo>
                  <a:pt x="1678" y="251"/>
                  <a:pt x="1668" y="244"/>
                  <a:pt x="1657" y="239"/>
                </a:cubicBezTo>
                <a:cubicBezTo>
                  <a:pt x="1645" y="234"/>
                  <a:pt x="1633" y="232"/>
                  <a:pt x="1620" y="232"/>
                </a:cubicBezTo>
                <a:cubicBezTo>
                  <a:pt x="1607" y="232"/>
                  <a:pt x="1595" y="234"/>
                  <a:pt x="1584" y="239"/>
                </a:cubicBezTo>
                <a:cubicBezTo>
                  <a:pt x="1573" y="244"/>
                  <a:pt x="1563" y="251"/>
                  <a:pt x="1555" y="259"/>
                </a:cubicBezTo>
                <a:cubicBezTo>
                  <a:pt x="1546" y="268"/>
                  <a:pt x="1540" y="278"/>
                  <a:pt x="1535" y="289"/>
                </a:cubicBezTo>
                <a:cubicBezTo>
                  <a:pt x="1530" y="301"/>
                  <a:pt x="1528" y="313"/>
                  <a:pt x="1528" y="326"/>
                </a:cubicBezTo>
                <a:cubicBezTo>
                  <a:pt x="1528" y="340"/>
                  <a:pt x="1530" y="352"/>
                  <a:pt x="1535" y="364"/>
                </a:cubicBezTo>
                <a:cubicBezTo>
                  <a:pt x="1540" y="375"/>
                  <a:pt x="1546" y="385"/>
                  <a:pt x="1555" y="393"/>
                </a:cubicBezTo>
                <a:cubicBezTo>
                  <a:pt x="1563" y="402"/>
                  <a:pt x="1573" y="408"/>
                  <a:pt x="1584" y="413"/>
                </a:cubicBezTo>
                <a:cubicBezTo>
                  <a:pt x="1595" y="418"/>
                  <a:pt x="1607" y="421"/>
                  <a:pt x="1620" y="421"/>
                </a:cubicBezTo>
                <a:close/>
                <a:moveTo>
                  <a:pt x="0" y="158"/>
                </a:moveTo>
                <a:cubicBezTo>
                  <a:pt x="88" y="158"/>
                  <a:pt x="88" y="158"/>
                  <a:pt x="88" y="158"/>
                </a:cubicBezTo>
                <a:cubicBezTo>
                  <a:pt x="156" y="373"/>
                  <a:pt x="156" y="373"/>
                  <a:pt x="156" y="373"/>
                </a:cubicBezTo>
                <a:cubicBezTo>
                  <a:pt x="236" y="158"/>
                  <a:pt x="236" y="158"/>
                  <a:pt x="236" y="158"/>
                </a:cubicBezTo>
                <a:cubicBezTo>
                  <a:pt x="313" y="158"/>
                  <a:pt x="313" y="158"/>
                  <a:pt x="313" y="158"/>
                </a:cubicBezTo>
                <a:cubicBezTo>
                  <a:pt x="392" y="373"/>
                  <a:pt x="392" y="373"/>
                  <a:pt x="392" y="373"/>
                </a:cubicBezTo>
                <a:cubicBezTo>
                  <a:pt x="462" y="158"/>
                  <a:pt x="462" y="158"/>
                  <a:pt x="462" y="158"/>
                </a:cubicBezTo>
                <a:cubicBezTo>
                  <a:pt x="550" y="158"/>
                  <a:pt x="550" y="158"/>
                  <a:pt x="550" y="158"/>
                </a:cubicBezTo>
                <a:cubicBezTo>
                  <a:pt x="435" y="495"/>
                  <a:pt x="435" y="495"/>
                  <a:pt x="435" y="495"/>
                </a:cubicBezTo>
                <a:cubicBezTo>
                  <a:pt x="354" y="495"/>
                  <a:pt x="354" y="495"/>
                  <a:pt x="354" y="495"/>
                </a:cubicBezTo>
                <a:cubicBezTo>
                  <a:pt x="274" y="275"/>
                  <a:pt x="274" y="275"/>
                  <a:pt x="274" y="275"/>
                </a:cubicBezTo>
                <a:cubicBezTo>
                  <a:pt x="192" y="495"/>
                  <a:pt x="192" y="495"/>
                  <a:pt x="192" y="495"/>
                </a:cubicBezTo>
                <a:cubicBezTo>
                  <a:pt x="110" y="495"/>
                  <a:pt x="110" y="495"/>
                  <a:pt x="110" y="495"/>
                </a:cubicBezTo>
                <a:lnTo>
                  <a:pt x="0" y="15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19" name="Title 1"/>
          <p:cNvSpPr>
            <a:spLocks noGrp="1"/>
          </p:cNvSpPr>
          <p:nvPr>
            <p:ph type="title" hasCustomPrompt="1"/>
          </p:nvPr>
        </p:nvSpPr>
        <p:spPr>
          <a:xfrm>
            <a:off x="674741" y="365760"/>
            <a:ext cx="10842021" cy="6858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1" kern="1200" dirty="0">
                <a:solidFill>
                  <a:schemeClr val="tx1"/>
                </a:solidFill>
                <a:latin typeface="Tenorite" pitchFamily="2" charset="0"/>
                <a:ea typeface="+mj-ea"/>
                <a:cs typeface="+mj-cs"/>
              </a:defRPr>
            </a:lvl1pPr>
          </a:lstStyle>
          <a:p>
            <a:r>
              <a:rPr lang="en-US"/>
              <a:t>Click to add title</a:t>
            </a:r>
            <a:endParaRPr lang="en-US"/>
          </a:p>
        </p:txBody>
      </p:sp>
      <p:sp>
        <p:nvSpPr>
          <p:cNvPr id="20" name="Text Placeholder 2"/>
          <p:cNvSpPr>
            <a:spLocks noGrp="1"/>
          </p:cNvSpPr>
          <p:nvPr>
            <p:ph type="body" idx="28" hasCustomPrompt="1"/>
          </p:nvPr>
        </p:nvSpPr>
        <p:spPr>
          <a:xfrm>
            <a:off x="674741" y="1188720"/>
            <a:ext cx="10842022" cy="36576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subhead</a:t>
            </a:r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4742" y="365760"/>
            <a:ext cx="10842023" cy="6858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add title</a:t>
            </a:r>
            <a:endParaRPr lang="en-US"/>
          </a:p>
        </p:txBody>
      </p:sp>
      <p:sp>
        <p:nvSpPr>
          <p:cNvPr id="3" name="Número de diapositiva"/>
          <p:cNvSpPr txBox="1"/>
          <p:nvPr userDrawn="1"/>
        </p:nvSpPr>
        <p:spPr>
          <a:xfrm>
            <a:off x="11516763" y="6509915"/>
            <a:ext cx="548640" cy="91440"/>
          </a:xfrm>
          <a:prstGeom prst="rect">
            <a:avLst/>
          </a:prstGeom>
        </p:spPr>
        <p:txBody>
          <a:bodyPr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7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enorite" pitchFamily="2" charset="0"/>
                <a:ea typeface="+mn-ea"/>
                <a:cs typeface="+mn-cs"/>
                <a:sym typeface="Tenorite Regular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9pPr>
          </a:lstStyle>
          <a:p>
            <a:fld id="{86CB4B4D-7CA3-9044-876B-883B54F8677D}" type="slidenum">
              <a:rPr lang="en-US" sz="800" smtClean="0"/>
            </a:fld>
            <a:endParaRPr lang="en-US" sz="800"/>
          </a:p>
        </p:txBody>
      </p:sp>
      <p:sp>
        <p:nvSpPr>
          <p:cNvPr id="6" name="Freeform 5"/>
          <p:cNvSpPr>
            <a:spLocks noEditPoints="1"/>
          </p:cNvSpPr>
          <p:nvPr userDrawn="1"/>
        </p:nvSpPr>
        <p:spPr bwMode="auto">
          <a:xfrm>
            <a:off x="10784911" y="6479384"/>
            <a:ext cx="468875" cy="173633"/>
          </a:xfrm>
          <a:custGeom>
            <a:avLst/>
            <a:gdLst>
              <a:gd name="T0" fmla="*/ 698 w 1799"/>
              <a:gd name="T1" fmla="*/ 158 h 664"/>
              <a:gd name="T2" fmla="*/ 610 w 1799"/>
              <a:gd name="T3" fmla="*/ 496 h 664"/>
              <a:gd name="T4" fmla="*/ 664 w 1799"/>
              <a:gd name="T5" fmla="*/ 7 h 664"/>
              <a:gd name="T6" fmla="*/ 638 w 1799"/>
              <a:gd name="T7" fmla="*/ 105 h 664"/>
              <a:gd name="T8" fmla="*/ 664 w 1799"/>
              <a:gd name="T9" fmla="*/ 7 h 664"/>
              <a:gd name="T10" fmla="*/ 907 w 1799"/>
              <a:gd name="T11" fmla="*/ 491 h 664"/>
              <a:gd name="T12" fmla="*/ 863 w 1799"/>
              <a:gd name="T13" fmla="*/ 664 h 664"/>
              <a:gd name="T14" fmla="*/ 777 w 1799"/>
              <a:gd name="T15" fmla="*/ 158 h 664"/>
              <a:gd name="T16" fmla="*/ 862 w 1799"/>
              <a:gd name="T17" fmla="*/ 205 h 664"/>
              <a:gd name="T18" fmla="*/ 969 w 1799"/>
              <a:gd name="T19" fmla="*/ 151 h 664"/>
              <a:gd name="T20" fmla="*/ 1082 w 1799"/>
              <a:gd name="T21" fmla="*/ 199 h 664"/>
              <a:gd name="T22" fmla="*/ 1131 w 1799"/>
              <a:gd name="T23" fmla="*/ 327 h 664"/>
              <a:gd name="T24" fmla="*/ 1081 w 1799"/>
              <a:gd name="T25" fmla="*/ 455 h 664"/>
              <a:gd name="T26" fmla="*/ 969 w 1799"/>
              <a:gd name="T27" fmla="*/ 503 h 664"/>
              <a:gd name="T28" fmla="*/ 988 w 1799"/>
              <a:gd name="T29" fmla="*/ 414 h 664"/>
              <a:gd name="T30" fmla="*/ 1038 w 1799"/>
              <a:gd name="T31" fmla="*/ 364 h 664"/>
              <a:gd name="T32" fmla="*/ 1038 w 1799"/>
              <a:gd name="T33" fmla="*/ 289 h 664"/>
              <a:gd name="T34" fmla="*/ 988 w 1799"/>
              <a:gd name="T35" fmla="*/ 239 h 664"/>
              <a:gd name="T36" fmla="*/ 915 w 1799"/>
              <a:gd name="T37" fmla="*/ 239 h 664"/>
              <a:gd name="T38" fmla="*/ 865 w 1799"/>
              <a:gd name="T39" fmla="*/ 289 h 664"/>
              <a:gd name="T40" fmla="*/ 865 w 1799"/>
              <a:gd name="T41" fmla="*/ 364 h 664"/>
              <a:gd name="T42" fmla="*/ 915 w 1799"/>
              <a:gd name="T43" fmla="*/ 414 h 664"/>
              <a:gd name="T44" fmla="*/ 1194 w 1799"/>
              <a:gd name="T45" fmla="*/ 158 h 664"/>
              <a:gd name="T46" fmla="*/ 1279 w 1799"/>
              <a:gd name="T47" fmla="*/ 210 h 664"/>
              <a:gd name="T48" fmla="*/ 1372 w 1799"/>
              <a:gd name="T49" fmla="*/ 152 h 664"/>
              <a:gd name="T50" fmla="*/ 1429 w 1799"/>
              <a:gd name="T51" fmla="*/ 165 h 664"/>
              <a:gd name="T52" fmla="*/ 1379 w 1799"/>
              <a:gd name="T53" fmla="*/ 242 h 664"/>
              <a:gd name="T54" fmla="*/ 1299 w 1799"/>
              <a:gd name="T55" fmla="*/ 257 h 664"/>
              <a:gd name="T56" fmla="*/ 1279 w 1799"/>
              <a:gd name="T57" fmla="*/ 496 h 664"/>
              <a:gd name="T58" fmla="*/ 1194 w 1799"/>
              <a:gd name="T59" fmla="*/ 158 h 664"/>
              <a:gd name="T60" fmla="*/ 1549 w 1799"/>
              <a:gd name="T61" fmla="*/ 489 h 664"/>
              <a:gd name="T62" fmla="*/ 1455 w 1799"/>
              <a:gd name="T63" fmla="*/ 395 h 664"/>
              <a:gd name="T64" fmla="*/ 1455 w 1799"/>
              <a:gd name="T65" fmla="*/ 258 h 664"/>
              <a:gd name="T66" fmla="*/ 1549 w 1799"/>
              <a:gd name="T67" fmla="*/ 165 h 664"/>
              <a:gd name="T68" fmla="*/ 1690 w 1799"/>
              <a:gd name="T69" fmla="*/ 165 h 664"/>
              <a:gd name="T70" fmla="*/ 1785 w 1799"/>
              <a:gd name="T71" fmla="*/ 258 h 664"/>
              <a:gd name="T72" fmla="*/ 1785 w 1799"/>
              <a:gd name="T73" fmla="*/ 395 h 664"/>
              <a:gd name="T74" fmla="*/ 1691 w 1799"/>
              <a:gd name="T75" fmla="*/ 489 h 664"/>
              <a:gd name="T76" fmla="*/ 1620 w 1799"/>
              <a:gd name="T77" fmla="*/ 421 h 664"/>
              <a:gd name="T78" fmla="*/ 1686 w 1799"/>
              <a:gd name="T79" fmla="*/ 393 h 664"/>
              <a:gd name="T80" fmla="*/ 1713 w 1799"/>
              <a:gd name="T81" fmla="*/ 326 h 664"/>
              <a:gd name="T82" fmla="*/ 1686 w 1799"/>
              <a:gd name="T83" fmla="*/ 259 h 664"/>
              <a:gd name="T84" fmla="*/ 1620 w 1799"/>
              <a:gd name="T85" fmla="*/ 232 h 664"/>
              <a:gd name="T86" fmla="*/ 1555 w 1799"/>
              <a:gd name="T87" fmla="*/ 259 h 664"/>
              <a:gd name="T88" fmla="*/ 1528 w 1799"/>
              <a:gd name="T89" fmla="*/ 326 h 664"/>
              <a:gd name="T90" fmla="*/ 1555 w 1799"/>
              <a:gd name="T91" fmla="*/ 393 h 664"/>
              <a:gd name="T92" fmla="*/ 1620 w 1799"/>
              <a:gd name="T93" fmla="*/ 421 h 664"/>
              <a:gd name="T94" fmla="*/ 88 w 1799"/>
              <a:gd name="T95" fmla="*/ 158 h 664"/>
              <a:gd name="T96" fmla="*/ 236 w 1799"/>
              <a:gd name="T97" fmla="*/ 158 h 664"/>
              <a:gd name="T98" fmla="*/ 392 w 1799"/>
              <a:gd name="T99" fmla="*/ 373 h 664"/>
              <a:gd name="T100" fmla="*/ 550 w 1799"/>
              <a:gd name="T101" fmla="*/ 158 h 664"/>
              <a:gd name="T102" fmla="*/ 354 w 1799"/>
              <a:gd name="T103" fmla="*/ 495 h 664"/>
              <a:gd name="T104" fmla="*/ 192 w 1799"/>
              <a:gd name="T105" fmla="*/ 495 h 664"/>
              <a:gd name="T106" fmla="*/ 0 w 1799"/>
              <a:gd name="T107" fmla="*/ 158 h 6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799" h="664">
                <a:moveTo>
                  <a:pt x="610" y="158"/>
                </a:moveTo>
                <a:cubicBezTo>
                  <a:pt x="698" y="158"/>
                  <a:pt x="698" y="158"/>
                  <a:pt x="698" y="158"/>
                </a:cubicBezTo>
                <a:cubicBezTo>
                  <a:pt x="698" y="496"/>
                  <a:pt x="698" y="496"/>
                  <a:pt x="698" y="496"/>
                </a:cubicBezTo>
                <a:cubicBezTo>
                  <a:pt x="610" y="496"/>
                  <a:pt x="610" y="496"/>
                  <a:pt x="610" y="496"/>
                </a:cubicBezTo>
                <a:lnTo>
                  <a:pt x="610" y="158"/>
                </a:lnTo>
                <a:close/>
                <a:moveTo>
                  <a:pt x="664" y="7"/>
                </a:moveTo>
                <a:cubicBezTo>
                  <a:pt x="637" y="0"/>
                  <a:pt x="609" y="16"/>
                  <a:pt x="602" y="43"/>
                </a:cubicBezTo>
                <a:cubicBezTo>
                  <a:pt x="595" y="70"/>
                  <a:pt x="611" y="98"/>
                  <a:pt x="638" y="105"/>
                </a:cubicBezTo>
                <a:cubicBezTo>
                  <a:pt x="665" y="112"/>
                  <a:pt x="693" y="96"/>
                  <a:pt x="700" y="69"/>
                </a:cubicBezTo>
                <a:cubicBezTo>
                  <a:pt x="707" y="42"/>
                  <a:pt x="691" y="14"/>
                  <a:pt x="664" y="7"/>
                </a:cubicBezTo>
                <a:close/>
                <a:moveTo>
                  <a:pt x="969" y="503"/>
                </a:moveTo>
                <a:cubicBezTo>
                  <a:pt x="946" y="503"/>
                  <a:pt x="926" y="499"/>
                  <a:pt x="907" y="491"/>
                </a:cubicBezTo>
                <a:cubicBezTo>
                  <a:pt x="889" y="482"/>
                  <a:pt x="874" y="470"/>
                  <a:pt x="863" y="455"/>
                </a:cubicBezTo>
                <a:cubicBezTo>
                  <a:pt x="863" y="664"/>
                  <a:pt x="863" y="664"/>
                  <a:pt x="863" y="664"/>
                </a:cubicBezTo>
                <a:cubicBezTo>
                  <a:pt x="777" y="664"/>
                  <a:pt x="777" y="664"/>
                  <a:pt x="777" y="664"/>
                </a:cubicBezTo>
                <a:cubicBezTo>
                  <a:pt x="777" y="158"/>
                  <a:pt x="777" y="158"/>
                  <a:pt x="777" y="158"/>
                </a:cubicBezTo>
                <a:cubicBezTo>
                  <a:pt x="862" y="158"/>
                  <a:pt x="862" y="158"/>
                  <a:pt x="862" y="158"/>
                </a:cubicBezTo>
                <a:cubicBezTo>
                  <a:pt x="862" y="205"/>
                  <a:pt x="862" y="205"/>
                  <a:pt x="862" y="205"/>
                </a:cubicBezTo>
                <a:cubicBezTo>
                  <a:pt x="874" y="188"/>
                  <a:pt x="888" y="175"/>
                  <a:pt x="907" y="166"/>
                </a:cubicBezTo>
                <a:cubicBezTo>
                  <a:pt x="925" y="156"/>
                  <a:pt x="946" y="151"/>
                  <a:pt x="969" y="151"/>
                </a:cubicBezTo>
                <a:cubicBezTo>
                  <a:pt x="990" y="151"/>
                  <a:pt x="1010" y="155"/>
                  <a:pt x="1030" y="163"/>
                </a:cubicBezTo>
                <a:cubicBezTo>
                  <a:pt x="1050" y="172"/>
                  <a:pt x="1067" y="183"/>
                  <a:pt x="1082" y="199"/>
                </a:cubicBezTo>
                <a:cubicBezTo>
                  <a:pt x="1097" y="214"/>
                  <a:pt x="1109" y="233"/>
                  <a:pt x="1118" y="254"/>
                </a:cubicBezTo>
                <a:cubicBezTo>
                  <a:pt x="1127" y="276"/>
                  <a:pt x="1131" y="300"/>
                  <a:pt x="1131" y="327"/>
                </a:cubicBezTo>
                <a:cubicBezTo>
                  <a:pt x="1131" y="354"/>
                  <a:pt x="1127" y="378"/>
                  <a:pt x="1118" y="400"/>
                </a:cubicBezTo>
                <a:cubicBezTo>
                  <a:pt x="1108" y="421"/>
                  <a:pt x="1096" y="440"/>
                  <a:pt x="1081" y="455"/>
                </a:cubicBezTo>
                <a:cubicBezTo>
                  <a:pt x="1066" y="471"/>
                  <a:pt x="1049" y="482"/>
                  <a:pt x="1030" y="491"/>
                </a:cubicBezTo>
                <a:cubicBezTo>
                  <a:pt x="1010" y="499"/>
                  <a:pt x="990" y="503"/>
                  <a:pt x="969" y="503"/>
                </a:cubicBezTo>
                <a:close/>
                <a:moveTo>
                  <a:pt x="952" y="421"/>
                </a:moveTo>
                <a:cubicBezTo>
                  <a:pt x="965" y="421"/>
                  <a:pt x="977" y="419"/>
                  <a:pt x="988" y="414"/>
                </a:cubicBezTo>
                <a:cubicBezTo>
                  <a:pt x="999" y="409"/>
                  <a:pt x="1009" y="402"/>
                  <a:pt x="1018" y="394"/>
                </a:cubicBezTo>
                <a:cubicBezTo>
                  <a:pt x="1026" y="385"/>
                  <a:pt x="1033" y="375"/>
                  <a:pt x="1038" y="364"/>
                </a:cubicBezTo>
                <a:cubicBezTo>
                  <a:pt x="1043" y="352"/>
                  <a:pt x="1045" y="340"/>
                  <a:pt x="1045" y="326"/>
                </a:cubicBezTo>
                <a:cubicBezTo>
                  <a:pt x="1045" y="313"/>
                  <a:pt x="1043" y="301"/>
                  <a:pt x="1038" y="289"/>
                </a:cubicBezTo>
                <a:cubicBezTo>
                  <a:pt x="1033" y="278"/>
                  <a:pt x="1026" y="268"/>
                  <a:pt x="1018" y="259"/>
                </a:cubicBezTo>
                <a:cubicBezTo>
                  <a:pt x="1009" y="251"/>
                  <a:pt x="999" y="244"/>
                  <a:pt x="988" y="239"/>
                </a:cubicBezTo>
                <a:cubicBezTo>
                  <a:pt x="977" y="234"/>
                  <a:pt x="965" y="231"/>
                  <a:pt x="952" y="231"/>
                </a:cubicBezTo>
                <a:cubicBezTo>
                  <a:pt x="938" y="231"/>
                  <a:pt x="926" y="234"/>
                  <a:pt x="915" y="239"/>
                </a:cubicBezTo>
                <a:cubicBezTo>
                  <a:pt x="903" y="244"/>
                  <a:pt x="893" y="251"/>
                  <a:pt x="885" y="259"/>
                </a:cubicBezTo>
                <a:cubicBezTo>
                  <a:pt x="877" y="268"/>
                  <a:pt x="870" y="278"/>
                  <a:pt x="865" y="289"/>
                </a:cubicBezTo>
                <a:cubicBezTo>
                  <a:pt x="860" y="301"/>
                  <a:pt x="858" y="313"/>
                  <a:pt x="858" y="326"/>
                </a:cubicBezTo>
                <a:cubicBezTo>
                  <a:pt x="858" y="340"/>
                  <a:pt x="860" y="352"/>
                  <a:pt x="865" y="364"/>
                </a:cubicBezTo>
                <a:cubicBezTo>
                  <a:pt x="870" y="375"/>
                  <a:pt x="877" y="385"/>
                  <a:pt x="885" y="394"/>
                </a:cubicBezTo>
                <a:cubicBezTo>
                  <a:pt x="893" y="402"/>
                  <a:pt x="903" y="409"/>
                  <a:pt x="915" y="414"/>
                </a:cubicBezTo>
                <a:cubicBezTo>
                  <a:pt x="926" y="419"/>
                  <a:pt x="938" y="421"/>
                  <a:pt x="952" y="421"/>
                </a:cubicBezTo>
                <a:close/>
                <a:moveTo>
                  <a:pt x="1194" y="158"/>
                </a:moveTo>
                <a:cubicBezTo>
                  <a:pt x="1279" y="158"/>
                  <a:pt x="1279" y="158"/>
                  <a:pt x="1279" y="158"/>
                </a:cubicBezTo>
                <a:cubicBezTo>
                  <a:pt x="1279" y="210"/>
                  <a:pt x="1279" y="210"/>
                  <a:pt x="1279" y="210"/>
                </a:cubicBezTo>
                <a:cubicBezTo>
                  <a:pt x="1287" y="190"/>
                  <a:pt x="1299" y="175"/>
                  <a:pt x="1315" y="166"/>
                </a:cubicBezTo>
                <a:cubicBezTo>
                  <a:pt x="1331" y="157"/>
                  <a:pt x="1350" y="152"/>
                  <a:pt x="1372" y="152"/>
                </a:cubicBezTo>
                <a:cubicBezTo>
                  <a:pt x="1383" y="152"/>
                  <a:pt x="1394" y="153"/>
                  <a:pt x="1403" y="156"/>
                </a:cubicBezTo>
                <a:cubicBezTo>
                  <a:pt x="1413" y="158"/>
                  <a:pt x="1422" y="161"/>
                  <a:pt x="1429" y="165"/>
                </a:cubicBezTo>
                <a:cubicBezTo>
                  <a:pt x="1397" y="250"/>
                  <a:pt x="1397" y="250"/>
                  <a:pt x="1397" y="250"/>
                </a:cubicBezTo>
                <a:cubicBezTo>
                  <a:pt x="1393" y="247"/>
                  <a:pt x="1387" y="244"/>
                  <a:pt x="1379" y="242"/>
                </a:cubicBezTo>
                <a:cubicBezTo>
                  <a:pt x="1371" y="239"/>
                  <a:pt x="1362" y="238"/>
                  <a:pt x="1352" y="238"/>
                </a:cubicBezTo>
                <a:cubicBezTo>
                  <a:pt x="1330" y="238"/>
                  <a:pt x="1313" y="244"/>
                  <a:pt x="1299" y="257"/>
                </a:cubicBezTo>
                <a:cubicBezTo>
                  <a:pt x="1286" y="269"/>
                  <a:pt x="1279" y="289"/>
                  <a:pt x="1279" y="318"/>
                </a:cubicBezTo>
                <a:cubicBezTo>
                  <a:pt x="1279" y="496"/>
                  <a:pt x="1279" y="496"/>
                  <a:pt x="1279" y="496"/>
                </a:cubicBezTo>
                <a:cubicBezTo>
                  <a:pt x="1194" y="496"/>
                  <a:pt x="1194" y="496"/>
                  <a:pt x="1194" y="496"/>
                </a:cubicBezTo>
                <a:lnTo>
                  <a:pt x="1194" y="158"/>
                </a:lnTo>
                <a:close/>
                <a:moveTo>
                  <a:pt x="1620" y="503"/>
                </a:moveTo>
                <a:cubicBezTo>
                  <a:pt x="1594" y="503"/>
                  <a:pt x="1571" y="498"/>
                  <a:pt x="1549" y="489"/>
                </a:cubicBezTo>
                <a:cubicBezTo>
                  <a:pt x="1527" y="480"/>
                  <a:pt x="1508" y="467"/>
                  <a:pt x="1492" y="451"/>
                </a:cubicBezTo>
                <a:cubicBezTo>
                  <a:pt x="1476" y="435"/>
                  <a:pt x="1464" y="416"/>
                  <a:pt x="1455" y="395"/>
                </a:cubicBezTo>
                <a:cubicBezTo>
                  <a:pt x="1446" y="374"/>
                  <a:pt x="1441" y="351"/>
                  <a:pt x="1441" y="327"/>
                </a:cubicBezTo>
                <a:cubicBezTo>
                  <a:pt x="1441" y="303"/>
                  <a:pt x="1446" y="280"/>
                  <a:pt x="1455" y="258"/>
                </a:cubicBezTo>
                <a:cubicBezTo>
                  <a:pt x="1464" y="237"/>
                  <a:pt x="1476" y="218"/>
                  <a:pt x="1492" y="202"/>
                </a:cubicBezTo>
                <a:cubicBezTo>
                  <a:pt x="1508" y="187"/>
                  <a:pt x="1527" y="174"/>
                  <a:pt x="1549" y="165"/>
                </a:cubicBezTo>
                <a:cubicBezTo>
                  <a:pt x="1571" y="156"/>
                  <a:pt x="1594" y="151"/>
                  <a:pt x="1620" y="151"/>
                </a:cubicBezTo>
                <a:cubicBezTo>
                  <a:pt x="1645" y="151"/>
                  <a:pt x="1668" y="156"/>
                  <a:pt x="1690" y="165"/>
                </a:cubicBezTo>
                <a:cubicBezTo>
                  <a:pt x="1712" y="174"/>
                  <a:pt x="1731" y="187"/>
                  <a:pt x="1747" y="202"/>
                </a:cubicBezTo>
                <a:cubicBezTo>
                  <a:pt x="1763" y="218"/>
                  <a:pt x="1776" y="237"/>
                  <a:pt x="1785" y="258"/>
                </a:cubicBezTo>
                <a:cubicBezTo>
                  <a:pt x="1794" y="280"/>
                  <a:pt x="1799" y="303"/>
                  <a:pt x="1799" y="327"/>
                </a:cubicBezTo>
                <a:cubicBezTo>
                  <a:pt x="1799" y="351"/>
                  <a:pt x="1794" y="374"/>
                  <a:pt x="1785" y="395"/>
                </a:cubicBezTo>
                <a:cubicBezTo>
                  <a:pt x="1776" y="416"/>
                  <a:pt x="1763" y="435"/>
                  <a:pt x="1747" y="451"/>
                </a:cubicBezTo>
                <a:cubicBezTo>
                  <a:pt x="1731" y="467"/>
                  <a:pt x="1713" y="480"/>
                  <a:pt x="1691" y="489"/>
                </a:cubicBezTo>
                <a:cubicBezTo>
                  <a:pt x="1669" y="498"/>
                  <a:pt x="1645" y="503"/>
                  <a:pt x="1620" y="503"/>
                </a:cubicBezTo>
                <a:close/>
                <a:moveTo>
                  <a:pt x="1620" y="421"/>
                </a:moveTo>
                <a:cubicBezTo>
                  <a:pt x="1633" y="421"/>
                  <a:pt x="1645" y="418"/>
                  <a:pt x="1657" y="413"/>
                </a:cubicBezTo>
                <a:cubicBezTo>
                  <a:pt x="1668" y="408"/>
                  <a:pt x="1678" y="402"/>
                  <a:pt x="1686" y="393"/>
                </a:cubicBezTo>
                <a:cubicBezTo>
                  <a:pt x="1694" y="385"/>
                  <a:pt x="1701" y="375"/>
                  <a:pt x="1706" y="364"/>
                </a:cubicBezTo>
                <a:cubicBezTo>
                  <a:pt x="1711" y="352"/>
                  <a:pt x="1713" y="340"/>
                  <a:pt x="1713" y="326"/>
                </a:cubicBezTo>
                <a:cubicBezTo>
                  <a:pt x="1713" y="313"/>
                  <a:pt x="1711" y="301"/>
                  <a:pt x="1706" y="289"/>
                </a:cubicBezTo>
                <a:cubicBezTo>
                  <a:pt x="1701" y="278"/>
                  <a:pt x="1694" y="268"/>
                  <a:pt x="1686" y="259"/>
                </a:cubicBezTo>
                <a:cubicBezTo>
                  <a:pt x="1678" y="251"/>
                  <a:pt x="1668" y="244"/>
                  <a:pt x="1657" y="239"/>
                </a:cubicBezTo>
                <a:cubicBezTo>
                  <a:pt x="1645" y="234"/>
                  <a:pt x="1633" y="232"/>
                  <a:pt x="1620" y="232"/>
                </a:cubicBezTo>
                <a:cubicBezTo>
                  <a:pt x="1607" y="232"/>
                  <a:pt x="1595" y="234"/>
                  <a:pt x="1584" y="239"/>
                </a:cubicBezTo>
                <a:cubicBezTo>
                  <a:pt x="1573" y="244"/>
                  <a:pt x="1563" y="251"/>
                  <a:pt x="1555" y="259"/>
                </a:cubicBezTo>
                <a:cubicBezTo>
                  <a:pt x="1546" y="268"/>
                  <a:pt x="1540" y="278"/>
                  <a:pt x="1535" y="289"/>
                </a:cubicBezTo>
                <a:cubicBezTo>
                  <a:pt x="1530" y="301"/>
                  <a:pt x="1528" y="313"/>
                  <a:pt x="1528" y="326"/>
                </a:cubicBezTo>
                <a:cubicBezTo>
                  <a:pt x="1528" y="340"/>
                  <a:pt x="1530" y="352"/>
                  <a:pt x="1535" y="364"/>
                </a:cubicBezTo>
                <a:cubicBezTo>
                  <a:pt x="1540" y="375"/>
                  <a:pt x="1546" y="385"/>
                  <a:pt x="1555" y="393"/>
                </a:cubicBezTo>
                <a:cubicBezTo>
                  <a:pt x="1563" y="402"/>
                  <a:pt x="1573" y="408"/>
                  <a:pt x="1584" y="413"/>
                </a:cubicBezTo>
                <a:cubicBezTo>
                  <a:pt x="1595" y="418"/>
                  <a:pt x="1607" y="421"/>
                  <a:pt x="1620" y="421"/>
                </a:cubicBezTo>
                <a:close/>
                <a:moveTo>
                  <a:pt x="0" y="158"/>
                </a:moveTo>
                <a:cubicBezTo>
                  <a:pt x="88" y="158"/>
                  <a:pt x="88" y="158"/>
                  <a:pt x="88" y="158"/>
                </a:cubicBezTo>
                <a:cubicBezTo>
                  <a:pt x="156" y="373"/>
                  <a:pt x="156" y="373"/>
                  <a:pt x="156" y="373"/>
                </a:cubicBezTo>
                <a:cubicBezTo>
                  <a:pt x="236" y="158"/>
                  <a:pt x="236" y="158"/>
                  <a:pt x="236" y="158"/>
                </a:cubicBezTo>
                <a:cubicBezTo>
                  <a:pt x="313" y="158"/>
                  <a:pt x="313" y="158"/>
                  <a:pt x="313" y="158"/>
                </a:cubicBezTo>
                <a:cubicBezTo>
                  <a:pt x="392" y="373"/>
                  <a:pt x="392" y="373"/>
                  <a:pt x="392" y="373"/>
                </a:cubicBezTo>
                <a:cubicBezTo>
                  <a:pt x="462" y="158"/>
                  <a:pt x="462" y="158"/>
                  <a:pt x="462" y="158"/>
                </a:cubicBezTo>
                <a:cubicBezTo>
                  <a:pt x="550" y="158"/>
                  <a:pt x="550" y="158"/>
                  <a:pt x="550" y="158"/>
                </a:cubicBezTo>
                <a:cubicBezTo>
                  <a:pt x="435" y="495"/>
                  <a:pt x="435" y="495"/>
                  <a:pt x="435" y="495"/>
                </a:cubicBezTo>
                <a:cubicBezTo>
                  <a:pt x="354" y="495"/>
                  <a:pt x="354" y="495"/>
                  <a:pt x="354" y="495"/>
                </a:cubicBezTo>
                <a:cubicBezTo>
                  <a:pt x="274" y="275"/>
                  <a:pt x="274" y="275"/>
                  <a:pt x="274" y="275"/>
                </a:cubicBezTo>
                <a:cubicBezTo>
                  <a:pt x="192" y="495"/>
                  <a:pt x="192" y="495"/>
                  <a:pt x="192" y="495"/>
                </a:cubicBezTo>
                <a:cubicBezTo>
                  <a:pt x="110" y="495"/>
                  <a:pt x="110" y="495"/>
                  <a:pt x="110" y="495"/>
                </a:cubicBezTo>
                <a:lnTo>
                  <a:pt x="0" y="15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 sz="280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_Wipro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40" y="833"/>
            <a:ext cx="12190519" cy="6857167"/>
          </a:xfrm>
          <a:prstGeom prst="rect">
            <a:avLst/>
          </a:prstGeom>
        </p:spPr>
      </p:pic>
      <p:cxnSp>
        <p:nvCxnSpPr>
          <p:cNvPr id="9" name="Straight Connector 9"/>
          <p:cNvCxnSpPr/>
          <p:nvPr userDrawn="1"/>
        </p:nvCxnSpPr>
        <p:spPr>
          <a:xfrm>
            <a:off x="1011491" y="-7916"/>
            <a:ext cx="0" cy="2394044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1200150" y="1606551"/>
            <a:ext cx="3621232" cy="831849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2800" b="1">
                <a:solidFill>
                  <a:schemeClr val="bg1"/>
                </a:solidFill>
                <a:latin typeface="Tenorite" pitchFamily="2" charset="0"/>
              </a:defRPr>
            </a:lvl1pPr>
          </a:lstStyle>
          <a:p>
            <a:r>
              <a:rPr lang="en-US"/>
              <a:t>Click to add </a:t>
            </a:r>
            <a:br>
              <a:rPr lang="en-US"/>
            </a:br>
            <a:r>
              <a:rPr lang="en-US"/>
              <a:t>section title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51" hasCustomPrompt="1"/>
          </p:nvPr>
        </p:nvSpPr>
        <p:spPr>
          <a:xfrm rot="16200000">
            <a:off x="-287193" y="1287878"/>
            <a:ext cx="2085771" cy="33236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52" hasCustomPrompt="1"/>
          </p:nvPr>
        </p:nvSpPr>
        <p:spPr>
          <a:xfrm>
            <a:off x="5352585" y="1606551"/>
            <a:ext cx="8251903" cy="409416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9500" b="0" spc="-300">
                <a:solidFill>
                  <a:schemeClr val="bg1"/>
                </a:solidFill>
                <a:latin typeface="Tenorite" pitchFamily="2" charset="0"/>
              </a:defRPr>
            </a:lvl1pPr>
          </a:lstStyle>
          <a:p>
            <a:pPr lvl="0"/>
            <a:r>
              <a:rPr lang="en-US"/>
              <a:t>##.</a:t>
            </a:r>
            <a:endParaRPr lang="en-US"/>
          </a:p>
        </p:txBody>
      </p:sp>
      <p:sp>
        <p:nvSpPr>
          <p:cNvPr id="7" name="Freeform 5"/>
          <p:cNvSpPr>
            <a:spLocks noEditPoints="1"/>
          </p:cNvSpPr>
          <p:nvPr userDrawn="1"/>
        </p:nvSpPr>
        <p:spPr bwMode="auto">
          <a:xfrm>
            <a:off x="11074081" y="6320972"/>
            <a:ext cx="711519" cy="263490"/>
          </a:xfrm>
          <a:custGeom>
            <a:avLst/>
            <a:gdLst>
              <a:gd name="T0" fmla="*/ 698 w 1799"/>
              <a:gd name="T1" fmla="*/ 158 h 664"/>
              <a:gd name="T2" fmla="*/ 610 w 1799"/>
              <a:gd name="T3" fmla="*/ 496 h 664"/>
              <a:gd name="T4" fmla="*/ 664 w 1799"/>
              <a:gd name="T5" fmla="*/ 7 h 664"/>
              <a:gd name="T6" fmla="*/ 638 w 1799"/>
              <a:gd name="T7" fmla="*/ 105 h 664"/>
              <a:gd name="T8" fmla="*/ 664 w 1799"/>
              <a:gd name="T9" fmla="*/ 7 h 664"/>
              <a:gd name="T10" fmla="*/ 907 w 1799"/>
              <a:gd name="T11" fmla="*/ 491 h 664"/>
              <a:gd name="T12" fmla="*/ 863 w 1799"/>
              <a:gd name="T13" fmla="*/ 664 h 664"/>
              <a:gd name="T14" fmla="*/ 777 w 1799"/>
              <a:gd name="T15" fmla="*/ 158 h 664"/>
              <a:gd name="T16" fmla="*/ 862 w 1799"/>
              <a:gd name="T17" fmla="*/ 205 h 664"/>
              <a:gd name="T18" fmla="*/ 969 w 1799"/>
              <a:gd name="T19" fmla="*/ 151 h 664"/>
              <a:gd name="T20" fmla="*/ 1082 w 1799"/>
              <a:gd name="T21" fmla="*/ 199 h 664"/>
              <a:gd name="T22" fmla="*/ 1131 w 1799"/>
              <a:gd name="T23" fmla="*/ 327 h 664"/>
              <a:gd name="T24" fmla="*/ 1081 w 1799"/>
              <a:gd name="T25" fmla="*/ 455 h 664"/>
              <a:gd name="T26" fmla="*/ 969 w 1799"/>
              <a:gd name="T27" fmla="*/ 503 h 664"/>
              <a:gd name="T28" fmla="*/ 988 w 1799"/>
              <a:gd name="T29" fmla="*/ 414 h 664"/>
              <a:gd name="T30" fmla="*/ 1038 w 1799"/>
              <a:gd name="T31" fmla="*/ 364 h 664"/>
              <a:gd name="T32" fmla="*/ 1038 w 1799"/>
              <a:gd name="T33" fmla="*/ 289 h 664"/>
              <a:gd name="T34" fmla="*/ 988 w 1799"/>
              <a:gd name="T35" fmla="*/ 239 h 664"/>
              <a:gd name="T36" fmla="*/ 915 w 1799"/>
              <a:gd name="T37" fmla="*/ 239 h 664"/>
              <a:gd name="T38" fmla="*/ 865 w 1799"/>
              <a:gd name="T39" fmla="*/ 289 h 664"/>
              <a:gd name="T40" fmla="*/ 865 w 1799"/>
              <a:gd name="T41" fmla="*/ 364 h 664"/>
              <a:gd name="T42" fmla="*/ 915 w 1799"/>
              <a:gd name="T43" fmla="*/ 414 h 664"/>
              <a:gd name="T44" fmla="*/ 1194 w 1799"/>
              <a:gd name="T45" fmla="*/ 158 h 664"/>
              <a:gd name="T46" fmla="*/ 1279 w 1799"/>
              <a:gd name="T47" fmla="*/ 210 h 664"/>
              <a:gd name="T48" fmla="*/ 1372 w 1799"/>
              <a:gd name="T49" fmla="*/ 152 h 664"/>
              <a:gd name="T50" fmla="*/ 1429 w 1799"/>
              <a:gd name="T51" fmla="*/ 165 h 664"/>
              <a:gd name="T52" fmla="*/ 1379 w 1799"/>
              <a:gd name="T53" fmla="*/ 242 h 664"/>
              <a:gd name="T54" fmla="*/ 1299 w 1799"/>
              <a:gd name="T55" fmla="*/ 257 h 664"/>
              <a:gd name="T56" fmla="*/ 1279 w 1799"/>
              <a:gd name="T57" fmla="*/ 496 h 664"/>
              <a:gd name="T58" fmla="*/ 1194 w 1799"/>
              <a:gd name="T59" fmla="*/ 158 h 664"/>
              <a:gd name="T60" fmla="*/ 1549 w 1799"/>
              <a:gd name="T61" fmla="*/ 489 h 664"/>
              <a:gd name="T62" fmla="*/ 1455 w 1799"/>
              <a:gd name="T63" fmla="*/ 395 h 664"/>
              <a:gd name="T64" fmla="*/ 1455 w 1799"/>
              <a:gd name="T65" fmla="*/ 258 h 664"/>
              <a:gd name="T66" fmla="*/ 1549 w 1799"/>
              <a:gd name="T67" fmla="*/ 165 h 664"/>
              <a:gd name="T68" fmla="*/ 1690 w 1799"/>
              <a:gd name="T69" fmla="*/ 165 h 664"/>
              <a:gd name="T70" fmla="*/ 1785 w 1799"/>
              <a:gd name="T71" fmla="*/ 258 h 664"/>
              <a:gd name="T72" fmla="*/ 1785 w 1799"/>
              <a:gd name="T73" fmla="*/ 395 h 664"/>
              <a:gd name="T74" fmla="*/ 1691 w 1799"/>
              <a:gd name="T75" fmla="*/ 489 h 664"/>
              <a:gd name="T76" fmla="*/ 1620 w 1799"/>
              <a:gd name="T77" fmla="*/ 421 h 664"/>
              <a:gd name="T78" fmla="*/ 1686 w 1799"/>
              <a:gd name="T79" fmla="*/ 393 h 664"/>
              <a:gd name="T80" fmla="*/ 1713 w 1799"/>
              <a:gd name="T81" fmla="*/ 326 h 664"/>
              <a:gd name="T82" fmla="*/ 1686 w 1799"/>
              <a:gd name="T83" fmla="*/ 259 h 664"/>
              <a:gd name="T84" fmla="*/ 1620 w 1799"/>
              <a:gd name="T85" fmla="*/ 232 h 664"/>
              <a:gd name="T86" fmla="*/ 1555 w 1799"/>
              <a:gd name="T87" fmla="*/ 259 h 664"/>
              <a:gd name="T88" fmla="*/ 1528 w 1799"/>
              <a:gd name="T89" fmla="*/ 326 h 664"/>
              <a:gd name="T90" fmla="*/ 1555 w 1799"/>
              <a:gd name="T91" fmla="*/ 393 h 664"/>
              <a:gd name="T92" fmla="*/ 1620 w 1799"/>
              <a:gd name="T93" fmla="*/ 421 h 664"/>
              <a:gd name="T94" fmla="*/ 88 w 1799"/>
              <a:gd name="T95" fmla="*/ 158 h 664"/>
              <a:gd name="T96" fmla="*/ 236 w 1799"/>
              <a:gd name="T97" fmla="*/ 158 h 664"/>
              <a:gd name="T98" fmla="*/ 392 w 1799"/>
              <a:gd name="T99" fmla="*/ 373 h 664"/>
              <a:gd name="T100" fmla="*/ 550 w 1799"/>
              <a:gd name="T101" fmla="*/ 158 h 664"/>
              <a:gd name="T102" fmla="*/ 354 w 1799"/>
              <a:gd name="T103" fmla="*/ 495 h 664"/>
              <a:gd name="T104" fmla="*/ 192 w 1799"/>
              <a:gd name="T105" fmla="*/ 495 h 664"/>
              <a:gd name="T106" fmla="*/ 0 w 1799"/>
              <a:gd name="T107" fmla="*/ 158 h 6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799" h="664">
                <a:moveTo>
                  <a:pt x="610" y="158"/>
                </a:moveTo>
                <a:cubicBezTo>
                  <a:pt x="698" y="158"/>
                  <a:pt x="698" y="158"/>
                  <a:pt x="698" y="158"/>
                </a:cubicBezTo>
                <a:cubicBezTo>
                  <a:pt x="698" y="496"/>
                  <a:pt x="698" y="496"/>
                  <a:pt x="698" y="496"/>
                </a:cubicBezTo>
                <a:cubicBezTo>
                  <a:pt x="610" y="496"/>
                  <a:pt x="610" y="496"/>
                  <a:pt x="610" y="496"/>
                </a:cubicBezTo>
                <a:lnTo>
                  <a:pt x="610" y="158"/>
                </a:lnTo>
                <a:close/>
                <a:moveTo>
                  <a:pt x="664" y="7"/>
                </a:moveTo>
                <a:cubicBezTo>
                  <a:pt x="637" y="0"/>
                  <a:pt x="609" y="16"/>
                  <a:pt x="602" y="43"/>
                </a:cubicBezTo>
                <a:cubicBezTo>
                  <a:pt x="595" y="70"/>
                  <a:pt x="611" y="98"/>
                  <a:pt x="638" y="105"/>
                </a:cubicBezTo>
                <a:cubicBezTo>
                  <a:pt x="665" y="112"/>
                  <a:pt x="693" y="96"/>
                  <a:pt x="700" y="69"/>
                </a:cubicBezTo>
                <a:cubicBezTo>
                  <a:pt x="707" y="42"/>
                  <a:pt x="691" y="14"/>
                  <a:pt x="664" y="7"/>
                </a:cubicBezTo>
                <a:close/>
                <a:moveTo>
                  <a:pt x="969" y="503"/>
                </a:moveTo>
                <a:cubicBezTo>
                  <a:pt x="946" y="503"/>
                  <a:pt x="926" y="499"/>
                  <a:pt x="907" y="491"/>
                </a:cubicBezTo>
                <a:cubicBezTo>
                  <a:pt x="889" y="482"/>
                  <a:pt x="874" y="470"/>
                  <a:pt x="863" y="455"/>
                </a:cubicBezTo>
                <a:cubicBezTo>
                  <a:pt x="863" y="664"/>
                  <a:pt x="863" y="664"/>
                  <a:pt x="863" y="664"/>
                </a:cubicBezTo>
                <a:cubicBezTo>
                  <a:pt x="777" y="664"/>
                  <a:pt x="777" y="664"/>
                  <a:pt x="777" y="664"/>
                </a:cubicBezTo>
                <a:cubicBezTo>
                  <a:pt x="777" y="158"/>
                  <a:pt x="777" y="158"/>
                  <a:pt x="777" y="158"/>
                </a:cubicBezTo>
                <a:cubicBezTo>
                  <a:pt x="862" y="158"/>
                  <a:pt x="862" y="158"/>
                  <a:pt x="862" y="158"/>
                </a:cubicBezTo>
                <a:cubicBezTo>
                  <a:pt x="862" y="205"/>
                  <a:pt x="862" y="205"/>
                  <a:pt x="862" y="205"/>
                </a:cubicBezTo>
                <a:cubicBezTo>
                  <a:pt x="874" y="188"/>
                  <a:pt x="888" y="175"/>
                  <a:pt x="907" y="166"/>
                </a:cubicBezTo>
                <a:cubicBezTo>
                  <a:pt x="925" y="156"/>
                  <a:pt x="946" y="151"/>
                  <a:pt x="969" y="151"/>
                </a:cubicBezTo>
                <a:cubicBezTo>
                  <a:pt x="990" y="151"/>
                  <a:pt x="1010" y="155"/>
                  <a:pt x="1030" y="163"/>
                </a:cubicBezTo>
                <a:cubicBezTo>
                  <a:pt x="1050" y="172"/>
                  <a:pt x="1067" y="183"/>
                  <a:pt x="1082" y="199"/>
                </a:cubicBezTo>
                <a:cubicBezTo>
                  <a:pt x="1097" y="214"/>
                  <a:pt x="1109" y="233"/>
                  <a:pt x="1118" y="254"/>
                </a:cubicBezTo>
                <a:cubicBezTo>
                  <a:pt x="1127" y="276"/>
                  <a:pt x="1131" y="300"/>
                  <a:pt x="1131" y="327"/>
                </a:cubicBezTo>
                <a:cubicBezTo>
                  <a:pt x="1131" y="354"/>
                  <a:pt x="1127" y="378"/>
                  <a:pt x="1118" y="400"/>
                </a:cubicBezTo>
                <a:cubicBezTo>
                  <a:pt x="1108" y="421"/>
                  <a:pt x="1096" y="440"/>
                  <a:pt x="1081" y="455"/>
                </a:cubicBezTo>
                <a:cubicBezTo>
                  <a:pt x="1066" y="471"/>
                  <a:pt x="1049" y="482"/>
                  <a:pt x="1030" y="491"/>
                </a:cubicBezTo>
                <a:cubicBezTo>
                  <a:pt x="1010" y="499"/>
                  <a:pt x="990" y="503"/>
                  <a:pt x="969" y="503"/>
                </a:cubicBezTo>
                <a:close/>
                <a:moveTo>
                  <a:pt x="952" y="421"/>
                </a:moveTo>
                <a:cubicBezTo>
                  <a:pt x="965" y="421"/>
                  <a:pt x="977" y="419"/>
                  <a:pt x="988" y="414"/>
                </a:cubicBezTo>
                <a:cubicBezTo>
                  <a:pt x="999" y="409"/>
                  <a:pt x="1009" y="402"/>
                  <a:pt x="1018" y="394"/>
                </a:cubicBezTo>
                <a:cubicBezTo>
                  <a:pt x="1026" y="385"/>
                  <a:pt x="1033" y="375"/>
                  <a:pt x="1038" y="364"/>
                </a:cubicBezTo>
                <a:cubicBezTo>
                  <a:pt x="1043" y="352"/>
                  <a:pt x="1045" y="340"/>
                  <a:pt x="1045" y="326"/>
                </a:cubicBezTo>
                <a:cubicBezTo>
                  <a:pt x="1045" y="313"/>
                  <a:pt x="1043" y="301"/>
                  <a:pt x="1038" y="289"/>
                </a:cubicBezTo>
                <a:cubicBezTo>
                  <a:pt x="1033" y="278"/>
                  <a:pt x="1026" y="268"/>
                  <a:pt x="1018" y="259"/>
                </a:cubicBezTo>
                <a:cubicBezTo>
                  <a:pt x="1009" y="251"/>
                  <a:pt x="999" y="244"/>
                  <a:pt x="988" y="239"/>
                </a:cubicBezTo>
                <a:cubicBezTo>
                  <a:pt x="977" y="234"/>
                  <a:pt x="965" y="231"/>
                  <a:pt x="952" y="231"/>
                </a:cubicBezTo>
                <a:cubicBezTo>
                  <a:pt x="938" y="231"/>
                  <a:pt x="926" y="234"/>
                  <a:pt x="915" y="239"/>
                </a:cubicBezTo>
                <a:cubicBezTo>
                  <a:pt x="903" y="244"/>
                  <a:pt x="893" y="251"/>
                  <a:pt x="885" y="259"/>
                </a:cubicBezTo>
                <a:cubicBezTo>
                  <a:pt x="877" y="268"/>
                  <a:pt x="870" y="278"/>
                  <a:pt x="865" y="289"/>
                </a:cubicBezTo>
                <a:cubicBezTo>
                  <a:pt x="860" y="301"/>
                  <a:pt x="858" y="313"/>
                  <a:pt x="858" y="326"/>
                </a:cubicBezTo>
                <a:cubicBezTo>
                  <a:pt x="858" y="340"/>
                  <a:pt x="860" y="352"/>
                  <a:pt x="865" y="364"/>
                </a:cubicBezTo>
                <a:cubicBezTo>
                  <a:pt x="870" y="375"/>
                  <a:pt x="877" y="385"/>
                  <a:pt x="885" y="394"/>
                </a:cubicBezTo>
                <a:cubicBezTo>
                  <a:pt x="893" y="402"/>
                  <a:pt x="903" y="409"/>
                  <a:pt x="915" y="414"/>
                </a:cubicBezTo>
                <a:cubicBezTo>
                  <a:pt x="926" y="419"/>
                  <a:pt x="938" y="421"/>
                  <a:pt x="952" y="421"/>
                </a:cubicBezTo>
                <a:close/>
                <a:moveTo>
                  <a:pt x="1194" y="158"/>
                </a:moveTo>
                <a:cubicBezTo>
                  <a:pt x="1279" y="158"/>
                  <a:pt x="1279" y="158"/>
                  <a:pt x="1279" y="158"/>
                </a:cubicBezTo>
                <a:cubicBezTo>
                  <a:pt x="1279" y="210"/>
                  <a:pt x="1279" y="210"/>
                  <a:pt x="1279" y="210"/>
                </a:cubicBezTo>
                <a:cubicBezTo>
                  <a:pt x="1287" y="190"/>
                  <a:pt x="1299" y="175"/>
                  <a:pt x="1315" y="166"/>
                </a:cubicBezTo>
                <a:cubicBezTo>
                  <a:pt x="1331" y="157"/>
                  <a:pt x="1350" y="152"/>
                  <a:pt x="1372" y="152"/>
                </a:cubicBezTo>
                <a:cubicBezTo>
                  <a:pt x="1383" y="152"/>
                  <a:pt x="1394" y="153"/>
                  <a:pt x="1403" y="156"/>
                </a:cubicBezTo>
                <a:cubicBezTo>
                  <a:pt x="1413" y="158"/>
                  <a:pt x="1422" y="161"/>
                  <a:pt x="1429" y="165"/>
                </a:cubicBezTo>
                <a:cubicBezTo>
                  <a:pt x="1397" y="250"/>
                  <a:pt x="1397" y="250"/>
                  <a:pt x="1397" y="250"/>
                </a:cubicBezTo>
                <a:cubicBezTo>
                  <a:pt x="1393" y="247"/>
                  <a:pt x="1387" y="244"/>
                  <a:pt x="1379" y="242"/>
                </a:cubicBezTo>
                <a:cubicBezTo>
                  <a:pt x="1371" y="239"/>
                  <a:pt x="1362" y="238"/>
                  <a:pt x="1352" y="238"/>
                </a:cubicBezTo>
                <a:cubicBezTo>
                  <a:pt x="1330" y="238"/>
                  <a:pt x="1313" y="244"/>
                  <a:pt x="1299" y="257"/>
                </a:cubicBezTo>
                <a:cubicBezTo>
                  <a:pt x="1286" y="269"/>
                  <a:pt x="1279" y="289"/>
                  <a:pt x="1279" y="318"/>
                </a:cubicBezTo>
                <a:cubicBezTo>
                  <a:pt x="1279" y="496"/>
                  <a:pt x="1279" y="496"/>
                  <a:pt x="1279" y="496"/>
                </a:cubicBezTo>
                <a:cubicBezTo>
                  <a:pt x="1194" y="496"/>
                  <a:pt x="1194" y="496"/>
                  <a:pt x="1194" y="496"/>
                </a:cubicBezTo>
                <a:lnTo>
                  <a:pt x="1194" y="158"/>
                </a:lnTo>
                <a:close/>
                <a:moveTo>
                  <a:pt x="1620" y="503"/>
                </a:moveTo>
                <a:cubicBezTo>
                  <a:pt x="1594" y="503"/>
                  <a:pt x="1571" y="498"/>
                  <a:pt x="1549" y="489"/>
                </a:cubicBezTo>
                <a:cubicBezTo>
                  <a:pt x="1527" y="480"/>
                  <a:pt x="1508" y="467"/>
                  <a:pt x="1492" y="451"/>
                </a:cubicBezTo>
                <a:cubicBezTo>
                  <a:pt x="1476" y="435"/>
                  <a:pt x="1464" y="416"/>
                  <a:pt x="1455" y="395"/>
                </a:cubicBezTo>
                <a:cubicBezTo>
                  <a:pt x="1446" y="374"/>
                  <a:pt x="1441" y="351"/>
                  <a:pt x="1441" y="327"/>
                </a:cubicBezTo>
                <a:cubicBezTo>
                  <a:pt x="1441" y="303"/>
                  <a:pt x="1446" y="280"/>
                  <a:pt x="1455" y="258"/>
                </a:cubicBezTo>
                <a:cubicBezTo>
                  <a:pt x="1464" y="237"/>
                  <a:pt x="1476" y="218"/>
                  <a:pt x="1492" y="202"/>
                </a:cubicBezTo>
                <a:cubicBezTo>
                  <a:pt x="1508" y="187"/>
                  <a:pt x="1527" y="174"/>
                  <a:pt x="1549" y="165"/>
                </a:cubicBezTo>
                <a:cubicBezTo>
                  <a:pt x="1571" y="156"/>
                  <a:pt x="1594" y="151"/>
                  <a:pt x="1620" y="151"/>
                </a:cubicBezTo>
                <a:cubicBezTo>
                  <a:pt x="1645" y="151"/>
                  <a:pt x="1668" y="156"/>
                  <a:pt x="1690" y="165"/>
                </a:cubicBezTo>
                <a:cubicBezTo>
                  <a:pt x="1712" y="174"/>
                  <a:pt x="1731" y="187"/>
                  <a:pt x="1747" y="202"/>
                </a:cubicBezTo>
                <a:cubicBezTo>
                  <a:pt x="1763" y="218"/>
                  <a:pt x="1776" y="237"/>
                  <a:pt x="1785" y="258"/>
                </a:cubicBezTo>
                <a:cubicBezTo>
                  <a:pt x="1794" y="280"/>
                  <a:pt x="1799" y="303"/>
                  <a:pt x="1799" y="327"/>
                </a:cubicBezTo>
                <a:cubicBezTo>
                  <a:pt x="1799" y="351"/>
                  <a:pt x="1794" y="374"/>
                  <a:pt x="1785" y="395"/>
                </a:cubicBezTo>
                <a:cubicBezTo>
                  <a:pt x="1776" y="416"/>
                  <a:pt x="1763" y="435"/>
                  <a:pt x="1747" y="451"/>
                </a:cubicBezTo>
                <a:cubicBezTo>
                  <a:pt x="1731" y="467"/>
                  <a:pt x="1713" y="480"/>
                  <a:pt x="1691" y="489"/>
                </a:cubicBezTo>
                <a:cubicBezTo>
                  <a:pt x="1669" y="498"/>
                  <a:pt x="1645" y="503"/>
                  <a:pt x="1620" y="503"/>
                </a:cubicBezTo>
                <a:close/>
                <a:moveTo>
                  <a:pt x="1620" y="421"/>
                </a:moveTo>
                <a:cubicBezTo>
                  <a:pt x="1633" y="421"/>
                  <a:pt x="1645" y="418"/>
                  <a:pt x="1657" y="413"/>
                </a:cubicBezTo>
                <a:cubicBezTo>
                  <a:pt x="1668" y="408"/>
                  <a:pt x="1678" y="402"/>
                  <a:pt x="1686" y="393"/>
                </a:cubicBezTo>
                <a:cubicBezTo>
                  <a:pt x="1694" y="385"/>
                  <a:pt x="1701" y="375"/>
                  <a:pt x="1706" y="364"/>
                </a:cubicBezTo>
                <a:cubicBezTo>
                  <a:pt x="1711" y="352"/>
                  <a:pt x="1713" y="340"/>
                  <a:pt x="1713" y="326"/>
                </a:cubicBezTo>
                <a:cubicBezTo>
                  <a:pt x="1713" y="313"/>
                  <a:pt x="1711" y="301"/>
                  <a:pt x="1706" y="289"/>
                </a:cubicBezTo>
                <a:cubicBezTo>
                  <a:pt x="1701" y="278"/>
                  <a:pt x="1694" y="268"/>
                  <a:pt x="1686" y="259"/>
                </a:cubicBezTo>
                <a:cubicBezTo>
                  <a:pt x="1678" y="251"/>
                  <a:pt x="1668" y="244"/>
                  <a:pt x="1657" y="239"/>
                </a:cubicBezTo>
                <a:cubicBezTo>
                  <a:pt x="1645" y="234"/>
                  <a:pt x="1633" y="232"/>
                  <a:pt x="1620" y="232"/>
                </a:cubicBezTo>
                <a:cubicBezTo>
                  <a:pt x="1607" y="232"/>
                  <a:pt x="1595" y="234"/>
                  <a:pt x="1584" y="239"/>
                </a:cubicBezTo>
                <a:cubicBezTo>
                  <a:pt x="1573" y="244"/>
                  <a:pt x="1563" y="251"/>
                  <a:pt x="1555" y="259"/>
                </a:cubicBezTo>
                <a:cubicBezTo>
                  <a:pt x="1546" y="268"/>
                  <a:pt x="1540" y="278"/>
                  <a:pt x="1535" y="289"/>
                </a:cubicBezTo>
                <a:cubicBezTo>
                  <a:pt x="1530" y="301"/>
                  <a:pt x="1528" y="313"/>
                  <a:pt x="1528" y="326"/>
                </a:cubicBezTo>
                <a:cubicBezTo>
                  <a:pt x="1528" y="340"/>
                  <a:pt x="1530" y="352"/>
                  <a:pt x="1535" y="364"/>
                </a:cubicBezTo>
                <a:cubicBezTo>
                  <a:pt x="1540" y="375"/>
                  <a:pt x="1546" y="385"/>
                  <a:pt x="1555" y="393"/>
                </a:cubicBezTo>
                <a:cubicBezTo>
                  <a:pt x="1563" y="402"/>
                  <a:pt x="1573" y="408"/>
                  <a:pt x="1584" y="413"/>
                </a:cubicBezTo>
                <a:cubicBezTo>
                  <a:pt x="1595" y="418"/>
                  <a:pt x="1607" y="421"/>
                  <a:pt x="1620" y="421"/>
                </a:cubicBezTo>
                <a:close/>
                <a:moveTo>
                  <a:pt x="0" y="158"/>
                </a:moveTo>
                <a:cubicBezTo>
                  <a:pt x="88" y="158"/>
                  <a:pt x="88" y="158"/>
                  <a:pt x="88" y="158"/>
                </a:cubicBezTo>
                <a:cubicBezTo>
                  <a:pt x="156" y="373"/>
                  <a:pt x="156" y="373"/>
                  <a:pt x="156" y="373"/>
                </a:cubicBezTo>
                <a:cubicBezTo>
                  <a:pt x="236" y="158"/>
                  <a:pt x="236" y="158"/>
                  <a:pt x="236" y="158"/>
                </a:cubicBezTo>
                <a:cubicBezTo>
                  <a:pt x="313" y="158"/>
                  <a:pt x="313" y="158"/>
                  <a:pt x="313" y="158"/>
                </a:cubicBezTo>
                <a:cubicBezTo>
                  <a:pt x="392" y="373"/>
                  <a:pt x="392" y="373"/>
                  <a:pt x="392" y="373"/>
                </a:cubicBezTo>
                <a:cubicBezTo>
                  <a:pt x="462" y="158"/>
                  <a:pt x="462" y="158"/>
                  <a:pt x="462" y="158"/>
                </a:cubicBezTo>
                <a:cubicBezTo>
                  <a:pt x="550" y="158"/>
                  <a:pt x="550" y="158"/>
                  <a:pt x="550" y="158"/>
                </a:cubicBezTo>
                <a:cubicBezTo>
                  <a:pt x="435" y="495"/>
                  <a:pt x="435" y="495"/>
                  <a:pt x="435" y="495"/>
                </a:cubicBezTo>
                <a:cubicBezTo>
                  <a:pt x="354" y="495"/>
                  <a:pt x="354" y="495"/>
                  <a:pt x="354" y="495"/>
                </a:cubicBezTo>
                <a:cubicBezTo>
                  <a:pt x="274" y="275"/>
                  <a:pt x="274" y="275"/>
                  <a:pt x="274" y="275"/>
                </a:cubicBezTo>
                <a:cubicBezTo>
                  <a:pt x="192" y="495"/>
                  <a:pt x="192" y="495"/>
                  <a:pt x="192" y="495"/>
                </a:cubicBezTo>
                <a:cubicBezTo>
                  <a:pt x="110" y="495"/>
                  <a:pt x="110" y="495"/>
                  <a:pt x="110" y="495"/>
                </a:cubicBezTo>
                <a:lnTo>
                  <a:pt x="0" y="15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_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41" y="447"/>
            <a:ext cx="12190519" cy="685716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" name="Straight Connector 9"/>
          <p:cNvCxnSpPr/>
          <p:nvPr userDrawn="1"/>
        </p:nvCxnSpPr>
        <p:spPr>
          <a:xfrm>
            <a:off x="1011491" y="-7916"/>
            <a:ext cx="0" cy="2394044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/>
          <p:cNvSpPr>
            <a:spLocks noGrp="1"/>
          </p:cNvSpPr>
          <p:nvPr>
            <p:ph type="body" idx="51" hasCustomPrompt="1"/>
          </p:nvPr>
        </p:nvSpPr>
        <p:spPr>
          <a:xfrm rot="16200000">
            <a:off x="-287193" y="1287878"/>
            <a:ext cx="2085771" cy="33236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200150" y="1606551"/>
            <a:ext cx="3621232" cy="831849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2800" b="1">
                <a:solidFill>
                  <a:schemeClr val="bg1"/>
                </a:solidFill>
                <a:latin typeface="Tenorite" pitchFamily="2" charset="0"/>
              </a:defRPr>
            </a:lvl1pPr>
          </a:lstStyle>
          <a:p>
            <a:r>
              <a:rPr lang="en-US"/>
              <a:t>Click to add </a:t>
            </a:r>
            <a:br>
              <a:rPr lang="en-US"/>
            </a:br>
            <a:r>
              <a:rPr lang="en-US"/>
              <a:t>section title</a:t>
            </a:r>
            <a:endParaRPr lang="en-US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52" hasCustomPrompt="1"/>
          </p:nvPr>
        </p:nvSpPr>
        <p:spPr>
          <a:xfrm>
            <a:off x="5352585" y="1606551"/>
            <a:ext cx="8251903" cy="409416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9500" b="0" spc="-300">
                <a:solidFill>
                  <a:schemeClr val="bg1"/>
                </a:solidFill>
                <a:latin typeface="Tenorite" pitchFamily="2" charset="0"/>
              </a:defRPr>
            </a:lvl1pPr>
          </a:lstStyle>
          <a:p>
            <a:pPr lvl="0"/>
            <a:r>
              <a:rPr lang="en-US"/>
              <a:t>##.</a:t>
            </a:r>
            <a:endParaRPr lang="en-US"/>
          </a:p>
        </p:txBody>
      </p:sp>
      <p:sp>
        <p:nvSpPr>
          <p:cNvPr id="7" name="Freeform 5"/>
          <p:cNvSpPr>
            <a:spLocks noEditPoints="1"/>
          </p:cNvSpPr>
          <p:nvPr userDrawn="1"/>
        </p:nvSpPr>
        <p:spPr bwMode="auto">
          <a:xfrm>
            <a:off x="11074081" y="6320972"/>
            <a:ext cx="711519" cy="263490"/>
          </a:xfrm>
          <a:custGeom>
            <a:avLst/>
            <a:gdLst>
              <a:gd name="T0" fmla="*/ 698 w 1799"/>
              <a:gd name="T1" fmla="*/ 158 h 664"/>
              <a:gd name="T2" fmla="*/ 610 w 1799"/>
              <a:gd name="T3" fmla="*/ 496 h 664"/>
              <a:gd name="T4" fmla="*/ 664 w 1799"/>
              <a:gd name="T5" fmla="*/ 7 h 664"/>
              <a:gd name="T6" fmla="*/ 638 w 1799"/>
              <a:gd name="T7" fmla="*/ 105 h 664"/>
              <a:gd name="T8" fmla="*/ 664 w 1799"/>
              <a:gd name="T9" fmla="*/ 7 h 664"/>
              <a:gd name="T10" fmla="*/ 907 w 1799"/>
              <a:gd name="T11" fmla="*/ 491 h 664"/>
              <a:gd name="T12" fmla="*/ 863 w 1799"/>
              <a:gd name="T13" fmla="*/ 664 h 664"/>
              <a:gd name="T14" fmla="*/ 777 w 1799"/>
              <a:gd name="T15" fmla="*/ 158 h 664"/>
              <a:gd name="T16" fmla="*/ 862 w 1799"/>
              <a:gd name="T17" fmla="*/ 205 h 664"/>
              <a:gd name="T18" fmla="*/ 969 w 1799"/>
              <a:gd name="T19" fmla="*/ 151 h 664"/>
              <a:gd name="T20" fmla="*/ 1082 w 1799"/>
              <a:gd name="T21" fmla="*/ 199 h 664"/>
              <a:gd name="T22" fmla="*/ 1131 w 1799"/>
              <a:gd name="T23" fmla="*/ 327 h 664"/>
              <a:gd name="T24" fmla="*/ 1081 w 1799"/>
              <a:gd name="T25" fmla="*/ 455 h 664"/>
              <a:gd name="T26" fmla="*/ 969 w 1799"/>
              <a:gd name="T27" fmla="*/ 503 h 664"/>
              <a:gd name="T28" fmla="*/ 988 w 1799"/>
              <a:gd name="T29" fmla="*/ 414 h 664"/>
              <a:gd name="T30" fmla="*/ 1038 w 1799"/>
              <a:gd name="T31" fmla="*/ 364 h 664"/>
              <a:gd name="T32" fmla="*/ 1038 w 1799"/>
              <a:gd name="T33" fmla="*/ 289 h 664"/>
              <a:gd name="T34" fmla="*/ 988 w 1799"/>
              <a:gd name="T35" fmla="*/ 239 h 664"/>
              <a:gd name="T36" fmla="*/ 915 w 1799"/>
              <a:gd name="T37" fmla="*/ 239 h 664"/>
              <a:gd name="T38" fmla="*/ 865 w 1799"/>
              <a:gd name="T39" fmla="*/ 289 h 664"/>
              <a:gd name="T40" fmla="*/ 865 w 1799"/>
              <a:gd name="T41" fmla="*/ 364 h 664"/>
              <a:gd name="T42" fmla="*/ 915 w 1799"/>
              <a:gd name="T43" fmla="*/ 414 h 664"/>
              <a:gd name="T44" fmla="*/ 1194 w 1799"/>
              <a:gd name="T45" fmla="*/ 158 h 664"/>
              <a:gd name="T46" fmla="*/ 1279 w 1799"/>
              <a:gd name="T47" fmla="*/ 210 h 664"/>
              <a:gd name="T48" fmla="*/ 1372 w 1799"/>
              <a:gd name="T49" fmla="*/ 152 h 664"/>
              <a:gd name="T50" fmla="*/ 1429 w 1799"/>
              <a:gd name="T51" fmla="*/ 165 h 664"/>
              <a:gd name="T52" fmla="*/ 1379 w 1799"/>
              <a:gd name="T53" fmla="*/ 242 h 664"/>
              <a:gd name="T54" fmla="*/ 1299 w 1799"/>
              <a:gd name="T55" fmla="*/ 257 h 664"/>
              <a:gd name="T56" fmla="*/ 1279 w 1799"/>
              <a:gd name="T57" fmla="*/ 496 h 664"/>
              <a:gd name="T58" fmla="*/ 1194 w 1799"/>
              <a:gd name="T59" fmla="*/ 158 h 664"/>
              <a:gd name="T60" fmla="*/ 1549 w 1799"/>
              <a:gd name="T61" fmla="*/ 489 h 664"/>
              <a:gd name="T62" fmla="*/ 1455 w 1799"/>
              <a:gd name="T63" fmla="*/ 395 h 664"/>
              <a:gd name="T64" fmla="*/ 1455 w 1799"/>
              <a:gd name="T65" fmla="*/ 258 h 664"/>
              <a:gd name="T66" fmla="*/ 1549 w 1799"/>
              <a:gd name="T67" fmla="*/ 165 h 664"/>
              <a:gd name="T68" fmla="*/ 1690 w 1799"/>
              <a:gd name="T69" fmla="*/ 165 h 664"/>
              <a:gd name="T70" fmla="*/ 1785 w 1799"/>
              <a:gd name="T71" fmla="*/ 258 h 664"/>
              <a:gd name="T72" fmla="*/ 1785 w 1799"/>
              <a:gd name="T73" fmla="*/ 395 h 664"/>
              <a:gd name="T74" fmla="*/ 1691 w 1799"/>
              <a:gd name="T75" fmla="*/ 489 h 664"/>
              <a:gd name="T76" fmla="*/ 1620 w 1799"/>
              <a:gd name="T77" fmla="*/ 421 h 664"/>
              <a:gd name="T78" fmla="*/ 1686 w 1799"/>
              <a:gd name="T79" fmla="*/ 393 h 664"/>
              <a:gd name="T80" fmla="*/ 1713 w 1799"/>
              <a:gd name="T81" fmla="*/ 326 h 664"/>
              <a:gd name="T82" fmla="*/ 1686 w 1799"/>
              <a:gd name="T83" fmla="*/ 259 h 664"/>
              <a:gd name="T84" fmla="*/ 1620 w 1799"/>
              <a:gd name="T85" fmla="*/ 232 h 664"/>
              <a:gd name="T86" fmla="*/ 1555 w 1799"/>
              <a:gd name="T87" fmla="*/ 259 h 664"/>
              <a:gd name="T88" fmla="*/ 1528 w 1799"/>
              <a:gd name="T89" fmla="*/ 326 h 664"/>
              <a:gd name="T90" fmla="*/ 1555 w 1799"/>
              <a:gd name="T91" fmla="*/ 393 h 664"/>
              <a:gd name="T92" fmla="*/ 1620 w 1799"/>
              <a:gd name="T93" fmla="*/ 421 h 664"/>
              <a:gd name="T94" fmla="*/ 88 w 1799"/>
              <a:gd name="T95" fmla="*/ 158 h 664"/>
              <a:gd name="T96" fmla="*/ 236 w 1799"/>
              <a:gd name="T97" fmla="*/ 158 h 664"/>
              <a:gd name="T98" fmla="*/ 392 w 1799"/>
              <a:gd name="T99" fmla="*/ 373 h 664"/>
              <a:gd name="T100" fmla="*/ 550 w 1799"/>
              <a:gd name="T101" fmla="*/ 158 h 664"/>
              <a:gd name="T102" fmla="*/ 354 w 1799"/>
              <a:gd name="T103" fmla="*/ 495 h 664"/>
              <a:gd name="T104" fmla="*/ 192 w 1799"/>
              <a:gd name="T105" fmla="*/ 495 h 664"/>
              <a:gd name="T106" fmla="*/ 0 w 1799"/>
              <a:gd name="T107" fmla="*/ 158 h 6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799" h="664">
                <a:moveTo>
                  <a:pt x="610" y="158"/>
                </a:moveTo>
                <a:cubicBezTo>
                  <a:pt x="698" y="158"/>
                  <a:pt x="698" y="158"/>
                  <a:pt x="698" y="158"/>
                </a:cubicBezTo>
                <a:cubicBezTo>
                  <a:pt x="698" y="496"/>
                  <a:pt x="698" y="496"/>
                  <a:pt x="698" y="496"/>
                </a:cubicBezTo>
                <a:cubicBezTo>
                  <a:pt x="610" y="496"/>
                  <a:pt x="610" y="496"/>
                  <a:pt x="610" y="496"/>
                </a:cubicBezTo>
                <a:lnTo>
                  <a:pt x="610" y="158"/>
                </a:lnTo>
                <a:close/>
                <a:moveTo>
                  <a:pt x="664" y="7"/>
                </a:moveTo>
                <a:cubicBezTo>
                  <a:pt x="637" y="0"/>
                  <a:pt x="609" y="16"/>
                  <a:pt x="602" y="43"/>
                </a:cubicBezTo>
                <a:cubicBezTo>
                  <a:pt x="595" y="70"/>
                  <a:pt x="611" y="98"/>
                  <a:pt x="638" y="105"/>
                </a:cubicBezTo>
                <a:cubicBezTo>
                  <a:pt x="665" y="112"/>
                  <a:pt x="693" y="96"/>
                  <a:pt x="700" y="69"/>
                </a:cubicBezTo>
                <a:cubicBezTo>
                  <a:pt x="707" y="42"/>
                  <a:pt x="691" y="14"/>
                  <a:pt x="664" y="7"/>
                </a:cubicBezTo>
                <a:close/>
                <a:moveTo>
                  <a:pt x="969" y="503"/>
                </a:moveTo>
                <a:cubicBezTo>
                  <a:pt x="946" y="503"/>
                  <a:pt x="926" y="499"/>
                  <a:pt x="907" y="491"/>
                </a:cubicBezTo>
                <a:cubicBezTo>
                  <a:pt x="889" y="482"/>
                  <a:pt x="874" y="470"/>
                  <a:pt x="863" y="455"/>
                </a:cubicBezTo>
                <a:cubicBezTo>
                  <a:pt x="863" y="664"/>
                  <a:pt x="863" y="664"/>
                  <a:pt x="863" y="664"/>
                </a:cubicBezTo>
                <a:cubicBezTo>
                  <a:pt x="777" y="664"/>
                  <a:pt x="777" y="664"/>
                  <a:pt x="777" y="664"/>
                </a:cubicBezTo>
                <a:cubicBezTo>
                  <a:pt x="777" y="158"/>
                  <a:pt x="777" y="158"/>
                  <a:pt x="777" y="158"/>
                </a:cubicBezTo>
                <a:cubicBezTo>
                  <a:pt x="862" y="158"/>
                  <a:pt x="862" y="158"/>
                  <a:pt x="862" y="158"/>
                </a:cubicBezTo>
                <a:cubicBezTo>
                  <a:pt x="862" y="205"/>
                  <a:pt x="862" y="205"/>
                  <a:pt x="862" y="205"/>
                </a:cubicBezTo>
                <a:cubicBezTo>
                  <a:pt x="874" y="188"/>
                  <a:pt x="888" y="175"/>
                  <a:pt x="907" y="166"/>
                </a:cubicBezTo>
                <a:cubicBezTo>
                  <a:pt x="925" y="156"/>
                  <a:pt x="946" y="151"/>
                  <a:pt x="969" y="151"/>
                </a:cubicBezTo>
                <a:cubicBezTo>
                  <a:pt x="990" y="151"/>
                  <a:pt x="1010" y="155"/>
                  <a:pt x="1030" y="163"/>
                </a:cubicBezTo>
                <a:cubicBezTo>
                  <a:pt x="1050" y="172"/>
                  <a:pt x="1067" y="183"/>
                  <a:pt x="1082" y="199"/>
                </a:cubicBezTo>
                <a:cubicBezTo>
                  <a:pt x="1097" y="214"/>
                  <a:pt x="1109" y="233"/>
                  <a:pt x="1118" y="254"/>
                </a:cubicBezTo>
                <a:cubicBezTo>
                  <a:pt x="1127" y="276"/>
                  <a:pt x="1131" y="300"/>
                  <a:pt x="1131" y="327"/>
                </a:cubicBezTo>
                <a:cubicBezTo>
                  <a:pt x="1131" y="354"/>
                  <a:pt x="1127" y="378"/>
                  <a:pt x="1118" y="400"/>
                </a:cubicBezTo>
                <a:cubicBezTo>
                  <a:pt x="1108" y="421"/>
                  <a:pt x="1096" y="440"/>
                  <a:pt x="1081" y="455"/>
                </a:cubicBezTo>
                <a:cubicBezTo>
                  <a:pt x="1066" y="471"/>
                  <a:pt x="1049" y="482"/>
                  <a:pt x="1030" y="491"/>
                </a:cubicBezTo>
                <a:cubicBezTo>
                  <a:pt x="1010" y="499"/>
                  <a:pt x="990" y="503"/>
                  <a:pt x="969" y="503"/>
                </a:cubicBezTo>
                <a:close/>
                <a:moveTo>
                  <a:pt x="952" y="421"/>
                </a:moveTo>
                <a:cubicBezTo>
                  <a:pt x="965" y="421"/>
                  <a:pt x="977" y="419"/>
                  <a:pt x="988" y="414"/>
                </a:cubicBezTo>
                <a:cubicBezTo>
                  <a:pt x="999" y="409"/>
                  <a:pt x="1009" y="402"/>
                  <a:pt x="1018" y="394"/>
                </a:cubicBezTo>
                <a:cubicBezTo>
                  <a:pt x="1026" y="385"/>
                  <a:pt x="1033" y="375"/>
                  <a:pt x="1038" y="364"/>
                </a:cubicBezTo>
                <a:cubicBezTo>
                  <a:pt x="1043" y="352"/>
                  <a:pt x="1045" y="340"/>
                  <a:pt x="1045" y="326"/>
                </a:cubicBezTo>
                <a:cubicBezTo>
                  <a:pt x="1045" y="313"/>
                  <a:pt x="1043" y="301"/>
                  <a:pt x="1038" y="289"/>
                </a:cubicBezTo>
                <a:cubicBezTo>
                  <a:pt x="1033" y="278"/>
                  <a:pt x="1026" y="268"/>
                  <a:pt x="1018" y="259"/>
                </a:cubicBezTo>
                <a:cubicBezTo>
                  <a:pt x="1009" y="251"/>
                  <a:pt x="999" y="244"/>
                  <a:pt x="988" y="239"/>
                </a:cubicBezTo>
                <a:cubicBezTo>
                  <a:pt x="977" y="234"/>
                  <a:pt x="965" y="231"/>
                  <a:pt x="952" y="231"/>
                </a:cubicBezTo>
                <a:cubicBezTo>
                  <a:pt x="938" y="231"/>
                  <a:pt x="926" y="234"/>
                  <a:pt x="915" y="239"/>
                </a:cubicBezTo>
                <a:cubicBezTo>
                  <a:pt x="903" y="244"/>
                  <a:pt x="893" y="251"/>
                  <a:pt x="885" y="259"/>
                </a:cubicBezTo>
                <a:cubicBezTo>
                  <a:pt x="877" y="268"/>
                  <a:pt x="870" y="278"/>
                  <a:pt x="865" y="289"/>
                </a:cubicBezTo>
                <a:cubicBezTo>
                  <a:pt x="860" y="301"/>
                  <a:pt x="858" y="313"/>
                  <a:pt x="858" y="326"/>
                </a:cubicBezTo>
                <a:cubicBezTo>
                  <a:pt x="858" y="340"/>
                  <a:pt x="860" y="352"/>
                  <a:pt x="865" y="364"/>
                </a:cubicBezTo>
                <a:cubicBezTo>
                  <a:pt x="870" y="375"/>
                  <a:pt x="877" y="385"/>
                  <a:pt x="885" y="394"/>
                </a:cubicBezTo>
                <a:cubicBezTo>
                  <a:pt x="893" y="402"/>
                  <a:pt x="903" y="409"/>
                  <a:pt x="915" y="414"/>
                </a:cubicBezTo>
                <a:cubicBezTo>
                  <a:pt x="926" y="419"/>
                  <a:pt x="938" y="421"/>
                  <a:pt x="952" y="421"/>
                </a:cubicBezTo>
                <a:close/>
                <a:moveTo>
                  <a:pt x="1194" y="158"/>
                </a:moveTo>
                <a:cubicBezTo>
                  <a:pt x="1279" y="158"/>
                  <a:pt x="1279" y="158"/>
                  <a:pt x="1279" y="158"/>
                </a:cubicBezTo>
                <a:cubicBezTo>
                  <a:pt x="1279" y="210"/>
                  <a:pt x="1279" y="210"/>
                  <a:pt x="1279" y="210"/>
                </a:cubicBezTo>
                <a:cubicBezTo>
                  <a:pt x="1287" y="190"/>
                  <a:pt x="1299" y="175"/>
                  <a:pt x="1315" y="166"/>
                </a:cubicBezTo>
                <a:cubicBezTo>
                  <a:pt x="1331" y="157"/>
                  <a:pt x="1350" y="152"/>
                  <a:pt x="1372" y="152"/>
                </a:cubicBezTo>
                <a:cubicBezTo>
                  <a:pt x="1383" y="152"/>
                  <a:pt x="1394" y="153"/>
                  <a:pt x="1403" y="156"/>
                </a:cubicBezTo>
                <a:cubicBezTo>
                  <a:pt x="1413" y="158"/>
                  <a:pt x="1422" y="161"/>
                  <a:pt x="1429" y="165"/>
                </a:cubicBezTo>
                <a:cubicBezTo>
                  <a:pt x="1397" y="250"/>
                  <a:pt x="1397" y="250"/>
                  <a:pt x="1397" y="250"/>
                </a:cubicBezTo>
                <a:cubicBezTo>
                  <a:pt x="1393" y="247"/>
                  <a:pt x="1387" y="244"/>
                  <a:pt x="1379" y="242"/>
                </a:cubicBezTo>
                <a:cubicBezTo>
                  <a:pt x="1371" y="239"/>
                  <a:pt x="1362" y="238"/>
                  <a:pt x="1352" y="238"/>
                </a:cubicBezTo>
                <a:cubicBezTo>
                  <a:pt x="1330" y="238"/>
                  <a:pt x="1313" y="244"/>
                  <a:pt x="1299" y="257"/>
                </a:cubicBezTo>
                <a:cubicBezTo>
                  <a:pt x="1286" y="269"/>
                  <a:pt x="1279" y="289"/>
                  <a:pt x="1279" y="318"/>
                </a:cubicBezTo>
                <a:cubicBezTo>
                  <a:pt x="1279" y="496"/>
                  <a:pt x="1279" y="496"/>
                  <a:pt x="1279" y="496"/>
                </a:cubicBezTo>
                <a:cubicBezTo>
                  <a:pt x="1194" y="496"/>
                  <a:pt x="1194" y="496"/>
                  <a:pt x="1194" y="496"/>
                </a:cubicBezTo>
                <a:lnTo>
                  <a:pt x="1194" y="158"/>
                </a:lnTo>
                <a:close/>
                <a:moveTo>
                  <a:pt x="1620" y="503"/>
                </a:moveTo>
                <a:cubicBezTo>
                  <a:pt x="1594" y="503"/>
                  <a:pt x="1571" y="498"/>
                  <a:pt x="1549" y="489"/>
                </a:cubicBezTo>
                <a:cubicBezTo>
                  <a:pt x="1527" y="480"/>
                  <a:pt x="1508" y="467"/>
                  <a:pt x="1492" y="451"/>
                </a:cubicBezTo>
                <a:cubicBezTo>
                  <a:pt x="1476" y="435"/>
                  <a:pt x="1464" y="416"/>
                  <a:pt x="1455" y="395"/>
                </a:cubicBezTo>
                <a:cubicBezTo>
                  <a:pt x="1446" y="374"/>
                  <a:pt x="1441" y="351"/>
                  <a:pt x="1441" y="327"/>
                </a:cubicBezTo>
                <a:cubicBezTo>
                  <a:pt x="1441" y="303"/>
                  <a:pt x="1446" y="280"/>
                  <a:pt x="1455" y="258"/>
                </a:cubicBezTo>
                <a:cubicBezTo>
                  <a:pt x="1464" y="237"/>
                  <a:pt x="1476" y="218"/>
                  <a:pt x="1492" y="202"/>
                </a:cubicBezTo>
                <a:cubicBezTo>
                  <a:pt x="1508" y="187"/>
                  <a:pt x="1527" y="174"/>
                  <a:pt x="1549" y="165"/>
                </a:cubicBezTo>
                <a:cubicBezTo>
                  <a:pt x="1571" y="156"/>
                  <a:pt x="1594" y="151"/>
                  <a:pt x="1620" y="151"/>
                </a:cubicBezTo>
                <a:cubicBezTo>
                  <a:pt x="1645" y="151"/>
                  <a:pt x="1668" y="156"/>
                  <a:pt x="1690" y="165"/>
                </a:cubicBezTo>
                <a:cubicBezTo>
                  <a:pt x="1712" y="174"/>
                  <a:pt x="1731" y="187"/>
                  <a:pt x="1747" y="202"/>
                </a:cubicBezTo>
                <a:cubicBezTo>
                  <a:pt x="1763" y="218"/>
                  <a:pt x="1776" y="237"/>
                  <a:pt x="1785" y="258"/>
                </a:cubicBezTo>
                <a:cubicBezTo>
                  <a:pt x="1794" y="280"/>
                  <a:pt x="1799" y="303"/>
                  <a:pt x="1799" y="327"/>
                </a:cubicBezTo>
                <a:cubicBezTo>
                  <a:pt x="1799" y="351"/>
                  <a:pt x="1794" y="374"/>
                  <a:pt x="1785" y="395"/>
                </a:cubicBezTo>
                <a:cubicBezTo>
                  <a:pt x="1776" y="416"/>
                  <a:pt x="1763" y="435"/>
                  <a:pt x="1747" y="451"/>
                </a:cubicBezTo>
                <a:cubicBezTo>
                  <a:pt x="1731" y="467"/>
                  <a:pt x="1713" y="480"/>
                  <a:pt x="1691" y="489"/>
                </a:cubicBezTo>
                <a:cubicBezTo>
                  <a:pt x="1669" y="498"/>
                  <a:pt x="1645" y="503"/>
                  <a:pt x="1620" y="503"/>
                </a:cubicBezTo>
                <a:close/>
                <a:moveTo>
                  <a:pt x="1620" y="421"/>
                </a:moveTo>
                <a:cubicBezTo>
                  <a:pt x="1633" y="421"/>
                  <a:pt x="1645" y="418"/>
                  <a:pt x="1657" y="413"/>
                </a:cubicBezTo>
                <a:cubicBezTo>
                  <a:pt x="1668" y="408"/>
                  <a:pt x="1678" y="402"/>
                  <a:pt x="1686" y="393"/>
                </a:cubicBezTo>
                <a:cubicBezTo>
                  <a:pt x="1694" y="385"/>
                  <a:pt x="1701" y="375"/>
                  <a:pt x="1706" y="364"/>
                </a:cubicBezTo>
                <a:cubicBezTo>
                  <a:pt x="1711" y="352"/>
                  <a:pt x="1713" y="340"/>
                  <a:pt x="1713" y="326"/>
                </a:cubicBezTo>
                <a:cubicBezTo>
                  <a:pt x="1713" y="313"/>
                  <a:pt x="1711" y="301"/>
                  <a:pt x="1706" y="289"/>
                </a:cubicBezTo>
                <a:cubicBezTo>
                  <a:pt x="1701" y="278"/>
                  <a:pt x="1694" y="268"/>
                  <a:pt x="1686" y="259"/>
                </a:cubicBezTo>
                <a:cubicBezTo>
                  <a:pt x="1678" y="251"/>
                  <a:pt x="1668" y="244"/>
                  <a:pt x="1657" y="239"/>
                </a:cubicBezTo>
                <a:cubicBezTo>
                  <a:pt x="1645" y="234"/>
                  <a:pt x="1633" y="232"/>
                  <a:pt x="1620" y="232"/>
                </a:cubicBezTo>
                <a:cubicBezTo>
                  <a:pt x="1607" y="232"/>
                  <a:pt x="1595" y="234"/>
                  <a:pt x="1584" y="239"/>
                </a:cubicBezTo>
                <a:cubicBezTo>
                  <a:pt x="1573" y="244"/>
                  <a:pt x="1563" y="251"/>
                  <a:pt x="1555" y="259"/>
                </a:cubicBezTo>
                <a:cubicBezTo>
                  <a:pt x="1546" y="268"/>
                  <a:pt x="1540" y="278"/>
                  <a:pt x="1535" y="289"/>
                </a:cubicBezTo>
                <a:cubicBezTo>
                  <a:pt x="1530" y="301"/>
                  <a:pt x="1528" y="313"/>
                  <a:pt x="1528" y="326"/>
                </a:cubicBezTo>
                <a:cubicBezTo>
                  <a:pt x="1528" y="340"/>
                  <a:pt x="1530" y="352"/>
                  <a:pt x="1535" y="364"/>
                </a:cubicBezTo>
                <a:cubicBezTo>
                  <a:pt x="1540" y="375"/>
                  <a:pt x="1546" y="385"/>
                  <a:pt x="1555" y="393"/>
                </a:cubicBezTo>
                <a:cubicBezTo>
                  <a:pt x="1563" y="402"/>
                  <a:pt x="1573" y="408"/>
                  <a:pt x="1584" y="413"/>
                </a:cubicBezTo>
                <a:cubicBezTo>
                  <a:pt x="1595" y="418"/>
                  <a:pt x="1607" y="421"/>
                  <a:pt x="1620" y="421"/>
                </a:cubicBezTo>
                <a:close/>
                <a:moveTo>
                  <a:pt x="0" y="158"/>
                </a:moveTo>
                <a:cubicBezTo>
                  <a:pt x="88" y="158"/>
                  <a:pt x="88" y="158"/>
                  <a:pt x="88" y="158"/>
                </a:cubicBezTo>
                <a:cubicBezTo>
                  <a:pt x="156" y="373"/>
                  <a:pt x="156" y="373"/>
                  <a:pt x="156" y="373"/>
                </a:cubicBezTo>
                <a:cubicBezTo>
                  <a:pt x="236" y="158"/>
                  <a:pt x="236" y="158"/>
                  <a:pt x="236" y="158"/>
                </a:cubicBezTo>
                <a:cubicBezTo>
                  <a:pt x="313" y="158"/>
                  <a:pt x="313" y="158"/>
                  <a:pt x="313" y="158"/>
                </a:cubicBezTo>
                <a:cubicBezTo>
                  <a:pt x="392" y="373"/>
                  <a:pt x="392" y="373"/>
                  <a:pt x="392" y="373"/>
                </a:cubicBezTo>
                <a:cubicBezTo>
                  <a:pt x="462" y="158"/>
                  <a:pt x="462" y="158"/>
                  <a:pt x="462" y="158"/>
                </a:cubicBezTo>
                <a:cubicBezTo>
                  <a:pt x="550" y="158"/>
                  <a:pt x="550" y="158"/>
                  <a:pt x="550" y="158"/>
                </a:cubicBezTo>
                <a:cubicBezTo>
                  <a:pt x="435" y="495"/>
                  <a:pt x="435" y="495"/>
                  <a:pt x="435" y="495"/>
                </a:cubicBezTo>
                <a:cubicBezTo>
                  <a:pt x="354" y="495"/>
                  <a:pt x="354" y="495"/>
                  <a:pt x="354" y="495"/>
                </a:cubicBezTo>
                <a:cubicBezTo>
                  <a:pt x="274" y="275"/>
                  <a:pt x="274" y="275"/>
                  <a:pt x="274" y="275"/>
                </a:cubicBezTo>
                <a:cubicBezTo>
                  <a:pt x="192" y="495"/>
                  <a:pt x="192" y="495"/>
                  <a:pt x="192" y="495"/>
                </a:cubicBezTo>
                <a:cubicBezTo>
                  <a:pt x="110" y="495"/>
                  <a:pt x="110" y="495"/>
                  <a:pt x="110" y="495"/>
                </a:cubicBezTo>
                <a:lnTo>
                  <a:pt x="0" y="15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_Vio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41" y="447"/>
            <a:ext cx="12190519" cy="6857166"/>
          </a:xfrm>
          <a:prstGeom prst="rect">
            <a:avLst/>
          </a:prstGeom>
        </p:spPr>
      </p:pic>
      <p:cxnSp>
        <p:nvCxnSpPr>
          <p:cNvPr id="9" name="Straight Connector 9"/>
          <p:cNvCxnSpPr/>
          <p:nvPr userDrawn="1"/>
        </p:nvCxnSpPr>
        <p:spPr>
          <a:xfrm>
            <a:off x="1011491" y="-7916"/>
            <a:ext cx="0" cy="2394044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2"/>
          <p:cNvSpPr>
            <a:spLocks noGrp="1"/>
          </p:cNvSpPr>
          <p:nvPr>
            <p:ph type="body" idx="51" hasCustomPrompt="1"/>
          </p:nvPr>
        </p:nvSpPr>
        <p:spPr>
          <a:xfrm rot="16200000">
            <a:off x="-287193" y="1287878"/>
            <a:ext cx="2085771" cy="33236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200150" y="1606551"/>
            <a:ext cx="3621232" cy="831849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2800" b="1">
                <a:solidFill>
                  <a:schemeClr val="bg1"/>
                </a:solidFill>
                <a:latin typeface="Tenorite" pitchFamily="2" charset="0"/>
              </a:defRPr>
            </a:lvl1pPr>
          </a:lstStyle>
          <a:p>
            <a:r>
              <a:rPr lang="en-US"/>
              <a:t>Click to add </a:t>
            </a:r>
            <a:br>
              <a:rPr lang="en-US"/>
            </a:br>
            <a:r>
              <a:rPr lang="en-US"/>
              <a:t>section title</a:t>
            </a:r>
            <a:endParaRPr lang="en-US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52" hasCustomPrompt="1"/>
          </p:nvPr>
        </p:nvSpPr>
        <p:spPr>
          <a:xfrm>
            <a:off x="5352585" y="1606551"/>
            <a:ext cx="8251903" cy="409416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9500" b="0" spc="-300">
                <a:solidFill>
                  <a:schemeClr val="bg1"/>
                </a:solidFill>
                <a:latin typeface="Tenorite" pitchFamily="2" charset="0"/>
              </a:defRPr>
            </a:lvl1pPr>
          </a:lstStyle>
          <a:p>
            <a:pPr lvl="0"/>
            <a:r>
              <a:rPr lang="en-US"/>
              <a:t>##.</a:t>
            </a:r>
            <a:endParaRPr lang="en-US"/>
          </a:p>
        </p:txBody>
      </p:sp>
      <p:sp>
        <p:nvSpPr>
          <p:cNvPr id="7" name="Freeform 5"/>
          <p:cNvSpPr>
            <a:spLocks noEditPoints="1"/>
          </p:cNvSpPr>
          <p:nvPr userDrawn="1"/>
        </p:nvSpPr>
        <p:spPr bwMode="auto">
          <a:xfrm>
            <a:off x="11074081" y="6320972"/>
            <a:ext cx="711519" cy="263490"/>
          </a:xfrm>
          <a:custGeom>
            <a:avLst/>
            <a:gdLst>
              <a:gd name="T0" fmla="*/ 698 w 1799"/>
              <a:gd name="T1" fmla="*/ 158 h 664"/>
              <a:gd name="T2" fmla="*/ 610 w 1799"/>
              <a:gd name="T3" fmla="*/ 496 h 664"/>
              <a:gd name="T4" fmla="*/ 664 w 1799"/>
              <a:gd name="T5" fmla="*/ 7 h 664"/>
              <a:gd name="T6" fmla="*/ 638 w 1799"/>
              <a:gd name="T7" fmla="*/ 105 h 664"/>
              <a:gd name="T8" fmla="*/ 664 w 1799"/>
              <a:gd name="T9" fmla="*/ 7 h 664"/>
              <a:gd name="T10" fmla="*/ 907 w 1799"/>
              <a:gd name="T11" fmla="*/ 491 h 664"/>
              <a:gd name="T12" fmla="*/ 863 w 1799"/>
              <a:gd name="T13" fmla="*/ 664 h 664"/>
              <a:gd name="T14" fmla="*/ 777 w 1799"/>
              <a:gd name="T15" fmla="*/ 158 h 664"/>
              <a:gd name="T16" fmla="*/ 862 w 1799"/>
              <a:gd name="T17" fmla="*/ 205 h 664"/>
              <a:gd name="T18" fmla="*/ 969 w 1799"/>
              <a:gd name="T19" fmla="*/ 151 h 664"/>
              <a:gd name="T20" fmla="*/ 1082 w 1799"/>
              <a:gd name="T21" fmla="*/ 199 h 664"/>
              <a:gd name="T22" fmla="*/ 1131 w 1799"/>
              <a:gd name="T23" fmla="*/ 327 h 664"/>
              <a:gd name="T24" fmla="*/ 1081 w 1799"/>
              <a:gd name="T25" fmla="*/ 455 h 664"/>
              <a:gd name="T26" fmla="*/ 969 w 1799"/>
              <a:gd name="T27" fmla="*/ 503 h 664"/>
              <a:gd name="T28" fmla="*/ 988 w 1799"/>
              <a:gd name="T29" fmla="*/ 414 h 664"/>
              <a:gd name="T30" fmla="*/ 1038 w 1799"/>
              <a:gd name="T31" fmla="*/ 364 h 664"/>
              <a:gd name="T32" fmla="*/ 1038 w 1799"/>
              <a:gd name="T33" fmla="*/ 289 h 664"/>
              <a:gd name="T34" fmla="*/ 988 w 1799"/>
              <a:gd name="T35" fmla="*/ 239 h 664"/>
              <a:gd name="T36" fmla="*/ 915 w 1799"/>
              <a:gd name="T37" fmla="*/ 239 h 664"/>
              <a:gd name="T38" fmla="*/ 865 w 1799"/>
              <a:gd name="T39" fmla="*/ 289 h 664"/>
              <a:gd name="T40" fmla="*/ 865 w 1799"/>
              <a:gd name="T41" fmla="*/ 364 h 664"/>
              <a:gd name="T42" fmla="*/ 915 w 1799"/>
              <a:gd name="T43" fmla="*/ 414 h 664"/>
              <a:gd name="T44" fmla="*/ 1194 w 1799"/>
              <a:gd name="T45" fmla="*/ 158 h 664"/>
              <a:gd name="T46" fmla="*/ 1279 w 1799"/>
              <a:gd name="T47" fmla="*/ 210 h 664"/>
              <a:gd name="T48" fmla="*/ 1372 w 1799"/>
              <a:gd name="T49" fmla="*/ 152 h 664"/>
              <a:gd name="T50" fmla="*/ 1429 w 1799"/>
              <a:gd name="T51" fmla="*/ 165 h 664"/>
              <a:gd name="T52" fmla="*/ 1379 w 1799"/>
              <a:gd name="T53" fmla="*/ 242 h 664"/>
              <a:gd name="T54" fmla="*/ 1299 w 1799"/>
              <a:gd name="T55" fmla="*/ 257 h 664"/>
              <a:gd name="T56" fmla="*/ 1279 w 1799"/>
              <a:gd name="T57" fmla="*/ 496 h 664"/>
              <a:gd name="T58" fmla="*/ 1194 w 1799"/>
              <a:gd name="T59" fmla="*/ 158 h 664"/>
              <a:gd name="T60" fmla="*/ 1549 w 1799"/>
              <a:gd name="T61" fmla="*/ 489 h 664"/>
              <a:gd name="T62" fmla="*/ 1455 w 1799"/>
              <a:gd name="T63" fmla="*/ 395 h 664"/>
              <a:gd name="T64" fmla="*/ 1455 w 1799"/>
              <a:gd name="T65" fmla="*/ 258 h 664"/>
              <a:gd name="T66" fmla="*/ 1549 w 1799"/>
              <a:gd name="T67" fmla="*/ 165 h 664"/>
              <a:gd name="T68" fmla="*/ 1690 w 1799"/>
              <a:gd name="T69" fmla="*/ 165 h 664"/>
              <a:gd name="T70" fmla="*/ 1785 w 1799"/>
              <a:gd name="T71" fmla="*/ 258 h 664"/>
              <a:gd name="T72" fmla="*/ 1785 w 1799"/>
              <a:gd name="T73" fmla="*/ 395 h 664"/>
              <a:gd name="T74" fmla="*/ 1691 w 1799"/>
              <a:gd name="T75" fmla="*/ 489 h 664"/>
              <a:gd name="T76" fmla="*/ 1620 w 1799"/>
              <a:gd name="T77" fmla="*/ 421 h 664"/>
              <a:gd name="T78" fmla="*/ 1686 w 1799"/>
              <a:gd name="T79" fmla="*/ 393 h 664"/>
              <a:gd name="T80" fmla="*/ 1713 w 1799"/>
              <a:gd name="T81" fmla="*/ 326 h 664"/>
              <a:gd name="T82" fmla="*/ 1686 w 1799"/>
              <a:gd name="T83" fmla="*/ 259 h 664"/>
              <a:gd name="T84" fmla="*/ 1620 w 1799"/>
              <a:gd name="T85" fmla="*/ 232 h 664"/>
              <a:gd name="T86" fmla="*/ 1555 w 1799"/>
              <a:gd name="T87" fmla="*/ 259 h 664"/>
              <a:gd name="T88" fmla="*/ 1528 w 1799"/>
              <a:gd name="T89" fmla="*/ 326 h 664"/>
              <a:gd name="T90" fmla="*/ 1555 w 1799"/>
              <a:gd name="T91" fmla="*/ 393 h 664"/>
              <a:gd name="T92" fmla="*/ 1620 w 1799"/>
              <a:gd name="T93" fmla="*/ 421 h 664"/>
              <a:gd name="T94" fmla="*/ 88 w 1799"/>
              <a:gd name="T95" fmla="*/ 158 h 664"/>
              <a:gd name="T96" fmla="*/ 236 w 1799"/>
              <a:gd name="T97" fmla="*/ 158 h 664"/>
              <a:gd name="T98" fmla="*/ 392 w 1799"/>
              <a:gd name="T99" fmla="*/ 373 h 664"/>
              <a:gd name="T100" fmla="*/ 550 w 1799"/>
              <a:gd name="T101" fmla="*/ 158 h 664"/>
              <a:gd name="T102" fmla="*/ 354 w 1799"/>
              <a:gd name="T103" fmla="*/ 495 h 664"/>
              <a:gd name="T104" fmla="*/ 192 w 1799"/>
              <a:gd name="T105" fmla="*/ 495 h 664"/>
              <a:gd name="T106" fmla="*/ 0 w 1799"/>
              <a:gd name="T107" fmla="*/ 158 h 6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799" h="664">
                <a:moveTo>
                  <a:pt x="610" y="158"/>
                </a:moveTo>
                <a:cubicBezTo>
                  <a:pt x="698" y="158"/>
                  <a:pt x="698" y="158"/>
                  <a:pt x="698" y="158"/>
                </a:cubicBezTo>
                <a:cubicBezTo>
                  <a:pt x="698" y="496"/>
                  <a:pt x="698" y="496"/>
                  <a:pt x="698" y="496"/>
                </a:cubicBezTo>
                <a:cubicBezTo>
                  <a:pt x="610" y="496"/>
                  <a:pt x="610" y="496"/>
                  <a:pt x="610" y="496"/>
                </a:cubicBezTo>
                <a:lnTo>
                  <a:pt x="610" y="158"/>
                </a:lnTo>
                <a:close/>
                <a:moveTo>
                  <a:pt x="664" y="7"/>
                </a:moveTo>
                <a:cubicBezTo>
                  <a:pt x="637" y="0"/>
                  <a:pt x="609" y="16"/>
                  <a:pt x="602" y="43"/>
                </a:cubicBezTo>
                <a:cubicBezTo>
                  <a:pt x="595" y="70"/>
                  <a:pt x="611" y="98"/>
                  <a:pt x="638" y="105"/>
                </a:cubicBezTo>
                <a:cubicBezTo>
                  <a:pt x="665" y="112"/>
                  <a:pt x="693" y="96"/>
                  <a:pt x="700" y="69"/>
                </a:cubicBezTo>
                <a:cubicBezTo>
                  <a:pt x="707" y="42"/>
                  <a:pt x="691" y="14"/>
                  <a:pt x="664" y="7"/>
                </a:cubicBezTo>
                <a:close/>
                <a:moveTo>
                  <a:pt x="969" y="503"/>
                </a:moveTo>
                <a:cubicBezTo>
                  <a:pt x="946" y="503"/>
                  <a:pt x="926" y="499"/>
                  <a:pt x="907" y="491"/>
                </a:cubicBezTo>
                <a:cubicBezTo>
                  <a:pt x="889" y="482"/>
                  <a:pt x="874" y="470"/>
                  <a:pt x="863" y="455"/>
                </a:cubicBezTo>
                <a:cubicBezTo>
                  <a:pt x="863" y="664"/>
                  <a:pt x="863" y="664"/>
                  <a:pt x="863" y="664"/>
                </a:cubicBezTo>
                <a:cubicBezTo>
                  <a:pt x="777" y="664"/>
                  <a:pt x="777" y="664"/>
                  <a:pt x="777" y="664"/>
                </a:cubicBezTo>
                <a:cubicBezTo>
                  <a:pt x="777" y="158"/>
                  <a:pt x="777" y="158"/>
                  <a:pt x="777" y="158"/>
                </a:cubicBezTo>
                <a:cubicBezTo>
                  <a:pt x="862" y="158"/>
                  <a:pt x="862" y="158"/>
                  <a:pt x="862" y="158"/>
                </a:cubicBezTo>
                <a:cubicBezTo>
                  <a:pt x="862" y="205"/>
                  <a:pt x="862" y="205"/>
                  <a:pt x="862" y="205"/>
                </a:cubicBezTo>
                <a:cubicBezTo>
                  <a:pt x="874" y="188"/>
                  <a:pt x="888" y="175"/>
                  <a:pt x="907" y="166"/>
                </a:cubicBezTo>
                <a:cubicBezTo>
                  <a:pt x="925" y="156"/>
                  <a:pt x="946" y="151"/>
                  <a:pt x="969" y="151"/>
                </a:cubicBezTo>
                <a:cubicBezTo>
                  <a:pt x="990" y="151"/>
                  <a:pt x="1010" y="155"/>
                  <a:pt x="1030" y="163"/>
                </a:cubicBezTo>
                <a:cubicBezTo>
                  <a:pt x="1050" y="172"/>
                  <a:pt x="1067" y="183"/>
                  <a:pt x="1082" y="199"/>
                </a:cubicBezTo>
                <a:cubicBezTo>
                  <a:pt x="1097" y="214"/>
                  <a:pt x="1109" y="233"/>
                  <a:pt x="1118" y="254"/>
                </a:cubicBezTo>
                <a:cubicBezTo>
                  <a:pt x="1127" y="276"/>
                  <a:pt x="1131" y="300"/>
                  <a:pt x="1131" y="327"/>
                </a:cubicBezTo>
                <a:cubicBezTo>
                  <a:pt x="1131" y="354"/>
                  <a:pt x="1127" y="378"/>
                  <a:pt x="1118" y="400"/>
                </a:cubicBezTo>
                <a:cubicBezTo>
                  <a:pt x="1108" y="421"/>
                  <a:pt x="1096" y="440"/>
                  <a:pt x="1081" y="455"/>
                </a:cubicBezTo>
                <a:cubicBezTo>
                  <a:pt x="1066" y="471"/>
                  <a:pt x="1049" y="482"/>
                  <a:pt x="1030" y="491"/>
                </a:cubicBezTo>
                <a:cubicBezTo>
                  <a:pt x="1010" y="499"/>
                  <a:pt x="990" y="503"/>
                  <a:pt x="969" y="503"/>
                </a:cubicBezTo>
                <a:close/>
                <a:moveTo>
                  <a:pt x="952" y="421"/>
                </a:moveTo>
                <a:cubicBezTo>
                  <a:pt x="965" y="421"/>
                  <a:pt x="977" y="419"/>
                  <a:pt x="988" y="414"/>
                </a:cubicBezTo>
                <a:cubicBezTo>
                  <a:pt x="999" y="409"/>
                  <a:pt x="1009" y="402"/>
                  <a:pt x="1018" y="394"/>
                </a:cubicBezTo>
                <a:cubicBezTo>
                  <a:pt x="1026" y="385"/>
                  <a:pt x="1033" y="375"/>
                  <a:pt x="1038" y="364"/>
                </a:cubicBezTo>
                <a:cubicBezTo>
                  <a:pt x="1043" y="352"/>
                  <a:pt x="1045" y="340"/>
                  <a:pt x="1045" y="326"/>
                </a:cubicBezTo>
                <a:cubicBezTo>
                  <a:pt x="1045" y="313"/>
                  <a:pt x="1043" y="301"/>
                  <a:pt x="1038" y="289"/>
                </a:cubicBezTo>
                <a:cubicBezTo>
                  <a:pt x="1033" y="278"/>
                  <a:pt x="1026" y="268"/>
                  <a:pt x="1018" y="259"/>
                </a:cubicBezTo>
                <a:cubicBezTo>
                  <a:pt x="1009" y="251"/>
                  <a:pt x="999" y="244"/>
                  <a:pt x="988" y="239"/>
                </a:cubicBezTo>
                <a:cubicBezTo>
                  <a:pt x="977" y="234"/>
                  <a:pt x="965" y="231"/>
                  <a:pt x="952" y="231"/>
                </a:cubicBezTo>
                <a:cubicBezTo>
                  <a:pt x="938" y="231"/>
                  <a:pt x="926" y="234"/>
                  <a:pt x="915" y="239"/>
                </a:cubicBezTo>
                <a:cubicBezTo>
                  <a:pt x="903" y="244"/>
                  <a:pt x="893" y="251"/>
                  <a:pt x="885" y="259"/>
                </a:cubicBezTo>
                <a:cubicBezTo>
                  <a:pt x="877" y="268"/>
                  <a:pt x="870" y="278"/>
                  <a:pt x="865" y="289"/>
                </a:cubicBezTo>
                <a:cubicBezTo>
                  <a:pt x="860" y="301"/>
                  <a:pt x="858" y="313"/>
                  <a:pt x="858" y="326"/>
                </a:cubicBezTo>
                <a:cubicBezTo>
                  <a:pt x="858" y="340"/>
                  <a:pt x="860" y="352"/>
                  <a:pt x="865" y="364"/>
                </a:cubicBezTo>
                <a:cubicBezTo>
                  <a:pt x="870" y="375"/>
                  <a:pt x="877" y="385"/>
                  <a:pt x="885" y="394"/>
                </a:cubicBezTo>
                <a:cubicBezTo>
                  <a:pt x="893" y="402"/>
                  <a:pt x="903" y="409"/>
                  <a:pt x="915" y="414"/>
                </a:cubicBezTo>
                <a:cubicBezTo>
                  <a:pt x="926" y="419"/>
                  <a:pt x="938" y="421"/>
                  <a:pt x="952" y="421"/>
                </a:cubicBezTo>
                <a:close/>
                <a:moveTo>
                  <a:pt x="1194" y="158"/>
                </a:moveTo>
                <a:cubicBezTo>
                  <a:pt x="1279" y="158"/>
                  <a:pt x="1279" y="158"/>
                  <a:pt x="1279" y="158"/>
                </a:cubicBezTo>
                <a:cubicBezTo>
                  <a:pt x="1279" y="210"/>
                  <a:pt x="1279" y="210"/>
                  <a:pt x="1279" y="210"/>
                </a:cubicBezTo>
                <a:cubicBezTo>
                  <a:pt x="1287" y="190"/>
                  <a:pt x="1299" y="175"/>
                  <a:pt x="1315" y="166"/>
                </a:cubicBezTo>
                <a:cubicBezTo>
                  <a:pt x="1331" y="157"/>
                  <a:pt x="1350" y="152"/>
                  <a:pt x="1372" y="152"/>
                </a:cubicBezTo>
                <a:cubicBezTo>
                  <a:pt x="1383" y="152"/>
                  <a:pt x="1394" y="153"/>
                  <a:pt x="1403" y="156"/>
                </a:cubicBezTo>
                <a:cubicBezTo>
                  <a:pt x="1413" y="158"/>
                  <a:pt x="1422" y="161"/>
                  <a:pt x="1429" y="165"/>
                </a:cubicBezTo>
                <a:cubicBezTo>
                  <a:pt x="1397" y="250"/>
                  <a:pt x="1397" y="250"/>
                  <a:pt x="1397" y="250"/>
                </a:cubicBezTo>
                <a:cubicBezTo>
                  <a:pt x="1393" y="247"/>
                  <a:pt x="1387" y="244"/>
                  <a:pt x="1379" y="242"/>
                </a:cubicBezTo>
                <a:cubicBezTo>
                  <a:pt x="1371" y="239"/>
                  <a:pt x="1362" y="238"/>
                  <a:pt x="1352" y="238"/>
                </a:cubicBezTo>
                <a:cubicBezTo>
                  <a:pt x="1330" y="238"/>
                  <a:pt x="1313" y="244"/>
                  <a:pt x="1299" y="257"/>
                </a:cubicBezTo>
                <a:cubicBezTo>
                  <a:pt x="1286" y="269"/>
                  <a:pt x="1279" y="289"/>
                  <a:pt x="1279" y="318"/>
                </a:cubicBezTo>
                <a:cubicBezTo>
                  <a:pt x="1279" y="496"/>
                  <a:pt x="1279" y="496"/>
                  <a:pt x="1279" y="496"/>
                </a:cubicBezTo>
                <a:cubicBezTo>
                  <a:pt x="1194" y="496"/>
                  <a:pt x="1194" y="496"/>
                  <a:pt x="1194" y="496"/>
                </a:cubicBezTo>
                <a:lnTo>
                  <a:pt x="1194" y="158"/>
                </a:lnTo>
                <a:close/>
                <a:moveTo>
                  <a:pt x="1620" y="503"/>
                </a:moveTo>
                <a:cubicBezTo>
                  <a:pt x="1594" y="503"/>
                  <a:pt x="1571" y="498"/>
                  <a:pt x="1549" y="489"/>
                </a:cubicBezTo>
                <a:cubicBezTo>
                  <a:pt x="1527" y="480"/>
                  <a:pt x="1508" y="467"/>
                  <a:pt x="1492" y="451"/>
                </a:cubicBezTo>
                <a:cubicBezTo>
                  <a:pt x="1476" y="435"/>
                  <a:pt x="1464" y="416"/>
                  <a:pt x="1455" y="395"/>
                </a:cubicBezTo>
                <a:cubicBezTo>
                  <a:pt x="1446" y="374"/>
                  <a:pt x="1441" y="351"/>
                  <a:pt x="1441" y="327"/>
                </a:cubicBezTo>
                <a:cubicBezTo>
                  <a:pt x="1441" y="303"/>
                  <a:pt x="1446" y="280"/>
                  <a:pt x="1455" y="258"/>
                </a:cubicBezTo>
                <a:cubicBezTo>
                  <a:pt x="1464" y="237"/>
                  <a:pt x="1476" y="218"/>
                  <a:pt x="1492" y="202"/>
                </a:cubicBezTo>
                <a:cubicBezTo>
                  <a:pt x="1508" y="187"/>
                  <a:pt x="1527" y="174"/>
                  <a:pt x="1549" y="165"/>
                </a:cubicBezTo>
                <a:cubicBezTo>
                  <a:pt x="1571" y="156"/>
                  <a:pt x="1594" y="151"/>
                  <a:pt x="1620" y="151"/>
                </a:cubicBezTo>
                <a:cubicBezTo>
                  <a:pt x="1645" y="151"/>
                  <a:pt x="1668" y="156"/>
                  <a:pt x="1690" y="165"/>
                </a:cubicBezTo>
                <a:cubicBezTo>
                  <a:pt x="1712" y="174"/>
                  <a:pt x="1731" y="187"/>
                  <a:pt x="1747" y="202"/>
                </a:cubicBezTo>
                <a:cubicBezTo>
                  <a:pt x="1763" y="218"/>
                  <a:pt x="1776" y="237"/>
                  <a:pt x="1785" y="258"/>
                </a:cubicBezTo>
                <a:cubicBezTo>
                  <a:pt x="1794" y="280"/>
                  <a:pt x="1799" y="303"/>
                  <a:pt x="1799" y="327"/>
                </a:cubicBezTo>
                <a:cubicBezTo>
                  <a:pt x="1799" y="351"/>
                  <a:pt x="1794" y="374"/>
                  <a:pt x="1785" y="395"/>
                </a:cubicBezTo>
                <a:cubicBezTo>
                  <a:pt x="1776" y="416"/>
                  <a:pt x="1763" y="435"/>
                  <a:pt x="1747" y="451"/>
                </a:cubicBezTo>
                <a:cubicBezTo>
                  <a:pt x="1731" y="467"/>
                  <a:pt x="1713" y="480"/>
                  <a:pt x="1691" y="489"/>
                </a:cubicBezTo>
                <a:cubicBezTo>
                  <a:pt x="1669" y="498"/>
                  <a:pt x="1645" y="503"/>
                  <a:pt x="1620" y="503"/>
                </a:cubicBezTo>
                <a:close/>
                <a:moveTo>
                  <a:pt x="1620" y="421"/>
                </a:moveTo>
                <a:cubicBezTo>
                  <a:pt x="1633" y="421"/>
                  <a:pt x="1645" y="418"/>
                  <a:pt x="1657" y="413"/>
                </a:cubicBezTo>
                <a:cubicBezTo>
                  <a:pt x="1668" y="408"/>
                  <a:pt x="1678" y="402"/>
                  <a:pt x="1686" y="393"/>
                </a:cubicBezTo>
                <a:cubicBezTo>
                  <a:pt x="1694" y="385"/>
                  <a:pt x="1701" y="375"/>
                  <a:pt x="1706" y="364"/>
                </a:cubicBezTo>
                <a:cubicBezTo>
                  <a:pt x="1711" y="352"/>
                  <a:pt x="1713" y="340"/>
                  <a:pt x="1713" y="326"/>
                </a:cubicBezTo>
                <a:cubicBezTo>
                  <a:pt x="1713" y="313"/>
                  <a:pt x="1711" y="301"/>
                  <a:pt x="1706" y="289"/>
                </a:cubicBezTo>
                <a:cubicBezTo>
                  <a:pt x="1701" y="278"/>
                  <a:pt x="1694" y="268"/>
                  <a:pt x="1686" y="259"/>
                </a:cubicBezTo>
                <a:cubicBezTo>
                  <a:pt x="1678" y="251"/>
                  <a:pt x="1668" y="244"/>
                  <a:pt x="1657" y="239"/>
                </a:cubicBezTo>
                <a:cubicBezTo>
                  <a:pt x="1645" y="234"/>
                  <a:pt x="1633" y="232"/>
                  <a:pt x="1620" y="232"/>
                </a:cubicBezTo>
                <a:cubicBezTo>
                  <a:pt x="1607" y="232"/>
                  <a:pt x="1595" y="234"/>
                  <a:pt x="1584" y="239"/>
                </a:cubicBezTo>
                <a:cubicBezTo>
                  <a:pt x="1573" y="244"/>
                  <a:pt x="1563" y="251"/>
                  <a:pt x="1555" y="259"/>
                </a:cubicBezTo>
                <a:cubicBezTo>
                  <a:pt x="1546" y="268"/>
                  <a:pt x="1540" y="278"/>
                  <a:pt x="1535" y="289"/>
                </a:cubicBezTo>
                <a:cubicBezTo>
                  <a:pt x="1530" y="301"/>
                  <a:pt x="1528" y="313"/>
                  <a:pt x="1528" y="326"/>
                </a:cubicBezTo>
                <a:cubicBezTo>
                  <a:pt x="1528" y="340"/>
                  <a:pt x="1530" y="352"/>
                  <a:pt x="1535" y="364"/>
                </a:cubicBezTo>
                <a:cubicBezTo>
                  <a:pt x="1540" y="375"/>
                  <a:pt x="1546" y="385"/>
                  <a:pt x="1555" y="393"/>
                </a:cubicBezTo>
                <a:cubicBezTo>
                  <a:pt x="1563" y="402"/>
                  <a:pt x="1573" y="408"/>
                  <a:pt x="1584" y="413"/>
                </a:cubicBezTo>
                <a:cubicBezTo>
                  <a:pt x="1595" y="418"/>
                  <a:pt x="1607" y="421"/>
                  <a:pt x="1620" y="421"/>
                </a:cubicBezTo>
                <a:close/>
                <a:moveTo>
                  <a:pt x="0" y="158"/>
                </a:moveTo>
                <a:cubicBezTo>
                  <a:pt x="88" y="158"/>
                  <a:pt x="88" y="158"/>
                  <a:pt x="88" y="158"/>
                </a:cubicBezTo>
                <a:cubicBezTo>
                  <a:pt x="156" y="373"/>
                  <a:pt x="156" y="373"/>
                  <a:pt x="156" y="373"/>
                </a:cubicBezTo>
                <a:cubicBezTo>
                  <a:pt x="236" y="158"/>
                  <a:pt x="236" y="158"/>
                  <a:pt x="236" y="158"/>
                </a:cubicBezTo>
                <a:cubicBezTo>
                  <a:pt x="313" y="158"/>
                  <a:pt x="313" y="158"/>
                  <a:pt x="313" y="158"/>
                </a:cubicBezTo>
                <a:cubicBezTo>
                  <a:pt x="392" y="373"/>
                  <a:pt x="392" y="373"/>
                  <a:pt x="392" y="373"/>
                </a:cubicBezTo>
                <a:cubicBezTo>
                  <a:pt x="462" y="158"/>
                  <a:pt x="462" y="158"/>
                  <a:pt x="462" y="158"/>
                </a:cubicBezTo>
                <a:cubicBezTo>
                  <a:pt x="550" y="158"/>
                  <a:pt x="550" y="158"/>
                  <a:pt x="550" y="158"/>
                </a:cubicBezTo>
                <a:cubicBezTo>
                  <a:pt x="435" y="495"/>
                  <a:pt x="435" y="495"/>
                  <a:pt x="435" y="495"/>
                </a:cubicBezTo>
                <a:cubicBezTo>
                  <a:pt x="354" y="495"/>
                  <a:pt x="354" y="495"/>
                  <a:pt x="354" y="495"/>
                </a:cubicBezTo>
                <a:cubicBezTo>
                  <a:pt x="274" y="275"/>
                  <a:pt x="274" y="275"/>
                  <a:pt x="274" y="275"/>
                </a:cubicBezTo>
                <a:cubicBezTo>
                  <a:pt x="192" y="495"/>
                  <a:pt x="192" y="495"/>
                  <a:pt x="192" y="495"/>
                </a:cubicBezTo>
                <a:cubicBezTo>
                  <a:pt x="110" y="495"/>
                  <a:pt x="110" y="495"/>
                  <a:pt x="110" y="495"/>
                </a:cubicBezTo>
                <a:lnTo>
                  <a:pt x="0" y="15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_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41" y="447"/>
            <a:ext cx="12190519" cy="6857167"/>
          </a:xfrm>
          <a:prstGeom prst="rect">
            <a:avLst/>
          </a:prstGeom>
        </p:spPr>
      </p:pic>
      <p:cxnSp>
        <p:nvCxnSpPr>
          <p:cNvPr id="9" name="Straight Connector 9"/>
          <p:cNvCxnSpPr/>
          <p:nvPr userDrawn="1"/>
        </p:nvCxnSpPr>
        <p:spPr>
          <a:xfrm>
            <a:off x="1011491" y="-7916"/>
            <a:ext cx="0" cy="2394044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2"/>
          <p:cNvSpPr>
            <a:spLocks noGrp="1"/>
          </p:cNvSpPr>
          <p:nvPr>
            <p:ph type="body" idx="51" hasCustomPrompt="1"/>
          </p:nvPr>
        </p:nvSpPr>
        <p:spPr>
          <a:xfrm rot="16200000">
            <a:off x="-287193" y="1287878"/>
            <a:ext cx="2085771" cy="33236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200150" y="1606551"/>
            <a:ext cx="3621232" cy="831849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2800" b="1">
                <a:solidFill>
                  <a:schemeClr val="bg1"/>
                </a:solidFill>
                <a:latin typeface="Tenorite" pitchFamily="2" charset="0"/>
              </a:defRPr>
            </a:lvl1pPr>
          </a:lstStyle>
          <a:p>
            <a:r>
              <a:rPr lang="en-US"/>
              <a:t>Click to add </a:t>
            </a:r>
            <a:br>
              <a:rPr lang="en-US"/>
            </a:br>
            <a:r>
              <a:rPr lang="en-US"/>
              <a:t>section title</a:t>
            </a:r>
            <a:endParaRPr lang="en-US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52" hasCustomPrompt="1"/>
          </p:nvPr>
        </p:nvSpPr>
        <p:spPr>
          <a:xfrm>
            <a:off x="5352585" y="1606551"/>
            <a:ext cx="8251903" cy="409416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9500" b="0" spc="-300">
                <a:solidFill>
                  <a:schemeClr val="bg1"/>
                </a:solidFill>
                <a:latin typeface="Tenorite" pitchFamily="2" charset="0"/>
              </a:defRPr>
            </a:lvl1pPr>
          </a:lstStyle>
          <a:p>
            <a:pPr lvl="0"/>
            <a:r>
              <a:rPr lang="en-US"/>
              <a:t>##.</a:t>
            </a:r>
            <a:endParaRPr lang="en-US"/>
          </a:p>
        </p:txBody>
      </p:sp>
      <p:sp>
        <p:nvSpPr>
          <p:cNvPr id="7" name="Freeform 5"/>
          <p:cNvSpPr>
            <a:spLocks noEditPoints="1"/>
          </p:cNvSpPr>
          <p:nvPr userDrawn="1"/>
        </p:nvSpPr>
        <p:spPr bwMode="auto">
          <a:xfrm>
            <a:off x="11074081" y="6320972"/>
            <a:ext cx="711519" cy="263490"/>
          </a:xfrm>
          <a:custGeom>
            <a:avLst/>
            <a:gdLst>
              <a:gd name="T0" fmla="*/ 698 w 1799"/>
              <a:gd name="T1" fmla="*/ 158 h 664"/>
              <a:gd name="T2" fmla="*/ 610 w 1799"/>
              <a:gd name="T3" fmla="*/ 496 h 664"/>
              <a:gd name="T4" fmla="*/ 664 w 1799"/>
              <a:gd name="T5" fmla="*/ 7 h 664"/>
              <a:gd name="T6" fmla="*/ 638 w 1799"/>
              <a:gd name="T7" fmla="*/ 105 h 664"/>
              <a:gd name="T8" fmla="*/ 664 w 1799"/>
              <a:gd name="T9" fmla="*/ 7 h 664"/>
              <a:gd name="T10" fmla="*/ 907 w 1799"/>
              <a:gd name="T11" fmla="*/ 491 h 664"/>
              <a:gd name="T12" fmla="*/ 863 w 1799"/>
              <a:gd name="T13" fmla="*/ 664 h 664"/>
              <a:gd name="T14" fmla="*/ 777 w 1799"/>
              <a:gd name="T15" fmla="*/ 158 h 664"/>
              <a:gd name="T16" fmla="*/ 862 w 1799"/>
              <a:gd name="T17" fmla="*/ 205 h 664"/>
              <a:gd name="T18" fmla="*/ 969 w 1799"/>
              <a:gd name="T19" fmla="*/ 151 h 664"/>
              <a:gd name="T20" fmla="*/ 1082 w 1799"/>
              <a:gd name="T21" fmla="*/ 199 h 664"/>
              <a:gd name="T22" fmla="*/ 1131 w 1799"/>
              <a:gd name="T23" fmla="*/ 327 h 664"/>
              <a:gd name="T24" fmla="*/ 1081 w 1799"/>
              <a:gd name="T25" fmla="*/ 455 h 664"/>
              <a:gd name="T26" fmla="*/ 969 w 1799"/>
              <a:gd name="T27" fmla="*/ 503 h 664"/>
              <a:gd name="T28" fmla="*/ 988 w 1799"/>
              <a:gd name="T29" fmla="*/ 414 h 664"/>
              <a:gd name="T30" fmla="*/ 1038 w 1799"/>
              <a:gd name="T31" fmla="*/ 364 h 664"/>
              <a:gd name="T32" fmla="*/ 1038 w 1799"/>
              <a:gd name="T33" fmla="*/ 289 h 664"/>
              <a:gd name="T34" fmla="*/ 988 w 1799"/>
              <a:gd name="T35" fmla="*/ 239 h 664"/>
              <a:gd name="T36" fmla="*/ 915 w 1799"/>
              <a:gd name="T37" fmla="*/ 239 h 664"/>
              <a:gd name="T38" fmla="*/ 865 w 1799"/>
              <a:gd name="T39" fmla="*/ 289 h 664"/>
              <a:gd name="T40" fmla="*/ 865 w 1799"/>
              <a:gd name="T41" fmla="*/ 364 h 664"/>
              <a:gd name="T42" fmla="*/ 915 w 1799"/>
              <a:gd name="T43" fmla="*/ 414 h 664"/>
              <a:gd name="T44" fmla="*/ 1194 w 1799"/>
              <a:gd name="T45" fmla="*/ 158 h 664"/>
              <a:gd name="T46" fmla="*/ 1279 w 1799"/>
              <a:gd name="T47" fmla="*/ 210 h 664"/>
              <a:gd name="T48" fmla="*/ 1372 w 1799"/>
              <a:gd name="T49" fmla="*/ 152 h 664"/>
              <a:gd name="T50" fmla="*/ 1429 w 1799"/>
              <a:gd name="T51" fmla="*/ 165 h 664"/>
              <a:gd name="T52" fmla="*/ 1379 w 1799"/>
              <a:gd name="T53" fmla="*/ 242 h 664"/>
              <a:gd name="T54" fmla="*/ 1299 w 1799"/>
              <a:gd name="T55" fmla="*/ 257 h 664"/>
              <a:gd name="T56" fmla="*/ 1279 w 1799"/>
              <a:gd name="T57" fmla="*/ 496 h 664"/>
              <a:gd name="T58" fmla="*/ 1194 w 1799"/>
              <a:gd name="T59" fmla="*/ 158 h 664"/>
              <a:gd name="T60" fmla="*/ 1549 w 1799"/>
              <a:gd name="T61" fmla="*/ 489 h 664"/>
              <a:gd name="T62" fmla="*/ 1455 w 1799"/>
              <a:gd name="T63" fmla="*/ 395 h 664"/>
              <a:gd name="T64" fmla="*/ 1455 w 1799"/>
              <a:gd name="T65" fmla="*/ 258 h 664"/>
              <a:gd name="T66" fmla="*/ 1549 w 1799"/>
              <a:gd name="T67" fmla="*/ 165 h 664"/>
              <a:gd name="T68" fmla="*/ 1690 w 1799"/>
              <a:gd name="T69" fmla="*/ 165 h 664"/>
              <a:gd name="T70" fmla="*/ 1785 w 1799"/>
              <a:gd name="T71" fmla="*/ 258 h 664"/>
              <a:gd name="T72" fmla="*/ 1785 w 1799"/>
              <a:gd name="T73" fmla="*/ 395 h 664"/>
              <a:gd name="T74" fmla="*/ 1691 w 1799"/>
              <a:gd name="T75" fmla="*/ 489 h 664"/>
              <a:gd name="T76" fmla="*/ 1620 w 1799"/>
              <a:gd name="T77" fmla="*/ 421 h 664"/>
              <a:gd name="T78" fmla="*/ 1686 w 1799"/>
              <a:gd name="T79" fmla="*/ 393 h 664"/>
              <a:gd name="T80" fmla="*/ 1713 w 1799"/>
              <a:gd name="T81" fmla="*/ 326 h 664"/>
              <a:gd name="T82" fmla="*/ 1686 w 1799"/>
              <a:gd name="T83" fmla="*/ 259 h 664"/>
              <a:gd name="T84" fmla="*/ 1620 w 1799"/>
              <a:gd name="T85" fmla="*/ 232 h 664"/>
              <a:gd name="T86" fmla="*/ 1555 w 1799"/>
              <a:gd name="T87" fmla="*/ 259 h 664"/>
              <a:gd name="T88" fmla="*/ 1528 w 1799"/>
              <a:gd name="T89" fmla="*/ 326 h 664"/>
              <a:gd name="T90" fmla="*/ 1555 w 1799"/>
              <a:gd name="T91" fmla="*/ 393 h 664"/>
              <a:gd name="T92" fmla="*/ 1620 w 1799"/>
              <a:gd name="T93" fmla="*/ 421 h 664"/>
              <a:gd name="T94" fmla="*/ 88 w 1799"/>
              <a:gd name="T95" fmla="*/ 158 h 664"/>
              <a:gd name="T96" fmla="*/ 236 w 1799"/>
              <a:gd name="T97" fmla="*/ 158 h 664"/>
              <a:gd name="T98" fmla="*/ 392 w 1799"/>
              <a:gd name="T99" fmla="*/ 373 h 664"/>
              <a:gd name="T100" fmla="*/ 550 w 1799"/>
              <a:gd name="T101" fmla="*/ 158 h 664"/>
              <a:gd name="T102" fmla="*/ 354 w 1799"/>
              <a:gd name="T103" fmla="*/ 495 h 664"/>
              <a:gd name="T104" fmla="*/ 192 w 1799"/>
              <a:gd name="T105" fmla="*/ 495 h 664"/>
              <a:gd name="T106" fmla="*/ 0 w 1799"/>
              <a:gd name="T107" fmla="*/ 158 h 6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799" h="664">
                <a:moveTo>
                  <a:pt x="610" y="158"/>
                </a:moveTo>
                <a:cubicBezTo>
                  <a:pt x="698" y="158"/>
                  <a:pt x="698" y="158"/>
                  <a:pt x="698" y="158"/>
                </a:cubicBezTo>
                <a:cubicBezTo>
                  <a:pt x="698" y="496"/>
                  <a:pt x="698" y="496"/>
                  <a:pt x="698" y="496"/>
                </a:cubicBezTo>
                <a:cubicBezTo>
                  <a:pt x="610" y="496"/>
                  <a:pt x="610" y="496"/>
                  <a:pt x="610" y="496"/>
                </a:cubicBezTo>
                <a:lnTo>
                  <a:pt x="610" y="158"/>
                </a:lnTo>
                <a:close/>
                <a:moveTo>
                  <a:pt x="664" y="7"/>
                </a:moveTo>
                <a:cubicBezTo>
                  <a:pt x="637" y="0"/>
                  <a:pt x="609" y="16"/>
                  <a:pt x="602" y="43"/>
                </a:cubicBezTo>
                <a:cubicBezTo>
                  <a:pt x="595" y="70"/>
                  <a:pt x="611" y="98"/>
                  <a:pt x="638" y="105"/>
                </a:cubicBezTo>
                <a:cubicBezTo>
                  <a:pt x="665" y="112"/>
                  <a:pt x="693" y="96"/>
                  <a:pt x="700" y="69"/>
                </a:cubicBezTo>
                <a:cubicBezTo>
                  <a:pt x="707" y="42"/>
                  <a:pt x="691" y="14"/>
                  <a:pt x="664" y="7"/>
                </a:cubicBezTo>
                <a:close/>
                <a:moveTo>
                  <a:pt x="969" y="503"/>
                </a:moveTo>
                <a:cubicBezTo>
                  <a:pt x="946" y="503"/>
                  <a:pt x="926" y="499"/>
                  <a:pt x="907" y="491"/>
                </a:cubicBezTo>
                <a:cubicBezTo>
                  <a:pt x="889" y="482"/>
                  <a:pt x="874" y="470"/>
                  <a:pt x="863" y="455"/>
                </a:cubicBezTo>
                <a:cubicBezTo>
                  <a:pt x="863" y="664"/>
                  <a:pt x="863" y="664"/>
                  <a:pt x="863" y="664"/>
                </a:cubicBezTo>
                <a:cubicBezTo>
                  <a:pt x="777" y="664"/>
                  <a:pt x="777" y="664"/>
                  <a:pt x="777" y="664"/>
                </a:cubicBezTo>
                <a:cubicBezTo>
                  <a:pt x="777" y="158"/>
                  <a:pt x="777" y="158"/>
                  <a:pt x="777" y="158"/>
                </a:cubicBezTo>
                <a:cubicBezTo>
                  <a:pt x="862" y="158"/>
                  <a:pt x="862" y="158"/>
                  <a:pt x="862" y="158"/>
                </a:cubicBezTo>
                <a:cubicBezTo>
                  <a:pt x="862" y="205"/>
                  <a:pt x="862" y="205"/>
                  <a:pt x="862" y="205"/>
                </a:cubicBezTo>
                <a:cubicBezTo>
                  <a:pt x="874" y="188"/>
                  <a:pt x="888" y="175"/>
                  <a:pt x="907" y="166"/>
                </a:cubicBezTo>
                <a:cubicBezTo>
                  <a:pt x="925" y="156"/>
                  <a:pt x="946" y="151"/>
                  <a:pt x="969" y="151"/>
                </a:cubicBezTo>
                <a:cubicBezTo>
                  <a:pt x="990" y="151"/>
                  <a:pt x="1010" y="155"/>
                  <a:pt x="1030" y="163"/>
                </a:cubicBezTo>
                <a:cubicBezTo>
                  <a:pt x="1050" y="172"/>
                  <a:pt x="1067" y="183"/>
                  <a:pt x="1082" y="199"/>
                </a:cubicBezTo>
                <a:cubicBezTo>
                  <a:pt x="1097" y="214"/>
                  <a:pt x="1109" y="233"/>
                  <a:pt x="1118" y="254"/>
                </a:cubicBezTo>
                <a:cubicBezTo>
                  <a:pt x="1127" y="276"/>
                  <a:pt x="1131" y="300"/>
                  <a:pt x="1131" y="327"/>
                </a:cubicBezTo>
                <a:cubicBezTo>
                  <a:pt x="1131" y="354"/>
                  <a:pt x="1127" y="378"/>
                  <a:pt x="1118" y="400"/>
                </a:cubicBezTo>
                <a:cubicBezTo>
                  <a:pt x="1108" y="421"/>
                  <a:pt x="1096" y="440"/>
                  <a:pt x="1081" y="455"/>
                </a:cubicBezTo>
                <a:cubicBezTo>
                  <a:pt x="1066" y="471"/>
                  <a:pt x="1049" y="482"/>
                  <a:pt x="1030" y="491"/>
                </a:cubicBezTo>
                <a:cubicBezTo>
                  <a:pt x="1010" y="499"/>
                  <a:pt x="990" y="503"/>
                  <a:pt x="969" y="503"/>
                </a:cubicBezTo>
                <a:close/>
                <a:moveTo>
                  <a:pt x="952" y="421"/>
                </a:moveTo>
                <a:cubicBezTo>
                  <a:pt x="965" y="421"/>
                  <a:pt x="977" y="419"/>
                  <a:pt x="988" y="414"/>
                </a:cubicBezTo>
                <a:cubicBezTo>
                  <a:pt x="999" y="409"/>
                  <a:pt x="1009" y="402"/>
                  <a:pt x="1018" y="394"/>
                </a:cubicBezTo>
                <a:cubicBezTo>
                  <a:pt x="1026" y="385"/>
                  <a:pt x="1033" y="375"/>
                  <a:pt x="1038" y="364"/>
                </a:cubicBezTo>
                <a:cubicBezTo>
                  <a:pt x="1043" y="352"/>
                  <a:pt x="1045" y="340"/>
                  <a:pt x="1045" y="326"/>
                </a:cubicBezTo>
                <a:cubicBezTo>
                  <a:pt x="1045" y="313"/>
                  <a:pt x="1043" y="301"/>
                  <a:pt x="1038" y="289"/>
                </a:cubicBezTo>
                <a:cubicBezTo>
                  <a:pt x="1033" y="278"/>
                  <a:pt x="1026" y="268"/>
                  <a:pt x="1018" y="259"/>
                </a:cubicBezTo>
                <a:cubicBezTo>
                  <a:pt x="1009" y="251"/>
                  <a:pt x="999" y="244"/>
                  <a:pt x="988" y="239"/>
                </a:cubicBezTo>
                <a:cubicBezTo>
                  <a:pt x="977" y="234"/>
                  <a:pt x="965" y="231"/>
                  <a:pt x="952" y="231"/>
                </a:cubicBezTo>
                <a:cubicBezTo>
                  <a:pt x="938" y="231"/>
                  <a:pt x="926" y="234"/>
                  <a:pt x="915" y="239"/>
                </a:cubicBezTo>
                <a:cubicBezTo>
                  <a:pt x="903" y="244"/>
                  <a:pt x="893" y="251"/>
                  <a:pt x="885" y="259"/>
                </a:cubicBezTo>
                <a:cubicBezTo>
                  <a:pt x="877" y="268"/>
                  <a:pt x="870" y="278"/>
                  <a:pt x="865" y="289"/>
                </a:cubicBezTo>
                <a:cubicBezTo>
                  <a:pt x="860" y="301"/>
                  <a:pt x="858" y="313"/>
                  <a:pt x="858" y="326"/>
                </a:cubicBezTo>
                <a:cubicBezTo>
                  <a:pt x="858" y="340"/>
                  <a:pt x="860" y="352"/>
                  <a:pt x="865" y="364"/>
                </a:cubicBezTo>
                <a:cubicBezTo>
                  <a:pt x="870" y="375"/>
                  <a:pt x="877" y="385"/>
                  <a:pt x="885" y="394"/>
                </a:cubicBezTo>
                <a:cubicBezTo>
                  <a:pt x="893" y="402"/>
                  <a:pt x="903" y="409"/>
                  <a:pt x="915" y="414"/>
                </a:cubicBezTo>
                <a:cubicBezTo>
                  <a:pt x="926" y="419"/>
                  <a:pt x="938" y="421"/>
                  <a:pt x="952" y="421"/>
                </a:cubicBezTo>
                <a:close/>
                <a:moveTo>
                  <a:pt x="1194" y="158"/>
                </a:moveTo>
                <a:cubicBezTo>
                  <a:pt x="1279" y="158"/>
                  <a:pt x="1279" y="158"/>
                  <a:pt x="1279" y="158"/>
                </a:cubicBezTo>
                <a:cubicBezTo>
                  <a:pt x="1279" y="210"/>
                  <a:pt x="1279" y="210"/>
                  <a:pt x="1279" y="210"/>
                </a:cubicBezTo>
                <a:cubicBezTo>
                  <a:pt x="1287" y="190"/>
                  <a:pt x="1299" y="175"/>
                  <a:pt x="1315" y="166"/>
                </a:cubicBezTo>
                <a:cubicBezTo>
                  <a:pt x="1331" y="157"/>
                  <a:pt x="1350" y="152"/>
                  <a:pt x="1372" y="152"/>
                </a:cubicBezTo>
                <a:cubicBezTo>
                  <a:pt x="1383" y="152"/>
                  <a:pt x="1394" y="153"/>
                  <a:pt x="1403" y="156"/>
                </a:cubicBezTo>
                <a:cubicBezTo>
                  <a:pt x="1413" y="158"/>
                  <a:pt x="1422" y="161"/>
                  <a:pt x="1429" y="165"/>
                </a:cubicBezTo>
                <a:cubicBezTo>
                  <a:pt x="1397" y="250"/>
                  <a:pt x="1397" y="250"/>
                  <a:pt x="1397" y="250"/>
                </a:cubicBezTo>
                <a:cubicBezTo>
                  <a:pt x="1393" y="247"/>
                  <a:pt x="1387" y="244"/>
                  <a:pt x="1379" y="242"/>
                </a:cubicBezTo>
                <a:cubicBezTo>
                  <a:pt x="1371" y="239"/>
                  <a:pt x="1362" y="238"/>
                  <a:pt x="1352" y="238"/>
                </a:cubicBezTo>
                <a:cubicBezTo>
                  <a:pt x="1330" y="238"/>
                  <a:pt x="1313" y="244"/>
                  <a:pt x="1299" y="257"/>
                </a:cubicBezTo>
                <a:cubicBezTo>
                  <a:pt x="1286" y="269"/>
                  <a:pt x="1279" y="289"/>
                  <a:pt x="1279" y="318"/>
                </a:cubicBezTo>
                <a:cubicBezTo>
                  <a:pt x="1279" y="496"/>
                  <a:pt x="1279" y="496"/>
                  <a:pt x="1279" y="496"/>
                </a:cubicBezTo>
                <a:cubicBezTo>
                  <a:pt x="1194" y="496"/>
                  <a:pt x="1194" y="496"/>
                  <a:pt x="1194" y="496"/>
                </a:cubicBezTo>
                <a:lnTo>
                  <a:pt x="1194" y="158"/>
                </a:lnTo>
                <a:close/>
                <a:moveTo>
                  <a:pt x="1620" y="503"/>
                </a:moveTo>
                <a:cubicBezTo>
                  <a:pt x="1594" y="503"/>
                  <a:pt x="1571" y="498"/>
                  <a:pt x="1549" y="489"/>
                </a:cubicBezTo>
                <a:cubicBezTo>
                  <a:pt x="1527" y="480"/>
                  <a:pt x="1508" y="467"/>
                  <a:pt x="1492" y="451"/>
                </a:cubicBezTo>
                <a:cubicBezTo>
                  <a:pt x="1476" y="435"/>
                  <a:pt x="1464" y="416"/>
                  <a:pt x="1455" y="395"/>
                </a:cubicBezTo>
                <a:cubicBezTo>
                  <a:pt x="1446" y="374"/>
                  <a:pt x="1441" y="351"/>
                  <a:pt x="1441" y="327"/>
                </a:cubicBezTo>
                <a:cubicBezTo>
                  <a:pt x="1441" y="303"/>
                  <a:pt x="1446" y="280"/>
                  <a:pt x="1455" y="258"/>
                </a:cubicBezTo>
                <a:cubicBezTo>
                  <a:pt x="1464" y="237"/>
                  <a:pt x="1476" y="218"/>
                  <a:pt x="1492" y="202"/>
                </a:cubicBezTo>
                <a:cubicBezTo>
                  <a:pt x="1508" y="187"/>
                  <a:pt x="1527" y="174"/>
                  <a:pt x="1549" y="165"/>
                </a:cubicBezTo>
                <a:cubicBezTo>
                  <a:pt x="1571" y="156"/>
                  <a:pt x="1594" y="151"/>
                  <a:pt x="1620" y="151"/>
                </a:cubicBezTo>
                <a:cubicBezTo>
                  <a:pt x="1645" y="151"/>
                  <a:pt x="1668" y="156"/>
                  <a:pt x="1690" y="165"/>
                </a:cubicBezTo>
                <a:cubicBezTo>
                  <a:pt x="1712" y="174"/>
                  <a:pt x="1731" y="187"/>
                  <a:pt x="1747" y="202"/>
                </a:cubicBezTo>
                <a:cubicBezTo>
                  <a:pt x="1763" y="218"/>
                  <a:pt x="1776" y="237"/>
                  <a:pt x="1785" y="258"/>
                </a:cubicBezTo>
                <a:cubicBezTo>
                  <a:pt x="1794" y="280"/>
                  <a:pt x="1799" y="303"/>
                  <a:pt x="1799" y="327"/>
                </a:cubicBezTo>
                <a:cubicBezTo>
                  <a:pt x="1799" y="351"/>
                  <a:pt x="1794" y="374"/>
                  <a:pt x="1785" y="395"/>
                </a:cubicBezTo>
                <a:cubicBezTo>
                  <a:pt x="1776" y="416"/>
                  <a:pt x="1763" y="435"/>
                  <a:pt x="1747" y="451"/>
                </a:cubicBezTo>
                <a:cubicBezTo>
                  <a:pt x="1731" y="467"/>
                  <a:pt x="1713" y="480"/>
                  <a:pt x="1691" y="489"/>
                </a:cubicBezTo>
                <a:cubicBezTo>
                  <a:pt x="1669" y="498"/>
                  <a:pt x="1645" y="503"/>
                  <a:pt x="1620" y="503"/>
                </a:cubicBezTo>
                <a:close/>
                <a:moveTo>
                  <a:pt x="1620" y="421"/>
                </a:moveTo>
                <a:cubicBezTo>
                  <a:pt x="1633" y="421"/>
                  <a:pt x="1645" y="418"/>
                  <a:pt x="1657" y="413"/>
                </a:cubicBezTo>
                <a:cubicBezTo>
                  <a:pt x="1668" y="408"/>
                  <a:pt x="1678" y="402"/>
                  <a:pt x="1686" y="393"/>
                </a:cubicBezTo>
                <a:cubicBezTo>
                  <a:pt x="1694" y="385"/>
                  <a:pt x="1701" y="375"/>
                  <a:pt x="1706" y="364"/>
                </a:cubicBezTo>
                <a:cubicBezTo>
                  <a:pt x="1711" y="352"/>
                  <a:pt x="1713" y="340"/>
                  <a:pt x="1713" y="326"/>
                </a:cubicBezTo>
                <a:cubicBezTo>
                  <a:pt x="1713" y="313"/>
                  <a:pt x="1711" y="301"/>
                  <a:pt x="1706" y="289"/>
                </a:cubicBezTo>
                <a:cubicBezTo>
                  <a:pt x="1701" y="278"/>
                  <a:pt x="1694" y="268"/>
                  <a:pt x="1686" y="259"/>
                </a:cubicBezTo>
                <a:cubicBezTo>
                  <a:pt x="1678" y="251"/>
                  <a:pt x="1668" y="244"/>
                  <a:pt x="1657" y="239"/>
                </a:cubicBezTo>
                <a:cubicBezTo>
                  <a:pt x="1645" y="234"/>
                  <a:pt x="1633" y="232"/>
                  <a:pt x="1620" y="232"/>
                </a:cubicBezTo>
                <a:cubicBezTo>
                  <a:pt x="1607" y="232"/>
                  <a:pt x="1595" y="234"/>
                  <a:pt x="1584" y="239"/>
                </a:cubicBezTo>
                <a:cubicBezTo>
                  <a:pt x="1573" y="244"/>
                  <a:pt x="1563" y="251"/>
                  <a:pt x="1555" y="259"/>
                </a:cubicBezTo>
                <a:cubicBezTo>
                  <a:pt x="1546" y="268"/>
                  <a:pt x="1540" y="278"/>
                  <a:pt x="1535" y="289"/>
                </a:cubicBezTo>
                <a:cubicBezTo>
                  <a:pt x="1530" y="301"/>
                  <a:pt x="1528" y="313"/>
                  <a:pt x="1528" y="326"/>
                </a:cubicBezTo>
                <a:cubicBezTo>
                  <a:pt x="1528" y="340"/>
                  <a:pt x="1530" y="352"/>
                  <a:pt x="1535" y="364"/>
                </a:cubicBezTo>
                <a:cubicBezTo>
                  <a:pt x="1540" y="375"/>
                  <a:pt x="1546" y="385"/>
                  <a:pt x="1555" y="393"/>
                </a:cubicBezTo>
                <a:cubicBezTo>
                  <a:pt x="1563" y="402"/>
                  <a:pt x="1573" y="408"/>
                  <a:pt x="1584" y="413"/>
                </a:cubicBezTo>
                <a:cubicBezTo>
                  <a:pt x="1595" y="418"/>
                  <a:pt x="1607" y="421"/>
                  <a:pt x="1620" y="421"/>
                </a:cubicBezTo>
                <a:close/>
                <a:moveTo>
                  <a:pt x="0" y="158"/>
                </a:moveTo>
                <a:cubicBezTo>
                  <a:pt x="88" y="158"/>
                  <a:pt x="88" y="158"/>
                  <a:pt x="88" y="158"/>
                </a:cubicBezTo>
                <a:cubicBezTo>
                  <a:pt x="156" y="373"/>
                  <a:pt x="156" y="373"/>
                  <a:pt x="156" y="373"/>
                </a:cubicBezTo>
                <a:cubicBezTo>
                  <a:pt x="236" y="158"/>
                  <a:pt x="236" y="158"/>
                  <a:pt x="236" y="158"/>
                </a:cubicBezTo>
                <a:cubicBezTo>
                  <a:pt x="313" y="158"/>
                  <a:pt x="313" y="158"/>
                  <a:pt x="313" y="158"/>
                </a:cubicBezTo>
                <a:cubicBezTo>
                  <a:pt x="392" y="373"/>
                  <a:pt x="392" y="373"/>
                  <a:pt x="392" y="373"/>
                </a:cubicBezTo>
                <a:cubicBezTo>
                  <a:pt x="462" y="158"/>
                  <a:pt x="462" y="158"/>
                  <a:pt x="462" y="158"/>
                </a:cubicBezTo>
                <a:cubicBezTo>
                  <a:pt x="550" y="158"/>
                  <a:pt x="550" y="158"/>
                  <a:pt x="550" y="158"/>
                </a:cubicBezTo>
                <a:cubicBezTo>
                  <a:pt x="435" y="495"/>
                  <a:pt x="435" y="495"/>
                  <a:pt x="435" y="495"/>
                </a:cubicBezTo>
                <a:cubicBezTo>
                  <a:pt x="354" y="495"/>
                  <a:pt x="354" y="495"/>
                  <a:pt x="354" y="495"/>
                </a:cubicBezTo>
                <a:cubicBezTo>
                  <a:pt x="274" y="275"/>
                  <a:pt x="274" y="275"/>
                  <a:pt x="274" y="275"/>
                </a:cubicBezTo>
                <a:cubicBezTo>
                  <a:pt x="192" y="495"/>
                  <a:pt x="192" y="495"/>
                  <a:pt x="192" y="495"/>
                </a:cubicBezTo>
                <a:cubicBezTo>
                  <a:pt x="110" y="495"/>
                  <a:pt x="110" y="495"/>
                  <a:pt x="110" y="495"/>
                </a:cubicBezTo>
                <a:lnTo>
                  <a:pt x="0" y="15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_Brick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94" y="447"/>
            <a:ext cx="12190412" cy="6857106"/>
          </a:xfrm>
          <a:prstGeom prst="rect">
            <a:avLst/>
          </a:prstGeom>
        </p:spPr>
      </p:pic>
      <p:cxnSp>
        <p:nvCxnSpPr>
          <p:cNvPr id="9" name="Straight Connector 9"/>
          <p:cNvCxnSpPr/>
          <p:nvPr userDrawn="1"/>
        </p:nvCxnSpPr>
        <p:spPr>
          <a:xfrm>
            <a:off x="1011491" y="-7916"/>
            <a:ext cx="0" cy="2394044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2"/>
          <p:cNvSpPr>
            <a:spLocks noGrp="1"/>
          </p:cNvSpPr>
          <p:nvPr>
            <p:ph type="body" idx="51" hasCustomPrompt="1"/>
          </p:nvPr>
        </p:nvSpPr>
        <p:spPr>
          <a:xfrm rot="16200000">
            <a:off x="-287193" y="1287878"/>
            <a:ext cx="2085771" cy="33236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200150" y="1606551"/>
            <a:ext cx="3621232" cy="831849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2800" b="1">
                <a:solidFill>
                  <a:schemeClr val="bg1"/>
                </a:solidFill>
                <a:latin typeface="Tenorite" pitchFamily="2" charset="0"/>
              </a:defRPr>
            </a:lvl1pPr>
          </a:lstStyle>
          <a:p>
            <a:r>
              <a:rPr lang="en-US"/>
              <a:t>Click to add </a:t>
            </a:r>
            <a:br>
              <a:rPr lang="en-US"/>
            </a:br>
            <a:r>
              <a:rPr lang="en-US"/>
              <a:t>section title</a:t>
            </a:r>
            <a:endParaRPr lang="en-US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52" hasCustomPrompt="1"/>
          </p:nvPr>
        </p:nvSpPr>
        <p:spPr>
          <a:xfrm>
            <a:off x="5352585" y="1606551"/>
            <a:ext cx="8251903" cy="409416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9500" b="0" spc="-300">
                <a:solidFill>
                  <a:schemeClr val="bg1"/>
                </a:solidFill>
                <a:latin typeface="Tenorite" pitchFamily="2" charset="0"/>
              </a:defRPr>
            </a:lvl1pPr>
          </a:lstStyle>
          <a:p>
            <a:pPr lvl="0"/>
            <a:r>
              <a:rPr lang="en-US"/>
              <a:t>##.</a:t>
            </a:r>
            <a:endParaRPr lang="en-US"/>
          </a:p>
        </p:txBody>
      </p:sp>
      <p:sp>
        <p:nvSpPr>
          <p:cNvPr id="7" name="Freeform 5"/>
          <p:cNvSpPr>
            <a:spLocks noEditPoints="1"/>
          </p:cNvSpPr>
          <p:nvPr userDrawn="1"/>
        </p:nvSpPr>
        <p:spPr bwMode="auto">
          <a:xfrm>
            <a:off x="11074081" y="6320972"/>
            <a:ext cx="711519" cy="263490"/>
          </a:xfrm>
          <a:custGeom>
            <a:avLst/>
            <a:gdLst>
              <a:gd name="T0" fmla="*/ 698 w 1799"/>
              <a:gd name="T1" fmla="*/ 158 h 664"/>
              <a:gd name="T2" fmla="*/ 610 w 1799"/>
              <a:gd name="T3" fmla="*/ 496 h 664"/>
              <a:gd name="T4" fmla="*/ 664 w 1799"/>
              <a:gd name="T5" fmla="*/ 7 h 664"/>
              <a:gd name="T6" fmla="*/ 638 w 1799"/>
              <a:gd name="T7" fmla="*/ 105 h 664"/>
              <a:gd name="T8" fmla="*/ 664 w 1799"/>
              <a:gd name="T9" fmla="*/ 7 h 664"/>
              <a:gd name="T10" fmla="*/ 907 w 1799"/>
              <a:gd name="T11" fmla="*/ 491 h 664"/>
              <a:gd name="T12" fmla="*/ 863 w 1799"/>
              <a:gd name="T13" fmla="*/ 664 h 664"/>
              <a:gd name="T14" fmla="*/ 777 w 1799"/>
              <a:gd name="T15" fmla="*/ 158 h 664"/>
              <a:gd name="T16" fmla="*/ 862 w 1799"/>
              <a:gd name="T17" fmla="*/ 205 h 664"/>
              <a:gd name="T18" fmla="*/ 969 w 1799"/>
              <a:gd name="T19" fmla="*/ 151 h 664"/>
              <a:gd name="T20" fmla="*/ 1082 w 1799"/>
              <a:gd name="T21" fmla="*/ 199 h 664"/>
              <a:gd name="T22" fmla="*/ 1131 w 1799"/>
              <a:gd name="T23" fmla="*/ 327 h 664"/>
              <a:gd name="T24" fmla="*/ 1081 w 1799"/>
              <a:gd name="T25" fmla="*/ 455 h 664"/>
              <a:gd name="T26" fmla="*/ 969 w 1799"/>
              <a:gd name="T27" fmla="*/ 503 h 664"/>
              <a:gd name="T28" fmla="*/ 988 w 1799"/>
              <a:gd name="T29" fmla="*/ 414 h 664"/>
              <a:gd name="T30" fmla="*/ 1038 w 1799"/>
              <a:gd name="T31" fmla="*/ 364 h 664"/>
              <a:gd name="T32" fmla="*/ 1038 w 1799"/>
              <a:gd name="T33" fmla="*/ 289 h 664"/>
              <a:gd name="T34" fmla="*/ 988 w 1799"/>
              <a:gd name="T35" fmla="*/ 239 h 664"/>
              <a:gd name="T36" fmla="*/ 915 w 1799"/>
              <a:gd name="T37" fmla="*/ 239 h 664"/>
              <a:gd name="T38" fmla="*/ 865 w 1799"/>
              <a:gd name="T39" fmla="*/ 289 h 664"/>
              <a:gd name="T40" fmla="*/ 865 w 1799"/>
              <a:gd name="T41" fmla="*/ 364 h 664"/>
              <a:gd name="T42" fmla="*/ 915 w 1799"/>
              <a:gd name="T43" fmla="*/ 414 h 664"/>
              <a:gd name="T44" fmla="*/ 1194 w 1799"/>
              <a:gd name="T45" fmla="*/ 158 h 664"/>
              <a:gd name="T46" fmla="*/ 1279 w 1799"/>
              <a:gd name="T47" fmla="*/ 210 h 664"/>
              <a:gd name="T48" fmla="*/ 1372 w 1799"/>
              <a:gd name="T49" fmla="*/ 152 h 664"/>
              <a:gd name="T50" fmla="*/ 1429 w 1799"/>
              <a:gd name="T51" fmla="*/ 165 h 664"/>
              <a:gd name="T52" fmla="*/ 1379 w 1799"/>
              <a:gd name="T53" fmla="*/ 242 h 664"/>
              <a:gd name="T54" fmla="*/ 1299 w 1799"/>
              <a:gd name="T55" fmla="*/ 257 h 664"/>
              <a:gd name="T56" fmla="*/ 1279 w 1799"/>
              <a:gd name="T57" fmla="*/ 496 h 664"/>
              <a:gd name="T58" fmla="*/ 1194 w 1799"/>
              <a:gd name="T59" fmla="*/ 158 h 664"/>
              <a:gd name="T60" fmla="*/ 1549 w 1799"/>
              <a:gd name="T61" fmla="*/ 489 h 664"/>
              <a:gd name="T62" fmla="*/ 1455 w 1799"/>
              <a:gd name="T63" fmla="*/ 395 h 664"/>
              <a:gd name="T64" fmla="*/ 1455 w 1799"/>
              <a:gd name="T65" fmla="*/ 258 h 664"/>
              <a:gd name="T66" fmla="*/ 1549 w 1799"/>
              <a:gd name="T67" fmla="*/ 165 h 664"/>
              <a:gd name="T68" fmla="*/ 1690 w 1799"/>
              <a:gd name="T69" fmla="*/ 165 h 664"/>
              <a:gd name="T70" fmla="*/ 1785 w 1799"/>
              <a:gd name="T71" fmla="*/ 258 h 664"/>
              <a:gd name="T72" fmla="*/ 1785 w 1799"/>
              <a:gd name="T73" fmla="*/ 395 h 664"/>
              <a:gd name="T74" fmla="*/ 1691 w 1799"/>
              <a:gd name="T75" fmla="*/ 489 h 664"/>
              <a:gd name="T76" fmla="*/ 1620 w 1799"/>
              <a:gd name="T77" fmla="*/ 421 h 664"/>
              <a:gd name="T78" fmla="*/ 1686 w 1799"/>
              <a:gd name="T79" fmla="*/ 393 h 664"/>
              <a:gd name="T80" fmla="*/ 1713 w 1799"/>
              <a:gd name="T81" fmla="*/ 326 h 664"/>
              <a:gd name="T82" fmla="*/ 1686 w 1799"/>
              <a:gd name="T83" fmla="*/ 259 h 664"/>
              <a:gd name="T84" fmla="*/ 1620 w 1799"/>
              <a:gd name="T85" fmla="*/ 232 h 664"/>
              <a:gd name="T86" fmla="*/ 1555 w 1799"/>
              <a:gd name="T87" fmla="*/ 259 h 664"/>
              <a:gd name="T88" fmla="*/ 1528 w 1799"/>
              <a:gd name="T89" fmla="*/ 326 h 664"/>
              <a:gd name="T90" fmla="*/ 1555 w 1799"/>
              <a:gd name="T91" fmla="*/ 393 h 664"/>
              <a:gd name="T92" fmla="*/ 1620 w 1799"/>
              <a:gd name="T93" fmla="*/ 421 h 664"/>
              <a:gd name="T94" fmla="*/ 88 w 1799"/>
              <a:gd name="T95" fmla="*/ 158 h 664"/>
              <a:gd name="T96" fmla="*/ 236 w 1799"/>
              <a:gd name="T97" fmla="*/ 158 h 664"/>
              <a:gd name="T98" fmla="*/ 392 w 1799"/>
              <a:gd name="T99" fmla="*/ 373 h 664"/>
              <a:gd name="T100" fmla="*/ 550 w 1799"/>
              <a:gd name="T101" fmla="*/ 158 h 664"/>
              <a:gd name="T102" fmla="*/ 354 w 1799"/>
              <a:gd name="T103" fmla="*/ 495 h 664"/>
              <a:gd name="T104" fmla="*/ 192 w 1799"/>
              <a:gd name="T105" fmla="*/ 495 h 664"/>
              <a:gd name="T106" fmla="*/ 0 w 1799"/>
              <a:gd name="T107" fmla="*/ 158 h 6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799" h="664">
                <a:moveTo>
                  <a:pt x="610" y="158"/>
                </a:moveTo>
                <a:cubicBezTo>
                  <a:pt x="698" y="158"/>
                  <a:pt x="698" y="158"/>
                  <a:pt x="698" y="158"/>
                </a:cubicBezTo>
                <a:cubicBezTo>
                  <a:pt x="698" y="496"/>
                  <a:pt x="698" y="496"/>
                  <a:pt x="698" y="496"/>
                </a:cubicBezTo>
                <a:cubicBezTo>
                  <a:pt x="610" y="496"/>
                  <a:pt x="610" y="496"/>
                  <a:pt x="610" y="496"/>
                </a:cubicBezTo>
                <a:lnTo>
                  <a:pt x="610" y="158"/>
                </a:lnTo>
                <a:close/>
                <a:moveTo>
                  <a:pt x="664" y="7"/>
                </a:moveTo>
                <a:cubicBezTo>
                  <a:pt x="637" y="0"/>
                  <a:pt x="609" y="16"/>
                  <a:pt x="602" y="43"/>
                </a:cubicBezTo>
                <a:cubicBezTo>
                  <a:pt x="595" y="70"/>
                  <a:pt x="611" y="98"/>
                  <a:pt x="638" y="105"/>
                </a:cubicBezTo>
                <a:cubicBezTo>
                  <a:pt x="665" y="112"/>
                  <a:pt x="693" y="96"/>
                  <a:pt x="700" y="69"/>
                </a:cubicBezTo>
                <a:cubicBezTo>
                  <a:pt x="707" y="42"/>
                  <a:pt x="691" y="14"/>
                  <a:pt x="664" y="7"/>
                </a:cubicBezTo>
                <a:close/>
                <a:moveTo>
                  <a:pt x="969" y="503"/>
                </a:moveTo>
                <a:cubicBezTo>
                  <a:pt x="946" y="503"/>
                  <a:pt x="926" y="499"/>
                  <a:pt x="907" y="491"/>
                </a:cubicBezTo>
                <a:cubicBezTo>
                  <a:pt x="889" y="482"/>
                  <a:pt x="874" y="470"/>
                  <a:pt x="863" y="455"/>
                </a:cubicBezTo>
                <a:cubicBezTo>
                  <a:pt x="863" y="664"/>
                  <a:pt x="863" y="664"/>
                  <a:pt x="863" y="664"/>
                </a:cubicBezTo>
                <a:cubicBezTo>
                  <a:pt x="777" y="664"/>
                  <a:pt x="777" y="664"/>
                  <a:pt x="777" y="664"/>
                </a:cubicBezTo>
                <a:cubicBezTo>
                  <a:pt x="777" y="158"/>
                  <a:pt x="777" y="158"/>
                  <a:pt x="777" y="158"/>
                </a:cubicBezTo>
                <a:cubicBezTo>
                  <a:pt x="862" y="158"/>
                  <a:pt x="862" y="158"/>
                  <a:pt x="862" y="158"/>
                </a:cubicBezTo>
                <a:cubicBezTo>
                  <a:pt x="862" y="205"/>
                  <a:pt x="862" y="205"/>
                  <a:pt x="862" y="205"/>
                </a:cubicBezTo>
                <a:cubicBezTo>
                  <a:pt x="874" y="188"/>
                  <a:pt x="888" y="175"/>
                  <a:pt x="907" y="166"/>
                </a:cubicBezTo>
                <a:cubicBezTo>
                  <a:pt x="925" y="156"/>
                  <a:pt x="946" y="151"/>
                  <a:pt x="969" y="151"/>
                </a:cubicBezTo>
                <a:cubicBezTo>
                  <a:pt x="990" y="151"/>
                  <a:pt x="1010" y="155"/>
                  <a:pt x="1030" y="163"/>
                </a:cubicBezTo>
                <a:cubicBezTo>
                  <a:pt x="1050" y="172"/>
                  <a:pt x="1067" y="183"/>
                  <a:pt x="1082" y="199"/>
                </a:cubicBezTo>
                <a:cubicBezTo>
                  <a:pt x="1097" y="214"/>
                  <a:pt x="1109" y="233"/>
                  <a:pt x="1118" y="254"/>
                </a:cubicBezTo>
                <a:cubicBezTo>
                  <a:pt x="1127" y="276"/>
                  <a:pt x="1131" y="300"/>
                  <a:pt x="1131" y="327"/>
                </a:cubicBezTo>
                <a:cubicBezTo>
                  <a:pt x="1131" y="354"/>
                  <a:pt x="1127" y="378"/>
                  <a:pt x="1118" y="400"/>
                </a:cubicBezTo>
                <a:cubicBezTo>
                  <a:pt x="1108" y="421"/>
                  <a:pt x="1096" y="440"/>
                  <a:pt x="1081" y="455"/>
                </a:cubicBezTo>
                <a:cubicBezTo>
                  <a:pt x="1066" y="471"/>
                  <a:pt x="1049" y="482"/>
                  <a:pt x="1030" y="491"/>
                </a:cubicBezTo>
                <a:cubicBezTo>
                  <a:pt x="1010" y="499"/>
                  <a:pt x="990" y="503"/>
                  <a:pt x="969" y="503"/>
                </a:cubicBezTo>
                <a:close/>
                <a:moveTo>
                  <a:pt x="952" y="421"/>
                </a:moveTo>
                <a:cubicBezTo>
                  <a:pt x="965" y="421"/>
                  <a:pt x="977" y="419"/>
                  <a:pt x="988" y="414"/>
                </a:cubicBezTo>
                <a:cubicBezTo>
                  <a:pt x="999" y="409"/>
                  <a:pt x="1009" y="402"/>
                  <a:pt x="1018" y="394"/>
                </a:cubicBezTo>
                <a:cubicBezTo>
                  <a:pt x="1026" y="385"/>
                  <a:pt x="1033" y="375"/>
                  <a:pt x="1038" y="364"/>
                </a:cubicBezTo>
                <a:cubicBezTo>
                  <a:pt x="1043" y="352"/>
                  <a:pt x="1045" y="340"/>
                  <a:pt x="1045" y="326"/>
                </a:cubicBezTo>
                <a:cubicBezTo>
                  <a:pt x="1045" y="313"/>
                  <a:pt x="1043" y="301"/>
                  <a:pt x="1038" y="289"/>
                </a:cubicBezTo>
                <a:cubicBezTo>
                  <a:pt x="1033" y="278"/>
                  <a:pt x="1026" y="268"/>
                  <a:pt x="1018" y="259"/>
                </a:cubicBezTo>
                <a:cubicBezTo>
                  <a:pt x="1009" y="251"/>
                  <a:pt x="999" y="244"/>
                  <a:pt x="988" y="239"/>
                </a:cubicBezTo>
                <a:cubicBezTo>
                  <a:pt x="977" y="234"/>
                  <a:pt x="965" y="231"/>
                  <a:pt x="952" y="231"/>
                </a:cubicBezTo>
                <a:cubicBezTo>
                  <a:pt x="938" y="231"/>
                  <a:pt x="926" y="234"/>
                  <a:pt x="915" y="239"/>
                </a:cubicBezTo>
                <a:cubicBezTo>
                  <a:pt x="903" y="244"/>
                  <a:pt x="893" y="251"/>
                  <a:pt x="885" y="259"/>
                </a:cubicBezTo>
                <a:cubicBezTo>
                  <a:pt x="877" y="268"/>
                  <a:pt x="870" y="278"/>
                  <a:pt x="865" y="289"/>
                </a:cubicBezTo>
                <a:cubicBezTo>
                  <a:pt x="860" y="301"/>
                  <a:pt x="858" y="313"/>
                  <a:pt x="858" y="326"/>
                </a:cubicBezTo>
                <a:cubicBezTo>
                  <a:pt x="858" y="340"/>
                  <a:pt x="860" y="352"/>
                  <a:pt x="865" y="364"/>
                </a:cubicBezTo>
                <a:cubicBezTo>
                  <a:pt x="870" y="375"/>
                  <a:pt x="877" y="385"/>
                  <a:pt x="885" y="394"/>
                </a:cubicBezTo>
                <a:cubicBezTo>
                  <a:pt x="893" y="402"/>
                  <a:pt x="903" y="409"/>
                  <a:pt x="915" y="414"/>
                </a:cubicBezTo>
                <a:cubicBezTo>
                  <a:pt x="926" y="419"/>
                  <a:pt x="938" y="421"/>
                  <a:pt x="952" y="421"/>
                </a:cubicBezTo>
                <a:close/>
                <a:moveTo>
                  <a:pt x="1194" y="158"/>
                </a:moveTo>
                <a:cubicBezTo>
                  <a:pt x="1279" y="158"/>
                  <a:pt x="1279" y="158"/>
                  <a:pt x="1279" y="158"/>
                </a:cubicBezTo>
                <a:cubicBezTo>
                  <a:pt x="1279" y="210"/>
                  <a:pt x="1279" y="210"/>
                  <a:pt x="1279" y="210"/>
                </a:cubicBezTo>
                <a:cubicBezTo>
                  <a:pt x="1287" y="190"/>
                  <a:pt x="1299" y="175"/>
                  <a:pt x="1315" y="166"/>
                </a:cubicBezTo>
                <a:cubicBezTo>
                  <a:pt x="1331" y="157"/>
                  <a:pt x="1350" y="152"/>
                  <a:pt x="1372" y="152"/>
                </a:cubicBezTo>
                <a:cubicBezTo>
                  <a:pt x="1383" y="152"/>
                  <a:pt x="1394" y="153"/>
                  <a:pt x="1403" y="156"/>
                </a:cubicBezTo>
                <a:cubicBezTo>
                  <a:pt x="1413" y="158"/>
                  <a:pt x="1422" y="161"/>
                  <a:pt x="1429" y="165"/>
                </a:cubicBezTo>
                <a:cubicBezTo>
                  <a:pt x="1397" y="250"/>
                  <a:pt x="1397" y="250"/>
                  <a:pt x="1397" y="250"/>
                </a:cubicBezTo>
                <a:cubicBezTo>
                  <a:pt x="1393" y="247"/>
                  <a:pt x="1387" y="244"/>
                  <a:pt x="1379" y="242"/>
                </a:cubicBezTo>
                <a:cubicBezTo>
                  <a:pt x="1371" y="239"/>
                  <a:pt x="1362" y="238"/>
                  <a:pt x="1352" y="238"/>
                </a:cubicBezTo>
                <a:cubicBezTo>
                  <a:pt x="1330" y="238"/>
                  <a:pt x="1313" y="244"/>
                  <a:pt x="1299" y="257"/>
                </a:cubicBezTo>
                <a:cubicBezTo>
                  <a:pt x="1286" y="269"/>
                  <a:pt x="1279" y="289"/>
                  <a:pt x="1279" y="318"/>
                </a:cubicBezTo>
                <a:cubicBezTo>
                  <a:pt x="1279" y="496"/>
                  <a:pt x="1279" y="496"/>
                  <a:pt x="1279" y="496"/>
                </a:cubicBezTo>
                <a:cubicBezTo>
                  <a:pt x="1194" y="496"/>
                  <a:pt x="1194" y="496"/>
                  <a:pt x="1194" y="496"/>
                </a:cubicBezTo>
                <a:lnTo>
                  <a:pt x="1194" y="158"/>
                </a:lnTo>
                <a:close/>
                <a:moveTo>
                  <a:pt x="1620" y="503"/>
                </a:moveTo>
                <a:cubicBezTo>
                  <a:pt x="1594" y="503"/>
                  <a:pt x="1571" y="498"/>
                  <a:pt x="1549" y="489"/>
                </a:cubicBezTo>
                <a:cubicBezTo>
                  <a:pt x="1527" y="480"/>
                  <a:pt x="1508" y="467"/>
                  <a:pt x="1492" y="451"/>
                </a:cubicBezTo>
                <a:cubicBezTo>
                  <a:pt x="1476" y="435"/>
                  <a:pt x="1464" y="416"/>
                  <a:pt x="1455" y="395"/>
                </a:cubicBezTo>
                <a:cubicBezTo>
                  <a:pt x="1446" y="374"/>
                  <a:pt x="1441" y="351"/>
                  <a:pt x="1441" y="327"/>
                </a:cubicBezTo>
                <a:cubicBezTo>
                  <a:pt x="1441" y="303"/>
                  <a:pt x="1446" y="280"/>
                  <a:pt x="1455" y="258"/>
                </a:cubicBezTo>
                <a:cubicBezTo>
                  <a:pt x="1464" y="237"/>
                  <a:pt x="1476" y="218"/>
                  <a:pt x="1492" y="202"/>
                </a:cubicBezTo>
                <a:cubicBezTo>
                  <a:pt x="1508" y="187"/>
                  <a:pt x="1527" y="174"/>
                  <a:pt x="1549" y="165"/>
                </a:cubicBezTo>
                <a:cubicBezTo>
                  <a:pt x="1571" y="156"/>
                  <a:pt x="1594" y="151"/>
                  <a:pt x="1620" y="151"/>
                </a:cubicBezTo>
                <a:cubicBezTo>
                  <a:pt x="1645" y="151"/>
                  <a:pt x="1668" y="156"/>
                  <a:pt x="1690" y="165"/>
                </a:cubicBezTo>
                <a:cubicBezTo>
                  <a:pt x="1712" y="174"/>
                  <a:pt x="1731" y="187"/>
                  <a:pt x="1747" y="202"/>
                </a:cubicBezTo>
                <a:cubicBezTo>
                  <a:pt x="1763" y="218"/>
                  <a:pt x="1776" y="237"/>
                  <a:pt x="1785" y="258"/>
                </a:cubicBezTo>
                <a:cubicBezTo>
                  <a:pt x="1794" y="280"/>
                  <a:pt x="1799" y="303"/>
                  <a:pt x="1799" y="327"/>
                </a:cubicBezTo>
                <a:cubicBezTo>
                  <a:pt x="1799" y="351"/>
                  <a:pt x="1794" y="374"/>
                  <a:pt x="1785" y="395"/>
                </a:cubicBezTo>
                <a:cubicBezTo>
                  <a:pt x="1776" y="416"/>
                  <a:pt x="1763" y="435"/>
                  <a:pt x="1747" y="451"/>
                </a:cubicBezTo>
                <a:cubicBezTo>
                  <a:pt x="1731" y="467"/>
                  <a:pt x="1713" y="480"/>
                  <a:pt x="1691" y="489"/>
                </a:cubicBezTo>
                <a:cubicBezTo>
                  <a:pt x="1669" y="498"/>
                  <a:pt x="1645" y="503"/>
                  <a:pt x="1620" y="503"/>
                </a:cubicBezTo>
                <a:close/>
                <a:moveTo>
                  <a:pt x="1620" y="421"/>
                </a:moveTo>
                <a:cubicBezTo>
                  <a:pt x="1633" y="421"/>
                  <a:pt x="1645" y="418"/>
                  <a:pt x="1657" y="413"/>
                </a:cubicBezTo>
                <a:cubicBezTo>
                  <a:pt x="1668" y="408"/>
                  <a:pt x="1678" y="402"/>
                  <a:pt x="1686" y="393"/>
                </a:cubicBezTo>
                <a:cubicBezTo>
                  <a:pt x="1694" y="385"/>
                  <a:pt x="1701" y="375"/>
                  <a:pt x="1706" y="364"/>
                </a:cubicBezTo>
                <a:cubicBezTo>
                  <a:pt x="1711" y="352"/>
                  <a:pt x="1713" y="340"/>
                  <a:pt x="1713" y="326"/>
                </a:cubicBezTo>
                <a:cubicBezTo>
                  <a:pt x="1713" y="313"/>
                  <a:pt x="1711" y="301"/>
                  <a:pt x="1706" y="289"/>
                </a:cubicBezTo>
                <a:cubicBezTo>
                  <a:pt x="1701" y="278"/>
                  <a:pt x="1694" y="268"/>
                  <a:pt x="1686" y="259"/>
                </a:cubicBezTo>
                <a:cubicBezTo>
                  <a:pt x="1678" y="251"/>
                  <a:pt x="1668" y="244"/>
                  <a:pt x="1657" y="239"/>
                </a:cubicBezTo>
                <a:cubicBezTo>
                  <a:pt x="1645" y="234"/>
                  <a:pt x="1633" y="232"/>
                  <a:pt x="1620" y="232"/>
                </a:cubicBezTo>
                <a:cubicBezTo>
                  <a:pt x="1607" y="232"/>
                  <a:pt x="1595" y="234"/>
                  <a:pt x="1584" y="239"/>
                </a:cubicBezTo>
                <a:cubicBezTo>
                  <a:pt x="1573" y="244"/>
                  <a:pt x="1563" y="251"/>
                  <a:pt x="1555" y="259"/>
                </a:cubicBezTo>
                <a:cubicBezTo>
                  <a:pt x="1546" y="268"/>
                  <a:pt x="1540" y="278"/>
                  <a:pt x="1535" y="289"/>
                </a:cubicBezTo>
                <a:cubicBezTo>
                  <a:pt x="1530" y="301"/>
                  <a:pt x="1528" y="313"/>
                  <a:pt x="1528" y="326"/>
                </a:cubicBezTo>
                <a:cubicBezTo>
                  <a:pt x="1528" y="340"/>
                  <a:pt x="1530" y="352"/>
                  <a:pt x="1535" y="364"/>
                </a:cubicBezTo>
                <a:cubicBezTo>
                  <a:pt x="1540" y="375"/>
                  <a:pt x="1546" y="385"/>
                  <a:pt x="1555" y="393"/>
                </a:cubicBezTo>
                <a:cubicBezTo>
                  <a:pt x="1563" y="402"/>
                  <a:pt x="1573" y="408"/>
                  <a:pt x="1584" y="413"/>
                </a:cubicBezTo>
                <a:cubicBezTo>
                  <a:pt x="1595" y="418"/>
                  <a:pt x="1607" y="421"/>
                  <a:pt x="1620" y="421"/>
                </a:cubicBezTo>
                <a:close/>
                <a:moveTo>
                  <a:pt x="0" y="158"/>
                </a:moveTo>
                <a:cubicBezTo>
                  <a:pt x="88" y="158"/>
                  <a:pt x="88" y="158"/>
                  <a:pt x="88" y="158"/>
                </a:cubicBezTo>
                <a:cubicBezTo>
                  <a:pt x="156" y="373"/>
                  <a:pt x="156" y="373"/>
                  <a:pt x="156" y="373"/>
                </a:cubicBezTo>
                <a:cubicBezTo>
                  <a:pt x="236" y="158"/>
                  <a:pt x="236" y="158"/>
                  <a:pt x="236" y="158"/>
                </a:cubicBezTo>
                <a:cubicBezTo>
                  <a:pt x="313" y="158"/>
                  <a:pt x="313" y="158"/>
                  <a:pt x="313" y="158"/>
                </a:cubicBezTo>
                <a:cubicBezTo>
                  <a:pt x="392" y="373"/>
                  <a:pt x="392" y="373"/>
                  <a:pt x="392" y="373"/>
                </a:cubicBezTo>
                <a:cubicBezTo>
                  <a:pt x="462" y="158"/>
                  <a:pt x="462" y="158"/>
                  <a:pt x="462" y="158"/>
                </a:cubicBezTo>
                <a:cubicBezTo>
                  <a:pt x="550" y="158"/>
                  <a:pt x="550" y="158"/>
                  <a:pt x="550" y="158"/>
                </a:cubicBezTo>
                <a:cubicBezTo>
                  <a:pt x="435" y="495"/>
                  <a:pt x="435" y="495"/>
                  <a:pt x="435" y="495"/>
                </a:cubicBezTo>
                <a:cubicBezTo>
                  <a:pt x="354" y="495"/>
                  <a:pt x="354" y="495"/>
                  <a:pt x="354" y="495"/>
                </a:cubicBezTo>
                <a:cubicBezTo>
                  <a:pt x="274" y="275"/>
                  <a:pt x="274" y="275"/>
                  <a:pt x="274" y="275"/>
                </a:cubicBezTo>
                <a:cubicBezTo>
                  <a:pt x="192" y="495"/>
                  <a:pt x="192" y="495"/>
                  <a:pt x="192" y="495"/>
                </a:cubicBezTo>
                <a:cubicBezTo>
                  <a:pt x="110" y="495"/>
                  <a:pt x="110" y="495"/>
                  <a:pt x="110" y="495"/>
                </a:cubicBezTo>
                <a:lnTo>
                  <a:pt x="0" y="15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_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42" y="447"/>
            <a:ext cx="12190517" cy="685716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" name="Straight Connector 9"/>
          <p:cNvCxnSpPr/>
          <p:nvPr userDrawn="1"/>
        </p:nvCxnSpPr>
        <p:spPr>
          <a:xfrm>
            <a:off x="1011491" y="-7916"/>
            <a:ext cx="0" cy="2394044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2"/>
          <p:cNvSpPr>
            <a:spLocks noGrp="1"/>
          </p:cNvSpPr>
          <p:nvPr>
            <p:ph type="body" idx="51" hasCustomPrompt="1"/>
          </p:nvPr>
        </p:nvSpPr>
        <p:spPr>
          <a:xfrm rot="16200000">
            <a:off x="-287193" y="1287878"/>
            <a:ext cx="2085771" cy="33236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200150" y="1606551"/>
            <a:ext cx="3621232" cy="831849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2800" b="1">
                <a:solidFill>
                  <a:schemeClr val="bg1"/>
                </a:solidFill>
                <a:latin typeface="Tenorite" pitchFamily="2" charset="0"/>
              </a:defRPr>
            </a:lvl1pPr>
          </a:lstStyle>
          <a:p>
            <a:r>
              <a:rPr lang="en-US"/>
              <a:t>Click to add </a:t>
            </a:r>
            <a:br>
              <a:rPr lang="en-US"/>
            </a:br>
            <a:r>
              <a:rPr lang="en-US"/>
              <a:t>section title</a:t>
            </a:r>
            <a:endParaRPr lang="en-US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52" hasCustomPrompt="1"/>
          </p:nvPr>
        </p:nvSpPr>
        <p:spPr>
          <a:xfrm>
            <a:off x="5352585" y="1606551"/>
            <a:ext cx="8251903" cy="409416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9500" b="0" spc="-300">
                <a:solidFill>
                  <a:schemeClr val="bg1"/>
                </a:solidFill>
                <a:latin typeface="Tenorite" pitchFamily="2" charset="0"/>
              </a:defRPr>
            </a:lvl1pPr>
          </a:lstStyle>
          <a:p>
            <a:pPr lvl="0"/>
            <a:r>
              <a:rPr lang="en-US"/>
              <a:t>##.</a:t>
            </a:r>
            <a:endParaRPr lang="en-US"/>
          </a:p>
        </p:txBody>
      </p:sp>
      <p:sp>
        <p:nvSpPr>
          <p:cNvPr id="2" name="Freeform 5"/>
          <p:cNvSpPr>
            <a:spLocks noEditPoints="1"/>
          </p:cNvSpPr>
          <p:nvPr userDrawn="1"/>
        </p:nvSpPr>
        <p:spPr bwMode="auto">
          <a:xfrm>
            <a:off x="11074081" y="6320972"/>
            <a:ext cx="711519" cy="263490"/>
          </a:xfrm>
          <a:custGeom>
            <a:avLst/>
            <a:gdLst>
              <a:gd name="T0" fmla="*/ 698 w 1799"/>
              <a:gd name="T1" fmla="*/ 158 h 664"/>
              <a:gd name="T2" fmla="*/ 610 w 1799"/>
              <a:gd name="T3" fmla="*/ 496 h 664"/>
              <a:gd name="T4" fmla="*/ 664 w 1799"/>
              <a:gd name="T5" fmla="*/ 7 h 664"/>
              <a:gd name="T6" fmla="*/ 638 w 1799"/>
              <a:gd name="T7" fmla="*/ 105 h 664"/>
              <a:gd name="T8" fmla="*/ 664 w 1799"/>
              <a:gd name="T9" fmla="*/ 7 h 664"/>
              <a:gd name="T10" fmla="*/ 907 w 1799"/>
              <a:gd name="T11" fmla="*/ 491 h 664"/>
              <a:gd name="T12" fmla="*/ 863 w 1799"/>
              <a:gd name="T13" fmla="*/ 664 h 664"/>
              <a:gd name="T14" fmla="*/ 777 w 1799"/>
              <a:gd name="T15" fmla="*/ 158 h 664"/>
              <a:gd name="T16" fmla="*/ 862 w 1799"/>
              <a:gd name="T17" fmla="*/ 205 h 664"/>
              <a:gd name="T18" fmla="*/ 969 w 1799"/>
              <a:gd name="T19" fmla="*/ 151 h 664"/>
              <a:gd name="T20" fmla="*/ 1082 w 1799"/>
              <a:gd name="T21" fmla="*/ 199 h 664"/>
              <a:gd name="T22" fmla="*/ 1131 w 1799"/>
              <a:gd name="T23" fmla="*/ 327 h 664"/>
              <a:gd name="T24" fmla="*/ 1081 w 1799"/>
              <a:gd name="T25" fmla="*/ 455 h 664"/>
              <a:gd name="T26" fmla="*/ 969 w 1799"/>
              <a:gd name="T27" fmla="*/ 503 h 664"/>
              <a:gd name="T28" fmla="*/ 988 w 1799"/>
              <a:gd name="T29" fmla="*/ 414 h 664"/>
              <a:gd name="T30" fmla="*/ 1038 w 1799"/>
              <a:gd name="T31" fmla="*/ 364 h 664"/>
              <a:gd name="T32" fmla="*/ 1038 w 1799"/>
              <a:gd name="T33" fmla="*/ 289 h 664"/>
              <a:gd name="T34" fmla="*/ 988 w 1799"/>
              <a:gd name="T35" fmla="*/ 239 h 664"/>
              <a:gd name="T36" fmla="*/ 915 w 1799"/>
              <a:gd name="T37" fmla="*/ 239 h 664"/>
              <a:gd name="T38" fmla="*/ 865 w 1799"/>
              <a:gd name="T39" fmla="*/ 289 h 664"/>
              <a:gd name="T40" fmla="*/ 865 w 1799"/>
              <a:gd name="T41" fmla="*/ 364 h 664"/>
              <a:gd name="T42" fmla="*/ 915 w 1799"/>
              <a:gd name="T43" fmla="*/ 414 h 664"/>
              <a:gd name="T44" fmla="*/ 1194 w 1799"/>
              <a:gd name="T45" fmla="*/ 158 h 664"/>
              <a:gd name="T46" fmla="*/ 1279 w 1799"/>
              <a:gd name="T47" fmla="*/ 210 h 664"/>
              <a:gd name="T48" fmla="*/ 1372 w 1799"/>
              <a:gd name="T49" fmla="*/ 152 h 664"/>
              <a:gd name="T50" fmla="*/ 1429 w 1799"/>
              <a:gd name="T51" fmla="*/ 165 h 664"/>
              <a:gd name="T52" fmla="*/ 1379 w 1799"/>
              <a:gd name="T53" fmla="*/ 242 h 664"/>
              <a:gd name="T54" fmla="*/ 1299 w 1799"/>
              <a:gd name="T55" fmla="*/ 257 h 664"/>
              <a:gd name="T56" fmla="*/ 1279 w 1799"/>
              <a:gd name="T57" fmla="*/ 496 h 664"/>
              <a:gd name="T58" fmla="*/ 1194 w 1799"/>
              <a:gd name="T59" fmla="*/ 158 h 664"/>
              <a:gd name="T60" fmla="*/ 1549 w 1799"/>
              <a:gd name="T61" fmla="*/ 489 h 664"/>
              <a:gd name="T62" fmla="*/ 1455 w 1799"/>
              <a:gd name="T63" fmla="*/ 395 h 664"/>
              <a:gd name="T64" fmla="*/ 1455 w 1799"/>
              <a:gd name="T65" fmla="*/ 258 h 664"/>
              <a:gd name="T66" fmla="*/ 1549 w 1799"/>
              <a:gd name="T67" fmla="*/ 165 h 664"/>
              <a:gd name="T68" fmla="*/ 1690 w 1799"/>
              <a:gd name="T69" fmla="*/ 165 h 664"/>
              <a:gd name="T70" fmla="*/ 1785 w 1799"/>
              <a:gd name="T71" fmla="*/ 258 h 664"/>
              <a:gd name="T72" fmla="*/ 1785 w 1799"/>
              <a:gd name="T73" fmla="*/ 395 h 664"/>
              <a:gd name="T74" fmla="*/ 1691 w 1799"/>
              <a:gd name="T75" fmla="*/ 489 h 664"/>
              <a:gd name="T76" fmla="*/ 1620 w 1799"/>
              <a:gd name="T77" fmla="*/ 421 h 664"/>
              <a:gd name="T78" fmla="*/ 1686 w 1799"/>
              <a:gd name="T79" fmla="*/ 393 h 664"/>
              <a:gd name="T80" fmla="*/ 1713 w 1799"/>
              <a:gd name="T81" fmla="*/ 326 h 664"/>
              <a:gd name="T82" fmla="*/ 1686 w 1799"/>
              <a:gd name="T83" fmla="*/ 259 h 664"/>
              <a:gd name="T84" fmla="*/ 1620 w 1799"/>
              <a:gd name="T85" fmla="*/ 232 h 664"/>
              <a:gd name="T86" fmla="*/ 1555 w 1799"/>
              <a:gd name="T87" fmla="*/ 259 h 664"/>
              <a:gd name="T88" fmla="*/ 1528 w 1799"/>
              <a:gd name="T89" fmla="*/ 326 h 664"/>
              <a:gd name="T90" fmla="*/ 1555 w 1799"/>
              <a:gd name="T91" fmla="*/ 393 h 664"/>
              <a:gd name="T92" fmla="*/ 1620 w 1799"/>
              <a:gd name="T93" fmla="*/ 421 h 664"/>
              <a:gd name="T94" fmla="*/ 88 w 1799"/>
              <a:gd name="T95" fmla="*/ 158 h 664"/>
              <a:gd name="T96" fmla="*/ 236 w 1799"/>
              <a:gd name="T97" fmla="*/ 158 h 664"/>
              <a:gd name="T98" fmla="*/ 392 w 1799"/>
              <a:gd name="T99" fmla="*/ 373 h 664"/>
              <a:gd name="T100" fmla="*/ 550 w 1799"/>
              <a:gd name="T101" fmla="*/ 158 h 664"/>
              <a:gd name="T102" fmla="*/ 354 w 1799"/>
              <a:gd name="T103" fmla="*/ 495 h 664"/>
              <a:gd name="T104" fmla="*/ 192 w 1799"/>
              <a:gd name="T105" fmla="*/ 495 h 664"/>
              <a:gd name="T106" fmla="*/ 0 w 1799"/>
              <a:gd name="T107" fmla="*/ 158 h 6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799" h="664">
                <a:moveTo>
                  <a:pt x="610" y="158"/>
                </a:moveTo>
                <a:cubicBezTo>
                  <a:pt x="698" y="158"/>
                  <a:pt x="698" y="158"/>
                  <a:pt x="698" y="158"/>
                </a:cubicBezTo>
                <a:cubicBezTo>
                  <a:pt x="698" y="496"/>
                  <a:pt x="698" y="496"/>
                  <a:pt x="698" y="496"/>
                </a:cubicBezTo>
                <a:cubicBezTo>
                  <a:pt x="610" y="496"/>
                  <a:pt x="610" y="496"/>
                  <a:pt x="610" y="496"/>
                </a:cubicBezTo>
                <a:lnTo>
                  <a:pt x="610" y="158"/>
                </a:lnTo>
                <a:close/>
                <a:moveTo>
                  <a:pt x="664" y="7"/>
                </a:moveTo>
                <a:cubicBezTo>
                  <a:pt x="637" y="0"/>
                  <a:pt x="609" y="16"/>
                  <a:pt x="602" y="43"/>
                </a:cubicBezTo>
                <a:cubicBezTo>
                  <a:pt x="595" y="70"/>
                  <a:pt x="611" y="98"/>
                  <a:pt x="638" y="105"/>
                </a:cubicBezTo>
                <a:cubicBezTo>
                  <a:pt x="665" y="112"/>
                  <a:pt x="693" y="96"/>
                  <a:pt x="700" y="69"/>
                </a:cubicBezTo>
                <a:cubicBezTo>
                  <a:pt x="707" y="42"/>
                  <a:pt x="691" y="14"/>
                  <a:pt x="664" y="7"/>
                </a:cubicBezTo>
                <a:close/>
                <a:moveTo>
                  <a:pt x="969" y="503"/>
                </a:moveTo>
                <a:cubicBezTo>
                  <a:pt x="946" y="503"/>
                  <a:pt x="926" y="499"/>
                  <a:pt x="907" y="491"/>
                </a:cubicBezTo>
                <a:cubicBezTo>
                  <a:pt x="889" y="482"/>
                  <a:pt x="874" y="470"/>
                  <a:pt x="863" y="455"/>
                </a:cubicBezTo>
                <a:cubicBezTo>
                  <a:pt x="863" y="664"/>
                  <a:pt x="863" y="664"/>
                  <a:pt x="863" y="664"/>
                </a:cubicBezTo>
                <a:cubicBezTo>
                  <a:pt x="777" y="664"/>
                  <a:pt x="777" y="664"/>
                  <a:pt x="777" y="664"/>
                </a:cubicBezTo>
                <a:cubicBezTo>
                  <a:pt x="777" y="158"/>
                  <a:pt x="777" y="158"/>
                  <a:pt x="777" y="158"/>
                </a:cubicBezTo>
                <a:cubicBezTo>
                  <a:pt x="862" y="158"/>
                  <a:pt x="862" y="158"/>
                  <a:pt x="862" y="158"/>
                </a:cubicBezTo>
                <a:cubicBezTo>
                  <a:pt x="862" y="205"/>
                  <a:pt x="862" y="205"/>
                  <a:pt x="862" y="205"/>
                </a:cubicBezTo>
                <a:cubicBezTo>
                  <a:pt x="874" y="188"/>
                  <a:pt x="888" y="175"/>
                  <a:pt x="907" y="166"/>
                </a:cubicBezTo>
                <a:cubicBezTo>
                  <a:pt x="925" y="156"/>
                  <a:pt x="946" y="151"/>
                  <a:pt x="969" y="151"/>
                </a:cubicBezTo>
                <a:cubicBezTo>
                  <a:pt x="990" y="151"/>
                  <a:pt x="1010" y="155"/>
                  <a:pt x="1030" y="163"/>
                </a:cubicBezTo>
                <a:cubicBezTo>
                  <a:pt x="1050" y="172"/>
                  <a:pt x="1067" y="183"/>
                  <a:pt x="1082" y="199"/>
                </a:cubicBezTo>
                <a:cubicBezTo>
                  <a:pt x="1097" y="214"/>
                  <a:pt x="1109" y="233"/>
                  <a:pt x="1118" y="254"/>
                </a:cubicBezTo>
                <a:cubicBezTo>
                  <a:pt x="1127" y="276"/>
                  <a:pt x="1131" y="300"/>
                  <a:pt x="1131" y="327"/>
                </a:cubicBezTo>
                <a:cubicBezTo>
                  <a:pt x="1131" y="354"/>
                  <a:pt x="1127" y="378"/>
                  <a:pt x="1118" y="400"/>
                </a:cubicBezTo>
                <a:cubicBezTo>
                  <a:pt x="1108" y="421"/>
                  <a:pt x="1096" y="440"/>
                  <a:pt x="1081" y="455"/>
                </a:cubicBezTo>
                <a:cubicBezTo>
                  <a:pt x="1066" y="471"/>
                  <a:pt x="1049" y="482"/>
                  <a:pt x="1030" y="491"/>
                </a:cubicBezTo>
                <a:cubicBezTo>
                  <a:pt x="1010" y="499"/>
                  <a:pt x="990" y="503"/>
                  <a:pt x="969" y="503"/>
                </a:cubicBezTo>
                <a:close/>
                <a:moveTo>
                  <a:pt x="952" y="421"/>
                </a:moveTo>
                <a:cubicBezTo>
                  <a:pt x="965" y="421"/>
                  <a:pt x="977" y="419"/>
                  <a:pt x="988" y="414"/>
                </a:cubicBezTo>
                <a:cubicBezTo>
                  <a:pt x="999" y="409"/>
                  <a:pt x="1009" y="402"/>
                  <a:pt x="1018" y="394"/>
                </a:cubicBezTo>
                <a:cubicBezTo>
                  <a:pt x="1026" y="385"/>
                  <a:pt x="1033" y="375"/>
                  <a:pt x="1038" y="364"/>
                </a:cubicBezTo>
                <a:cubicBezTo>
                  <a:pt x="1043" y="352"/>
                  <a:pt x="1045" y="340"/>
                  <a:pt x="1045" y="326"/>
                </a:cubicBezTo>
                <a:cubicBezTo>
                  <a:pt x="1045" y="313"/>
                  <a:pt x="1043" y="301"/>
                  <a:pt x="1038" y="289"/>
                </a:cubicBezTo>
                <a:cubicBezTo>
                  <a:pt x="1033" y="278"/>
                  <a:pt x="1026" y="268"/>
                  <a:pt x="1018" y="259"/>
                </a:cubicBezTo>
                <a:cubicBezTo>
                  <a:pt x="1009" y="251"/>
                  <a:pt x="999" y="244"/>
                  <a:pt x="988" y="239"/>
                </a:cubicBezTo>
                <a:cubicBezTo>
                  <a:pt x="977" y="234"/>
                  <a:pt x="965" y="231"/>
                  <a:pt x="952" y="231"/>
                </a:cubicBezTo>
                <a:cubicBezTo>
                  <a:pt x="938" y="231"/>
                  <a:pt x="926" y="234"/>
                  <a:pt x="915" y="239"/>
                </a:cubicBezTo>
                <a:cubicBezTo>
                  <a:pt x="903" y="244"/>
                  <a:pt x="893" y="251"/>
                  <a:pt x="885" y="259"/>
                </a:cubicBezTo>
                <a:cubicBezTo>
                  <a:pt x="877" y="268"/>
                  <a:pt x="870" y="278"/>
                  <a:pt x="865" y="289"/>
                </a:cubicBezTo>
                <a:cubicBezTo>
                  <a:pt x="860" y="301"/>
                  <a:pt x="858" y="313"/>
                  <a:pt x="858" y="326"/>
                </a:cubicBezTo>
                <a:cubicBezTo>
                  <a:pt x="858" y="340"/>
                  <a:pt x="860" y="352"/>
                  <a:pt x="865" y="364"/>
                </a:cubicBezTo>
                <a:cubicBezTo>
                  <a:pt x="870" y="375"/>
                  <a:pt x="877" y="385"/>
                  <a:pt x="885" y="394"/>
                </a:cubicBezTo>
                <a:cubicBezTo>
                  <a:pt x="893" y="402"/>
                  <a:pt x="903" y="409"/>
                  <a:pt x="915" y="414"/>
                </a:cubicBezTo>
                <a:cubicBezTo>
                  <a:pt x="926" y="419"/>
                  <a:pt x="938" y="421"/>
                  <a:pt x="952" y="421"/>
                </a:cubicBezTo>
                <a:close/>
                <a:moveTo>
                  <a:pt x="1194" y="158"/>
                </a:moveTo>
                <a:cubicBezTo>
                  <a:pt x="1279" y="158"/>
                  <a:pt x="1279" y="158"/>
                  <a:pt x="1279" y="158"/>
                </a:cubicBezTo>
                <a:cubicBezTo>
                  <a:pt x="1279" y="210"/>
                  <a:pt x="1279" y="210"/>
                  <a:pt x="1279" y="210"/>
                </a:cubicBezTo>
                <a:cubicBezTo>
                  <a:pt x="1287" y="190"/>
                  <a:pt x="1299" y="175"/>
                  <a:pt x="1315" y="166"/>
                </a:cubicBezTo>
                <a:cubicBezTo>
                  <a:pt x="1331" y="157"/>
                  <a:pt x="1350" y="152"/>
                  <a:pt x="1372" y="152"/>
                </a:cubicBezTo>
                <a:cubicBezTo>
                  <a:pt x="1383" y="152"/>
                  <a:pt x="1394" y="153"/>
                  <a:pt x="1403" y="156"/>
                </a:cubicBezTo>
                <a:cubicBezTo>
                  <a:pt x="1413" y="158"/>
                  <a:pt x="1422" y="161"/>
                  <a:pt x="1429" y="165"/>
                </a:cubicBezTo>
                <a:cubicBezTo>
                  <a:pt x="1397" y="250"/>
                  <a:pt x="1397" y="250"/>
                  <a:pt x="1397" y="250"/>
                </a:cubicBezTo>
                <a:cubicBezTo>
                  <a:pt x="1393" y="247"/>
                  <a:pt x="1387" y="244"/>
                  <a:pt x="1379" y="242"/>
                </a:cubicBezTo>
                <a:cubicBezTo>
                  <a:pt x="1371" y="239"/>
                  <a:pt x="1362" y="238"/>
                  <a:pt x="1352" y="238"/>
                </a:cubicBezTo>
                <a:cubicBezTo>
                  <a:pt x="1330" y="238"/>
                  <a:pt x="1313" y="244"/>
                  <a:pt x="1299" y="257"/>
                </a:cubicBezTo>
                <a:cubicBezTo>
                  <a:pt x="1286" y="269"/>
                  <a:pt x="1279" y="289"/>
                  <a:pt x="1279" y="318"/>
                </a:cubicBezTo>
                <a:cubicBezTo>
                  <a:pt x="1279" y="496"/>
                  <a:pt x="1279" y="496"/>
                  <a:pt x="1279" y="496"/>
                </a:cubicBezTo>
                <a:cubicBezTo>
                  <a:pt x="1194" y="496"/>
                  <a:pt x="1194" y="496"/>
                  <a:pt x="1194" y="496"/>
                </a:cubicBezTo>
                <a:lnTo>
                  <a:pt x="1194" y="158"/>
                </a:lnTo>
                <a:close/>
                <a:moveTo>
                  <a:pt x="1620" y="503"/>
                </a:moveTo>
                <a:cubicBezTo>
                  <a:pt x="1594" y="503"/>
                  <a:pt x="1571" y="498"/>
                  <a:pt x="1549" y="489"/>
                </a:cubicBezTo>
                <a:cubicBezTo>
                  <a:pt x="1527" y="480"/>
                  <a:pt x="1508" y="467"/>
                  <a:pt x="1492" y="451"/>
                </a:cubicBezTo>
                <a:cubicBezTo>
                  <a:pt x="1476" y="435"/>
                  <a:pt x="1464" y="416"/>
                  <a:pt x="1455" y="395"/>
                </a:cubicBezTo>
                <a:cubicBezTo>
                  <a:pt x="1446" y="374"/>
                  <a:pt x="1441" y="351"/>
                  <a:pt x="1441" y="327"/>
                </a:cubicBezTo>
                <a:cubicBezTo>
                  <a:pt x="1441" y="303"/>
                  <a:pt x="1446" y="280"/>
                  <a:pt x="1455" y="258"/>
                </a:cubicBezTo>
                <a:cubicBezTo>
                  <a:pt x="1464" y="237"/>
                  <a:pt x="1476" y="218"/>
                  <a:pt x="1492" y="202"/>
                </a:cubicBezTo>
                <a:cubicBezTo>
                  <a:pt x="1508" y="187"/>
                  <a:pt x="1527" y="174"/>
                  <a:pt x="1549" y="165"/>
                </a:cubicBezTo>
                <a:cubicBezTo>
                  <a:pt x="1571" y="156"/>
                  <a:pt x="1594" y="151"/>
                  <a:pt x="1620" y="151"/>
                </a:cubicBezTo>
                <a:cubicBezTo>
                  <a:pt x="1645" y="151"/>
                  <a:pt x="1668" y="156"/>
                  <a:pt x="1690" y="165"/>
                </a:cubicBezTo>
                <a:cubicBezTo>
                  <a:pt x="1712" y="174"/>
                  <a:pt x="1731" y="187"/>
                  <a:pt x="1747" y="202"/>
                </a:cubicBezTo>
                <a:cubicBezTo>
                  <a:pt x="1763" y="218"/>
                  <a:pt x="1776" y="237"/>
                  <a:pt x="1785" y="258"/>
                </a:cubicBezTo>
                <a:cubicBezTo>
                  <a:pt x="1794" y="280"/>
                  <a:pt x="1799" y="303"/>
                  <a:pt x="1799" y="327"/>
                </a:cubicBezTo>
                <a:cubicBezTo>
                  <a:pt x="1799" y="351"/>
                  <a:pt x="1794" y="374"/>
                  <a:pt x="1785" y="395"/>
                </a:cubicBezTo>
                <a:cubicBezTo>
                  <a:pt x="1776" y="416"/>
                  <a:pt x="1763" y="435"/>
                  <a:pt x="1747" y="451"/>
                </a:cubicBezTo>
                <a:cubicBezTo>
                  <a:pt x="1731" y="467"/>
                  <a:pt x="1713" y="480"/>
                  <a:pt x="1691" y="489"/>
                </a:cubicBezTo>
                <a:cubicBezTo>
                  <a:pt x="1669" y="498"/>
                  <a:pt x="1645" y="503"/>
                  <a:pt x="1620" y="503"/>
                </a:cubicBezTo>
                <a:close/>
                <a:moveTo>
                  <a:pt x="1620" y="421"/>
                </a:moveTo>
                <a:cubicBezTo>
                  <a:pt x="1633" y="421"/>
                  <a:pt x="1645" y="418"/>
                  <a:pt x="1657" y="413"/>
                </a:cubicBezTo>
                <a:cubicBezTo>
                  <a:pt x="1668" y="408"/>
                  <a:pt x="1678" y="402"/>
                  <a:pt x="1686" y="393"/>
                </a:cubicBezTo>
                <a:cubicBezTo>
                  <a:pt x="1694" y="385"/>
                  <a:pt x="1701" y="375"/>
                  <a:pt x="1706" y="364"/>
                </a:cubicBezTo>
                <a:cubicBezTo>
                  <a:pt x="1711" y="352"/>
                  <a:pt x="1713" y="340"/>
                  <a:pt x="1713" y="326"/>
                </a:cubicBezTo>
                <a:cubicBezTo>
                  <a:pt x="1713" y="313"/>
                  <a:pt x="1711" y="301"/>
                  <a:pt x="1706" y="289"/>
                </a:cubicBezTo>
                <a:cubicBezTo>
                  <a:pt x="1701" y="278"/>
                  <a:pt x="1694" y="268"/>
                  <a:pt x="1686" y="259"/>
                </a:cubicBezTo>
                <a:cubicBezTo>
                  <a:pt x="1678" y="251"/>
                  <a:pt x="1668" y="244"/>
                  <a:pt x="1657" y="239"/>
                </a:cubicBezTo>
                <a:cubicBezTo>
                  <a:pt x="1645" y="234"/>
                  <a:pt x="1633" y="232"/>
                  <a:pt x="1620" y="232"/>
                </a:cubicBezTo>
                <a:cubicBezTo>
                  <a:pt x="1607" y="232"/>
                  <a:pt x="1595" y="234"/>
                  <a:pt x="1584" y="239"/>
                </a:cubicBezTo>
                <a:cubicBezTo>
                  <a:pt x="1573" y="244"/>
                  <a:pt x="1563" y="251"/>
                  <a:pt x="1555" y="259"/>
                </a:cubicBezTo>
                <a:cubicBezTo>
                  <a:pt x="1546" y="268"/>
                  <a:pt x="1540" y="278"/>
                  <a:pt x="1535" y="289"/>
                </a:cubicBezTo>
                <a:cubicBezTo>
                  <a:pt x="1530" y="301"/>
                  <a:pt x="1528" y="313"/>
                  <a:pt x="1528" y="326"/>
                </a:cubicBezTo>
                <a:cubicBezTo>
                  <a:pt x="1528" y="340"/>
                  <a:pt x="1530" y="352"/>
                  <a:pt x="1535" y="364"/>
                </a:cubicBezTo>
                <a:cubicBezTo>
                  <a:pt x="1540" y="375"/>
                  <a:pt x="1546" y="385"/>
                  <a:pt x="1555" y="393"/>
                </a:cubicBezTo>
                <a:cubicBezTo>
                  <a:pt x="1563" y="402"/>
                  <a:pt x="1573" y="408"/>
                  <a:pt x="1584" y="413"/>
                </a:cubicBezTo>
                <a:cubicBezTo>
                  <a:pt x="1595" y="418"/>
                  <a:pt x="1607" y="421"/>
                  <a:pt x="1620" y="421"/>
                </a:cubicBezTo>
                <a:close/>
                <a:moveTo>
                  <a:pt x="0" y="158"/>
                </a:moveTo>
                <a:cubicBezTo>
                  <a:pt x="88" y="158"/>
                  <a:pt x="88" y="158"/>
                  <a:pt x="88" y="158"/>
                </a:cubicBezTo>
                <a:cubicBezTo>
                  <a:pt x="156" y="373"/>
                  <a:pt x="156" y="373"/>
                  <a:pt x="156" y="373"/>
                </a:cubicBezTo>
                <a:cubicBezTo>
                  <a:pt x="236" y="158"/>
                  <a:pt x="236" y="158"/>
                  <a:pt x="236" y="158"/>
                </a:cubicBezTo>
                <a:cubicBezTo>
                  <a:pt x="313" y="158"/>
                  <a:pt x="313" y="158"/>
                  <a:pt x="313" y="158"/>
                </a:cubicBezTo>
                <a:cubicBezTo>
                  <a:pt x="392" y="373"/>
                  <a:pt x="392" y="373"/>
                  <a:pt x="392" y="373"/>
                </a:cubicBezTo>
                <a:cubicBezTo>
                  <a:pt x="462" y="158"/>
                  <a:pt x="462" y="158"/>
                  <a:pt x="462" y="158"/>
                </a:cubicBezTo>
                <a:cubicBezTo>
                  <a:pt x="550" y="158"/>
                  <a:pt x="550" y="158"/>
                  <a:pt x="550" y="158"/>
                </a:cubicBezTo>
                <a:cubicBezTo>
                  <a:pt x="435" y="495"/>
                  <a:pt x="435" y="495"/>
                  <a:pt x="435" y="495"/>
                </a:cubicBezTo>
                <a:cubicBezTo>
                  <a:pt x="354" y="495"/>
                  <a:pt x="354" y="495"/>
                  <a:pt x="354" y="495"/>
                </a:cubicBezTo>
                <a:cubicBezTo>
                  <a:pt x="274" y="275"/>
                  <a:pt x="274" y="275"/>
                  <a:pt x="274" y="275"/>
                </a:cubicBezTo>
                <a:cubicBezTo>
                  <a:pt x="192" y="495"/>
                  <a:pt x="192" y="495"/>
                  <a:pt x="192" y="495"/>
                </a:cubicBezTo>
                <a:cubicBezTo>
                  <a:pt x="110" y="495"/>
                  <a:pt x="110" y="495"/>
                  <a:pt x="110" y="495"/>
                </a:cubicBezTo>
                <a:lnTo>
                  <a:pt x="0" y="15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_Vio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>
          <a:xfrm>
            <a:off x="742" y="447"/>
            <a:ext cx="12190519" cy="6857167"/>
          </a:xfrm>
          <a:prstGeom prst="rect">
            <a:avLst/>
          </a:prstGeom>
        </p:spPr>
      </p:pic>
      <p:cxnSp>
        <p:nvCxnSpPr>
          <p:cNvPr id="9" name="Straight Connector 9"/>
          <p:cNvCxnSpPr/>
          <p:nvPr userDrawn="1"/>
        </p:nvCxnSpPr>
        <p:spPr>
          <a:xfrm>
            <a:off x="1011491" y="-7915"/>
            <a:ext cx="0" cy="2394044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2"/>
          <p:cNvSpPr>
            <a:spLocks noGrp="1"/>
          </p:cNvSpPr>
          <p:nvPr>
            <p:ph type="body" idx="51" hasCustomPrompt="1"/>
          </p:nvPr>
        </p:nvSpPr>
        <p:spPr>
          <a:xfrm rot="16200000">
            <a:off x="-287192" y="1287880"/>
            <a:ext cx="2085771" cy="33236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200151" y="1606551"/>
            <a:ext cx="3621232" cy="831849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2800" b="1">
                <a:solidFill>
                  <a:schemeClr val="bg1"/>
                </a:solidFill>
                <a:latin typeface="Tenorite" pitchFamily="2" charset="0"/>
              </a:defRPr>
            </a:lvl1pPr>
          </a:lstStyle>
          <a:p>
            <a:r>
              <a:rPr lang="en-US"/>
              <a:t>Click to add </a:t>
            </a:r>
            <a:br>
              <a:rPr lang="en-US"/>
            </a:br>
            <a:r>
              <a:rPr lang="en-US"/>
              <a:t>section title</a:t>
            </a:r>
            <a:endParaRPr lang="en-US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52" hasCustomPrompt="1"/>
          </p:nvPr>
        </p:nvSpPr>
        <p:spPr>
          <a:xfrm>
            <a:off x="5352586" y="1606551"/>
            <a:ext cx="8251903" cy="40941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9500" b="0" spc="-300">
                <a:solidFill>
                  <a:schemeClr val="bg1"/>
                </a:solidFill>
                <a:latin typeface="Tenorite" pitchFamily="2" charset="0"/>
              </a:defRPr>
            </a:lvl1pPr>
          </a:lstStyle>
          <a:p>
            <a:pPr lvl="0"/>
            <a:r>
              <a:rPr lang="en-US"/>
              <a:t>##.</a:t>
            </a:r>
            <a:endParaRPr lang="en-US"/>
          </a:p>
        </p:txBody>
      </p:sp>
      <p:sp>
        <p:nvSpPr>
          <p:cNvPr id="7" name="Freeform 5"/>
          <p:cNvSpPr>
            <a:spLocks noEditPoints="1"/>
          </p:cNvSpPr>
          <p:nvPr userDrawn="1"/>
        </p:nvSpPr>
        <p:spPr bwMode="auto">
          <a:xfrm>
            <a:off x="11074082" y="6320972"/>
            <a:ext cx="711519" cy="263491"/>
          </a:xfrm>
          <a:custGeom>
            <a:avLst/>
            <a:gdLst>
              <a:gd name="T0" fmla="*/ 698 w 1799"/>
              <a:gd name="T1" fmla="*/ 158 h 664"/>
              <a:gd name="T2" fmla="*/ 610 w 1799"/>
              <a:gd name="T3" fmla="*/ 496 h 664"/>
              <a:gd name="T4" fmla="*/ 664 w 1799"/>
              <a:gd name="T5" fmla="*/ 7 h 664"/>
              <a:gd name="T6" fmla="*/ 638 w 1799"/>
              <a:gd name="T7" fmla="*/ 105 h 664"/>
              <a:gd name="T8" fmla="*/ 664 w 1799"/>
              <a:gd name="T9" fmla="*/ 7 h 664"/>
              <a:gd name="T10" fmla="*/ 907 w 1799"/>
              <a:gd name="T11" fmla="*/ 491 h 664"/>
              <a:gd name="T12" fmla="*/ 863 w 1799"/>
              <a:gd name="T13" fmla="*/ 664 h 664"/>
              <a:gd name="T14" fmla="*/ 777 w 1799"/>
              <a:gd name="T15" fmla="*/ 158 h 664"/>
              <a:gd name="T16" fmla="*/ 862 w 1799"/>
              <a:gd name="T17" fmla="*/ 205 h 664"/>
              <a:gd name="T18" fmla="*/ 969 w 1799"/>
              <a:gd name="T19" fmla="*/ 151 h 664"/>
              <a:gd name="T20" fmla="*/ 1082 w 1799"/>
              <a:gd name="T21" fmla="*/ 199 h 664"/>
              <a:gd name="T22" fmla="*/ 1131 w 1799"/>
              <a:gd name="T23" fmla="*/ 327 h 664"/>
              <a:gd name="T24" fmla="*/ 1081 w 1799"/>
              <a:gd name="T25" fmla="*/ 455 h 664"/>
              <a:gd name="T26" fmla="*/ 969 w 1799"/>
              <a:gd name="T27" fmla="*/ 503 h 664"/>
              <a:gd name="T28" fmla="*/ 988 w 1799"/>
              <a:gd name="T29" fmla="*/ 414 h 664"/>
              <a:gd name="T30" fmla="*/ 1038 w 1799"/>
              <a:gd name="T31" fmla="*/ 364 h 664"/>
              <a:gd name="T32" fmla="*/ 1038 w 1799"/>
              <a:gd name="T33" fmla="*/ 289 h 664"/>
              <a:gd name="T34" fmla="*/ 988 w 1799"/>
              <a:gd name="T35" fmla="*/ 239 h 664"/>
              <a:gd name="T36" fmla="*/ 915 w 1799"/>
              <a:gd name="T37" fmla="*/ 239 h 664"/>
              <a:gd name="T38" fmla="*/ 865 w 1799"/>
              <a:gd name="T39" fmla="*/ 289 h 664"/>
              <a:gd name="T40" fmla="*/ 865 w 1799"/>
              <a:gd name="T41" fmla="*/ 364 h 664"/>
              <a:gd name="T42" fmla="*/ 915 w 1799"/>
              <a:gd name="T43" fmla="*/ 414 h 664"/>
              <a:gd name="T44" fmla="*/ 1194 w 1799"/>
              <a:gd name="T45" fmla="*/ 158 h 664"/>
              <a:gd name="T46" fmla="*/ 1279 w 1799"/>
              <a:gd name="T47" fmla="*/ 210 h 664"/>
              <a:gd name="T48" fmla="*/ 1372 w 1799"/>
              <a:gd name="T49" fmla="*/ 152 h 664"/>
              <a:gd name="T50" fmla="*/ 1429 w 1799"/>
              <a:gd name="T51" fmla="*/ 165 h 664"/>
              <a:gd name="T52" fmla="*/ 1379 w 1799"/>
              <a:gd name="T53" fmla="*/ 242 h 664"/>
              <a:gd name="T54" fmla="*/ 1299 w 1799"/>
              <a:gd name="T55" fmla="*/ 257 h 664"/>
              <a:gd name="T56" fmla="*/ 1279 w 1799"/>
              <a:gd name="T57" fmla="*/ 496 h 664"/>
              <a:gd name="T58" fmla="*/ 1194 w 1799"/>
              <a:gd name="T59" fmla="*/ 158 h 664"/>
              <a:gd name="T60" fmla="*/ 1549 w 1799"/>
              <a:gd name="T61" fmla="*/ 489 h 664"/>
              <a:gd name="T62" fmla="*/ 1455 w 1799"/>
              <a:gd name="T63" fmla="*/ 395 h 664"/>
              <a:gd name="T64" fmla="*/ 1455 w 1799"/>
              <a:gd name="T65" fmla="*/ 258 h 664"/>
              <a:gd name="T66" fmla="*/ 1549 w 1799"/>
              <a:gd name="T67" fmla="*/ 165 h 664"/>
              <a:gd name="T68" fmla="*/ 1690 w 1799"/>
              <a:gd name="T69" fmla="*/ 165 h 664"/>
              <a:gd name="T70" fmla="*/ 1785 w 1799"/>
              <a:gd name="T71" fmla="*/ 258 h 664"/>
              <a:gd name="T72" fmla="*/ 1785 w 1799"/>
              <a:gd name="T73" fmla="*/ 395 h 664"/>
              <a:gd name="T74" fmla="*/ 1691 w 1799"/>
              <a:gd name="T75" fmla="*/ 489 h 664"/>
              <a:gd name="T76" fmla="*/ 1620 w 1799"/>
              <a:gd name="T77" fmla="*/ 421 h 664"/>
              <a:gd name="T78" fmla="*/ 1686 w 1799"/>
              <a:gd name="T79" fmla="*/ 393 h 664"/>
              <a:gd name="T80" fmla="*/ 1713 w 1799"/>
              <a:gd name="T81" fmla="*/ 326 h 664"/>
              <a:gd name="T82" fmla="*/ 1686 w 1799"/>
              <a:gd name="T83" fmla="*/ 259 h 664"/>
              <a:gd name="T84" fmla="*/ 1620 w 1799"/>
              <a:gd name="T85" fmla="*/ 232 h 664"/>
              <a:gd name="T86" fmla="*/ 1555 w 1799"/>
              <a:gd name="T87" fmla="*/ 259 h 664"/>
              <a:gd name="T88" fmla="*/ 1528 w 1799"/>
              <a:gd name="T89" fmla="*/ 326 h 664"/>
              <a:gd name="T90" fmla="*/ 1555 w 1799"/>
              <a:gd name="T91" fmla="*/ 393 h 664"/>
              <a:gd name="T92" fmla="*/ 1620 w 1799"/>
              <a:gd name="T93" fmla="*/ 421 h 664"/>
              <a:gd name="T94" fmla="*/ 88 w 1799"/>
              <a:gd name="T95" fmla="*/ 158 h 664"/>
              <a:gd name="T96" fmla="*/ 236 w 1799"/>
              <a:gd name="T97" fmla="*/ 158 h 664"/>
              <a:gd name="T98" fmla="*/ 392 w 1799"/>
              <a:gd name="T99" fmla="*/ 373 h 664"/>
              <a:gd name="T100" fmla="*/ 550 w 1799"/>
              <a:gd name="T101" fmla="*/ 158 h 664"/>
              <a:gd name="T102" fmla="*/ 354 w 1799"/>
              <a:gd name="T103" fmla="*/ 495 h 664"/>
              <a:gd name="T104" fmla="*/ 192 w 1799"/>
              <a:gd name="T105" fmla="*/ 495 h 664"/>
              <a:gd name="T106" fmla="*/ 0 w 1799"/>
              <a:gd name="T107" fmla="*/ 158 h 6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799" h="664">
                <a:moveTo>
                  <a:pt x="610" y="158"/>
                </a:moveTo>
                <a:cubicBezTo>
                  <a:pt x="698" y="158"/>
                  <a:pt x="698" y="158"/>
                  <a:pt x="698" y="158"/>
                </a:cubicBezTo>
                <a:cubicBezTo>
                  <a:pt x="698" y="496"/>
                  <a:pt x="698" y="496"/>
                  <a:pt x="698" y="496"/>
                </a:cubicBezTo>
                <a:cubicBezTo>
                  <a:pt x="610" y="496"/>
                  <a:pt x="610" y="496"/>
                  <a:pt x="610" y="496"/>
                </a:cubicBezTo>
                <a:lnTo>
                  <a:pt x="610" y="158"/>
                </a:lnTo>
                <a:close/>
                <a:moveTo>
                  <a:pt x="664" y="7"/>
                </a:moveTo>
                <a:cubicBezTo>
                  <a:pt x="637" y="0"/>
                  <a:pt x="609" y="16"/>
                  <a:pt x="602" y="43"/>
                </a:cubicBezTo>
                <a:cubicBezTo>
                  <a:pt x="595" y="70"/>
                  <a:pt x="611" y="98"/>
                  <a:pt x="638" y="105"/>
                </a:cubicBezTo>
                <a:cubicBezTo>
                  <a:pt x="665" y="112"/>
                  <a:pt x="693" y="96"/>
                  <a:pt x="700" y="69"/>
                </a:cubicBezTo>
                <a:cubicBezTo>
                  <a:pt x="707" y="42"/>
                  <a:pt x="691" y="14"/>
                  <a:pt x="664" y="7"/>
                </a:cubicBezTo>
                <a:close/>
                <a:moveTo>
                  <a:pt x="969" y="503"/>
                </a:moveTo>
                <a:cubicBezTo>
                  <a:pt x="946" y="503"/>
                  <a:pt x="926" y="499"/>
                  <a:pt x="907" y="491"/>
                </a:cubicBezTo>
                <a:cubicBezTo>
                  <a:pt x="889" y="482"/>
                  <a:pt x="874" y="470"/>
                  <a:pt x="863" y="455"/>
                </a:cubicBezTo>
                <a:cubicBezTo>
                  <a:pt x="863" y="664"/>
                  <a:pt x="863" y="664"/>
                  <a:pt x="863" y="664"/>
                </a:cubicBezTo>
                <a:cubicBezTo>
                  <a:pt x="777" y="664"/>
                  <a:pt x="777" y="664"/>
                  <a:pt x="777" y="664"/>
                </a:cubicBezTo>
                <a:cubicBezTo>
                  <a:pt x="777" y="158"/>
                  <a:pt x="777" y="158"/>
                  <a:pt x="777" y="158"/>
                </a:cubicBezTo>
                <a:cubicBezTo>
                  <a:pt x="862" y="158"/>
                  <a:pt x="862" y="158"/>
                  <a:pt x="862" y="158"/>
                </a:cubicBezTo>
                <a:cubicBezTo>
                  <a:pt x="862" y="205"/>
                  <a:pt x="862" y="205"/>
                  <a:pt x="862" y="205"/>
                </a:cubicBezTo>
                <a:cubicBezTo>
                  <a:pt x="874" y="188"/>
                  <a:pt x="888" y="175"/>
                  <a:pt x="907" y="166"/>
                </a:cubicBezTo>
                <a:cubicBezTo>
                  <a:pt x="925" y="156"/>
                  <a:pt x="946" y="151"/>
                  <a:pt x="969" y="151"/>
                </a:cubicBezTo>
                <a:cubicBezTo>
                  <a:pt x="990" y="151"/>
                  <a:pt x="1010" y="155"/>
                  <a:pt x="1030" y="163"/>
                </a:cubicBezTo>
                <a:cubicBezTo>
                  <a:pt x="1050" y="172"/>
                  <a:pt x="1067" y="183"/>
                  <a:pt x="1082" y="199"/>
                </a:cubicBezTo>
                <a:cubicBezTo>
                  <a:pt x="1097" y="214"/>
                  <a:pt x="1109" y="233"/>
                  <a:pt x="1118" y="254"/>
                </a:cubicBezTo>
                <a:cubicBezTo>
                  <a:pt x="1127" y="276"/>
                  <a:pt x="1131" y="300"/>
                  <a:pt x="1131" y="327"/>
                </a:cubicBezTo>
                <a:cubicBezTo>
                  <a:pt x="1131" y="354"/>
                  <a:pt x="1127" y="378"/>
                  <a:pt x="1118" y="400"/>
                </a:cubicBezTo>
                <a:cubicBezTo>
                  <a:pt x="1108" y="421"/>
                  <a:pt x="1096" y="440"/>
                  <a:pt x="1081" y="455"/>
                </a:cubicBezTo>
                <a:cubicBezTo>
                  <a:pt x="1066" y="471"/>
                  <a:pt x="1049" y="482"/>
                  <a:pt x="1030" y="491"/>
                </a:cubicBezTo>
                <a:cubicBezTo>
                  <a:pt x="1010" y="499"/>
                  <a:pt x="990" y="503"/>
                  <a:pt x="969" y="503"/>
                </a:cubicBezTo>
                <a:close/>
                <a:moveTo>
                  <a:pt x="952" y="421"/>
                </a:moveTo>
                <a:cubicBezTo>
                  <a:pt x="965" y="421"/>
                  <a:pt x="977" y="419"/>
                  <a:pt x="988" y="414"/>
                </a:cubicBezTo>
                <a:cubicBezTo>
                  <a:pt x="999" y="409"/>
                  <a:pt x="1009" y="402"/>
                  <a:pt x="1018" y="394"/>
                </a:cubicBezTo>
                <a:cubicBezTo>
                  <a:pt x="1026" y="385"/>
                  <a:pt x="1033" y="375"/>
                  <a:pt x="1038" y="364"/>
                </a:cubicBezTo>
                <a:cubicBezTo>
                  <a:pt x="1043" y="352"/>
                  <a:pt x="1045" y="340"/>
                  <a:pt x="1045" y="326"/>
                </a:cubicBezTo>
                <a:cubicBezTo>
                  <a:pt x="1045" y="313"/>
                  <a:pt x="1043" y="301"/>
                  <a:pt x="1038" y="289"/>
                </a:cubicBezTo>
                <a:cubicBezTo>
                  <a:pt x="1033" y="278"/>
                  <a:pt x="1026" y="268"/>
                  <a:pt x="1018" y="259"/>
                </a:cubicBezTo>
                <a:cubicBezTo>
                  <a:pt x="1009" y="251"/>
                  <a:pt x="999" y="244"/>
                  <a:pt x="988" y="239"/>
                </a:cubicBezTo>
                <a:cubicBezTo>
                  <a:pt x="977" y="234"/>
                  <a:pt x="965" y="231"/>
                  <a:pt x="952" y="231"/>
                </a:cubicBezTo>
                <a:cubicBezTo>
                  <a:pt x="938" y="231"/>
                  <a:pt x="926" y="234"/>
                  <a:pt x="915" y="239"/>
                </a:cubicBezTo>
                <a:cubicBezTo>
                  <a:pt x="903" y="244"/>
                  <a:pt x="893" y="251"/>
                  <a:pt x="885" y="259"/>
                </a:cubicBezTo>
                <a:cubicBezTo>
                  <a:pt x="877" y="268"/>
                  <a:pt x="870" y="278"/>
                  <a:pt x="865" y="289"/>
                </a:cubicBezTo>
                <a:cubicBezTo>
                  <a:pt x="860" y="301"/>
                  <a:pt x="858" y="313"/>
                  <a:pt x="858" y="326"/>
                </a:cubicBezTo>
                <a:cubicBezTo>
                  <a:pt x="858" y="340"/>
                  <a:pt x="860" y="352"/>
                  <a:pt x="865" y="364"/>
                </a:cubicBezTo>
                <a:cubicBezTo>
                  <a:pt x="870" y="375"/>
                  <a:pt x="877" y="385"/>
                  <a:pt x="885" y="394"/>
                </a:cubicBezTo>
                <a:cubicBezTo>
                  <a:pt x="893" y="402"/>
                  <a:pt x="903" y="409"/>
                  <a:pt x="915" y="414"/>
                </a:cubicBezTo>
                <a:cubicBezTo>
                  <a:pt x="926" y="419"/>
                  <a:pt x="938" y="421"/>
                  <a:pt x="952" y="421"/>
                </a:cubicBezTo>
                <a:close/>
                <a:moveTo>
                  <a:pt x="1194" y="158"/>
                </a:moveTo>
                <a:cubicBezTo>
                  <a:pt x="1279" y="158"/>
                  <a:pt x="1279" y="158"/>
                  <a:pt x="1279" y="158"/>
                </a:cubicBezTo>
                <a:cubicBezTo>
                  <a:pt x="1279" y="210"/>
                  <a:pt x="1279" y="210"/>
                  <a:pt x="1279" y="210"/>
                </a:cubicBezTo>
                <a:cubicBezTo>
                  <a:pt x="1287" y="190"/>
                  <a:pt x="1299" y="175"/>
                  <a:pt x="1315" y="166"/>
                </a:cubicBezTo>
                <a:cubicBezTo>
                  <a:pt x="1331" y="157"/>
                  <a:pt x="1350" y="152"/>
                  <a:pt x="1372" y="152"/>
                </a:cubicBezTo>
                <a:cubicBezTo>
                  <a:pt x="1383" y="152"/>
                  <a:pt x="1394" y="153"/>
                  <a:pt x="1403" y="156"/>
                </a:cubicBezTo>
                <a:cubicBezTo>
                  <a:pt x="1413" y="158"/>
                  <a:pt x="1422" y="161"/>
                  <a:pt x="1429" y="165"/>
                </a:cubicBezTo>
                <a:cubicBezTo>
                  <a:pt x="1397" y="250"/>
                  <a:pt x="1397" y="250"/>
                  <a:pt x="1397" y="250"/>
                </a:cubicBezTo>
                <a:cubicBezTo>
                  <a:pt x="1393" y="247"/>
                  <a:pt x="1387" y="244"/>
                  <a:pt x="1379" y="242"/>
                </a:cubicBezTo>
                <a:cubicBezTo>
                  <a:pt x="1371" y="239"/>
                  <a:pt x="1362" y="238"/>
                  <a:pt x="1352" y="238"/>
                </a:cubicBezTo>
                <a:cubicBezTo>
                  <a:pt x="1330" y="238"/>
                  <a:pt x="1313" y="244"/>
                  <a:pt x="1299" y="257"/>
                </a:cubicBezTo>
                <a:cubicBezTo>
                  <a:pt x="1286" y="269"/>
                  <a:pt x="1279" y="289"/>
                  <a:pt x="1279" y="318"/>
                </a:cubicBezTo>
                <a:cubicBezTo>
                  <a:pt x="1279" y="496"/>
                  <a:pt x="1279" y="496"/>
                  <a:pt x="1279" y="496"/>
                </a:cubicBezTo>
                <a:cubicBezTo>
                  <a:pt x="1194" y="496"/>
                  <a:pt x="1194" y="496"/>
                  <a:pt x="1194" y="496"/>
                </a:cubicBezTo>
                <a:lnTo>
                  <a:pt x="1194" y="158"/>
                </a:lnTo>
                <a:close/>
                <a:moveTo>
                  <a:pt x="1620" y="503"/>
                </a:moveTo>
                <a:cubicBezTo>
                  <a:pt x="1594" y="503"/>
                  <a:pt x="1571" y="498"/>
                  <a:pt x="1549" y="489"/>
                </a:cubicBezTo>
                <a:cubicBezTo>
                  <a:pt x="1527" y="480"/>
                  <a:pt x="1508" y="467"/>
                  <a:pt x="1492" y="451"/>
                </a:cubicBezTo>
                <a:cubicBezTo>
                  <a:pt x="1476" y="435"/>
                  <a:pt x="1464" y="416"/>
                  <a:pt x="1455" y="395"/>
                </a:cubicBezTo>
                <a:cubicBezTo>
                  <a:pt x="1446" y="374"/>
                  <a:pt x="1441" y="351"/>
                  <a:pt x="1441" y="327"/>
                </a:cubicBezTo>
                <a:cubicBezTo>
                  <a:pt x="1441" y="303"/>
                  <a:pt x="1446" y="280"/>
                  <a:pt x="1455" y="258"/>
                </a:cubicBezTo>
                <a:cubicBezTo>
                  <a:pt x="1464" y="237"/>
                  <a:pt x="1476" y="218"/>
                  <a:pt x="1492" y="202"/>
                </a:cubicBezTo>
                <a:cubicBezTo>
                  <a:pt x="1508" y="187"/>
                  <a:pt x="1527" y="174"/>
                  <a:pt x="1549" y="165"/>
                </a:cubicBezTo>
                <a:cubicBezTo>
                  <a:pt x="1571" y="156"/>
                  <a:pt x="1594" y="151"/>
                  <a:pt x="1620" y="151"/>
                </a:cubicBezTo>
                <a:cubicBezTo>
                  <a:pt x="1645" y="151"/>
                  <a:pt x="1668" y="156"/>
                  <a:pt x="1690" y="165"/>
                </a:cubicBezTo>
                <a:cubicBezTo>
                  <a:pt x="1712" y="174"/>
                  <a:pt x="1731" y="187"/>
                  <a:pt x="1747" y="202"/>
                </a:cubicBezTo>
                <a:cubicBezTo>
                  <a:pt x="1763" y="218"/>
                  <a:pt x="1776" y="237"/>
                  <a:pt x="1785" y="258"/>
                </a:cubicBezTo>
                <a:cubicBezTo>
                  <a:pt x="1794" y="280"/>
                  <a:pt x="1799" y="303"/>
                  <a:pt x="1799" y="327"/>
                </a:cubicBezTo>
                <a:cubicBezTo>
                  <a:pt x="1799" y="351"/>
                  <a:pt x="1794" y="374"/>
                  <a:pt x="1785" y="395"/>
                </a:cubicBezTo>
                <a:cubicBezTo>
                  <a:pt x="1776" y="416"/>
                  <a:pt x="1763" y="435"/>
                  <a:pt x="1747" y="451"/>
                </a:cubicBezTo>
                <a:cubicBezTo>
                  <a:pt x="1731" y="467"/>
                  <a:pt x="1713" y="480"/>
                  <a:pt x="1691" y="489"/>
                </a:cubicBezTo>
                <a:cubicBezTo>
                  <a:pt x="1669" y="498"/>
                  <a:pt x="1645" y="503"/>
                  <a:pt x="1620" y="503"/>
                </a:cubicBezTo>
                <a:close/>
                <a:moveTo>
                  <a:pt x="1620" y="421"/>
                </a:moveTo>
                <a:cubicBezTo>
                  <a:pt x="1633" y="421"/>
                  <a:pt x="1645" y="418"/>
                  <a:pt x="1657" y="413"/>
                </a:cubicBezTo>
                <a:cubicBezTo>
                  <a:pt x="1668" y="408"/>
                  <a:pt x="1678" y="402"/>
                  <a:pt x="1686" y="393"/>
                </a:cubicBezTo>
                <a:cubicBezTo>
                  <a:pt x="1694" y="385"/>
                  <a:pt x="1701" y="375"/>
                  <a:pt x="1706" y="364"/>
                </a:cubicBezTo>
                <a:cubicBezTo>
                  <a:pt x="1711" y="352"/>
                  <a:pt x="1713" y="340"/>
                  <a:pt x="1713" y="326"/>
                </a:cubicBezTo>
                <a:cubicBezTo>
                  <a:pt x="1713" y="313"/>
                  <a:pt x="1711" y="301"/>
                  <a:pt x="1706" y="289"/>
                </a:cubicBezTo>
                <a:cubicBezTo>
                  <a:pt x="1701" y="278"/>
                  <a:pt x="1694" y="268"/>
                  <a:pt x="1686" y="259"/>
                </a:cubicBezTo>
                <a:cubicBezTo>
                  <a:pt x="1678" y="251"/>
                  <a:pt x="1668" y="244"/>
                  <a:pt x="1657" y="239"/>
                </a:cubicBezTo>
                <a:cubicBezTo>
                  <a:pt x="1645" y="234"/>
                  <a:pt x="1633" y="232"/>
                  <a:pt x="1620" y="232"/>
                </a:cubicBezTo>
                <a:cubicBezTo>
                  <a:pt x="1607" y="232"/>
                  <a:pt x="1595" y="234"/>
                  <a:pt x="1584" y="239"/>
                </a:cubicBezTo>
                <a:cubicBezTo>
                  <a:pt x="1573" y="244"/>
                  <a:pt x="1563" y="251"/>
                  <a:pt x="1555" y="259"/>
                </a:cubicBezTo>
                <a:cubicBezTo>
                  <a:pt x="1546" y="268"/>
                  <a:pt x="1540" y="278"/>
                  <a:pt x="1535" y="289"/>
                </a:cubicBezTo>
                <a:cubicBezTo>
                  <a:pt x="1530" y="301"/>
                  <a:pt x="1528" y="313"/>
                  <a:pt x="1528" y="326"/>
                </a:cubicBezTo>
                <a:cubicBezTo>
                  <a:pt x="1528" y="340"/>
                  <a:pt x="1530" y="352"/>
                  <a:pt x="1535" y="364"/>
                </a:cubicBezTo>
                <a:cubicBezTo>
                  <a:pt x="1540" y="375"/>
                  <a:pt x="1546" y="385"/>
                  <a:pt x="1555" y="393"/>
                </a:cubicBezTo>
                <a:cubicBezTo>
                  <a:pt x="1563" y="402"/>
                  <a:pt x="1573" y="408"/>
                  <a:pt x="1584" y="413"/>
                </a:cubicBezTo>
                <a:cubicBezTo>
                  <a:pt x="1595" y="418"/>
                  <a:pt x="1607" y="421"/>
                  <a:pt x="1620" y="421"/>
                </a:cubicBezTo>
                <a:close/>
                <a:moveTo>
                  <a:pt x="0" y="158"/>
                </a:moveTo>
                <a:cubicBezTo>
                  <a:pt x="88" y="158"/>
                  <a:pt x="88" y="158"/>
                  <a:pt x="88" y="158"/>
                </a:cubicBezTo>
                <a:cubicBezTo>
                  <a:pt x="156" y="373"/>
                  <a:pt x="156" y="373"/>
                  <a:pt x="156" y="373"/>
                </a:cubicBezTo>
                <a:cubicBezTo>
                  <a:pt x="236" y="158"/>
                  <a:pt x="236" y="158"/>
                  <a:pt x="236" y="158"/>
                </a:cubicBezTo>
                <a:cubicBezTo>
                  <a:pt x="313" y="158"/>
                  <a:pt x="313" y="158"/>
                  <a:pt x="313" y="158"/>
                </a:cubicBezTo>
                <a:cubicBezTo>
                  <a:pt x="392" y="373"/>
                  <a:pt x="392" y="373"/>
                  <a:pt x="392" y="373"/>
                </a:cubicBezTo>
                <a:cubicBezTo>
                  <a:pt x="462" y="158"/>
                  <a:pt x="462" y="158"/>
                  <a:pt x="462" y="158"/>
                </a:cubicBezTo>
                <a:cubicBezTo>
                  <a:pt x="550" y="158"/>
                  <a:pt x="550" y="158"/>
                  <a:pt x="550" y="158"/>
                </a:cubicBezTo>
                <a:cubicBezTo>
                  <a:pt x="435" y="495"/>
                  <a:pt x="435" y="495"/>
                  <a:pt x="435" y="495"/>
                </a:cubicBezTo>
                <a:cubicBezTo>
                  <a:pt x="354" y="495"/>
                  <a:pt x="354" y="495"/>
                  <a:pt x="354" y="495"/>
                </a:cubicBezTo>
                <a:cubicBezTo>
                  <a:pt x="274" y="275"/>
                  <a:pt x="274" y="275"/>
                  <a:pt x="274" y="275"/>
                </a:cubicBezTo>
                <a:cubicBezTo>
                  <a:pt x="192" y="495"/>
                  <a:pt x="192" y="495"/>
                  <a:pt x="192" y="495"/>
                </a:cubicBezTo>
                <a:cubicBezTo>
                  <a:pt x="110" y="495"/>
                  <a:pt x="110" y="495"/>
                  <a:pt x="110" y="495"/>
                </a:cubicBezTo>
                <a:lnTo>
                  <a:pt x="0" y="15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280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_Li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482" y="-7916"/>
            <a:ext cx="12204590" cy="6865082"/>
          </a:xfrm>
          <a:prstGeom prst="rect">
            <a:avLst/>
          </a:prstGeom>
          <a:noFill/>
        </p:spPr>
      </p:pic>
      <p:cxnSp>
        <p:nvCxnSpPr>
          <p:cNvPr id="9" name="Straight Connector 9"/>
          <p:cNvCxnSpPr/>
          <p:nvPr userDrawn="1"/>
        </p:nvCxnSpPr>
        <p:spPr>
          <a:xfrm>
            <a:off x="1011491" y="-7916"/>
            <a:ext cx="0" cy="2394044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2"/>
          <p:cNvSpPr>
            <a:spLocks noGrp="1"/>
          </p:cNvSpPr>
          <p:nvPr>
            <p:ph type="body" idx="51" hasCustomPrompt="1"/>
          </p:nvPr>
        </p:nvSpPr>
        <p:spPr>
          <a:xfrm rot="16200000">
            <a:off x="-287193" y="1287878"/>
            <a:ext cx="2085771" cy="33236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200150" y="1606551"/>
            <a:ext cx="3621232" cy="831849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2800" b="1">
                <a:solidFill>
                  <a:schemeClr val="bg1"/>
                </a:solidFill>
                <a:latin typeface="Tenorite" pitchFamily="2" charset="0"/>
              </a:defRPr>
            </a:lvl1pPr>
          </a:lstStyle>
          <a:p>
            <a:r>
              <a:rPr lang="en-US"/>
              <a:t>Click to add </a:t>
            </a:r>
            <a:br>
              <a:rPr lang="en-US"/>
            </a:br>
            <a:r>
              <a:rPr lang="en-US"/>
              <a:t>section title</a:t>
            </a:r>
            <a:endParaRPr lang="en-US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52" hasCustomPrompt="1"/>
          </p:nvPr>
        </p:nvSpPr>
        <p:spPr>
          <a:xfrm>
            <a:off x="5352585" y="1606551"/>
            <a:ext cx="8251903" cy="409416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9500" b="0" spc="-300">
                <a:solidFill>
                  <a:schemeClr val="bg1"/>
                </a:solidFill>
                <a:latin typeface="Tenorite" pitchFamily="2" charset="0"/>
              </a:defRPr>
            </a:lvl1pPr>
          </a:lstStyle>
          <a:p>
            <a:pPr lvl="0"/>
            <a:r>
              <a:rPr lang="en-US"/>
              <a:t>##.</a:t>
            </a:r>
            <a:endParaRPr lang="en-US"/>
          </a:p>
        </p:txBody>
      </p:sp>
      <p:sp>
        <p:nvSpPr>
          <p:cNvPr id="7" name="Freeform 5"/>
          <p:cNvSpPr>
            <a:spLocks noEditPoints="1"/>
          </p:cNvSpPr>
          <p:nvPr userDrawn="1"/>
        </p:nvSpPr>
        <p:spPr bwMode="auto">
          <a:xfrm>
            <a:off x="11074081" y="6320972"/>
            <a:ext cx="711519" cy="263490"/>
          </a:xfrm>
          <a:custGeom>
            <a:avLst/>
            <a:gdLst>
              <a:gd name="T0" fmla="*/ 698 w 1799"/>
              <a:gd name="T1" fmla="*/ 158 h 664"/>
              <a:gd name="T2" fmla="*/ 610 w 1799"/>
              <a:gd name="T3" fmla="*/ 496 h 664"/>
              <a:gd name="T4" fmla="*/ 664 w 1799"/>
              <a:gd name="T5" fmla="*/ 7 h 664"/>
              <a:gd name="T6" fmla="*/ 638 w 1799"/>
              <a:gd name="T7" fmla="*/ 105 h 664"/>
              <a:gd name="T8" fmla="*/ 664 w 1799"/>
              <a:gd name="T9" fmla="*/ 7 h 664"/>
              <a:gd name="T10" fmla="*/ 907 w 1799"/>
              <a:gd name="T11" fmla="*/ 491 h 664"/>
              <a:gd name="T12" fmla="*/ 863 w 1799"/>
              <a:gd name="T13" fmla="*/ 664 h 664"/>
              <a:gd name="T14" fmla="*/ 777 w 1799"/>
              <a:gd name="T15" fmla="*/ 158 h 664"/>
              <a:gd name="T16" fmla="*/ 862 w 1799"/>
              <a:gd name="T17" fmla="*/ 205 h 664"/>
              <a:gd name="T18" fmla="*/ 969 w 1799"/>
              <a:gd name="T19" fmla="*/ 151 h 664"/>
              <a:gd name="T20" fmla="*/ 1082 w 1799"/>
              <a:gd name="T21" fmla="*/ 199 h 664"/>
              <a:gd name="T22" fmla="*/ 1131 w 1799"/>
              <a:gd name="T23" fmla="*/ 327 h 664"/>
              <a:gd name="T24" fmla="*/ 1081 w 1799"/>
              <a:gd name="T25" fmla="*/ 455 h 664"/>
              <a:gd name="T26" fmla="*/ 969 w 1799"/>
              <a:gd name="T27" fmla="*/ 503 h 664"/>
              <a:gd name="T28" fmla="*/ 988 w 1799"/>
              <a:gd name="T29" fmla="*/ 414 h 664"/>
              <a:gd name="T30" fmla="*/ 1038 w 1799"/>
              <a:gd name="T31" fmla="*/ 364 h 664"/>
              <a:gd name="T32" fmla="*/ 1038 w 1799"/>
              <a:gd name="T33" fmla="*/ 289 h 664"/>
              <a:gd name="T34" fmla="*/ 988 w 1799"/>
              <a:gd name="T35" fmla="*/ 239 h 664"/>
              <a:gd name="T36" fmla="*/ 915 w 1799"/>
              <a:gd name="T37" fmla="*/ 239 h 664"/>
              <a:gd name="T38" fmla="*/ 865 w 1799"/>
              <a:gd name="T39" fmla="*/ 289 h 664"/>
              <a:gd name="T40" fmla="*/ 865 w 1799"/>
              <a:gd name="T41" fmla="*/ 364 h 664"/>
              <a:gd name="T42" fmla="*/ 915 w 1799"/>
              <a:gd name="T43" fmla="*/ 414 h 664"/>
              <a:gd name="T44" fmla="*/ 1194 w 1799"/>
              <a:gd name="T45" fmla="*/ 158 h 664"/>
              <a:gd name="T46" fmla="*/ 1279 w 1799"/>
              <a:gd name="T47" fmla="*/ 210 h 664"/>
              <a:gd name="T48" fmla="*/ 1372 w 1799"/>
              <a:gd name="T49" fmla="*/ 152 h 664"/>
              <a:gd name="T50" fmla="*/ 1429 w 1799"/>
              <a:gd name="T51" fmla="*/ 165 h 664"/>
              <a:gd name="T52" fmla="*/ 1379 w 1799"/>
              <a:gd name="T53" fmla="*/ 242 h 664"/>
              <a:gd name="T54" fmla="*/ 1299 w 1799"/>
              <a:gd name="T55" fmla="*/ 257 h 664"/>
              <a:gd name="T56" fmla="*/ 1279 w 1799"/>
              <a:gd name="T57" fmla="*/ 496 h 664"/>
              <a:gd name="T58" fmla="*/ 1194 w 1799"/>
              <a:gd name="T59" fmla="*/ 158 h 664"/>
              <a:gd name="T60" fmla="*/ 1549 w 1799"/>
              <a:gd name="T61" fmla="*/ 489 h 664"/>
              <a:gd name="T62" fmla="*/ 1455 w 1799"/>
              <a:gd name="T63" fmla="*/ 395 h 664"/>
              <a:gd name="T64" fmla="*/ 1455 w 1799"/>
              <a:gd name="T65" fmla="*/ 258 h 664"/>
              <a:gd name="T66" fmla="*/ 1549 w 1799"/>
              <a:gd name="T67" fmla="*/ 165 h 664"/>
              <a:gd name="T68" fmla="*/ 1690 w 1799"/>
              <a:gd name="T69" fmla="*/ 165 h 664"/>
              <a:gd name="T70" fmla="*/ 1785 w 1799"/>
              <a:gd name="T71" fmla="*/ 258 h 664"/>
              <a:gd name="T72" fmla="*/ 1785 w 1799"/>
              <a:gd name="T73" fmla="*/ 395 h 664"/>
              <a:gd name="T74" fmla="*/ 1691 w 1799"/>
              <a:gd name="T75" fmla="*/ 489 h 664"/>
              <a:gd name="T76" fmla="*/ 1620 w 1799"/>
              <a:gd name="T77" fmla="*/ 421 h 664"/>
              <a:gd name="T78" fmla="*/ 1686 w 1799"/>
              <a:gd name="T79" fmla="*/ 393 h 664"/>
              <a:gd name="T80" fmla="*/ 1713 w 1799"/>
              <a:gd name="T81" fmla="*/ 326 h 664"/>
              <a:gd name="T82" fmla="*/ 1686 w 1799"/>
              <a:gd name="T83" fmla="*/ 259 h 664"/>
              <a:gd name="T84" fmla="*/ 1620 w 1799"/>
              <a:gd name="T85" fmla="*/ 232 h 664"/>
              <a:gd name="T86" fmla="*/ 1555 w 1799"/>
              <a:gd name="T87" fmla="*/ 259 h 664"/>
              <a:gd name="T88" fmla="*/ 1528 w 1799"/>
              <a:gd name="T89" fmla="*/ 326 h 664"/>
              <a:gd name="T90" fmla="*/ 1555 w 1799"/>
              <a:gd name="T91" fmla="*/ 393 h 664"/>
              <a:gd name="T92" fmla="*/ 1620 w 1799"/>
              <a:gd name="T93" fmla="*/ 421 h 664"/>
              <a:gd name="T94" fmla="*/ 88 w 1799"/>
              <a:gd name="T95" fmla="*/ 158 h 664"/>
              <a:gd name="T96" fmla="*/ 236 w 1799"/>
              <a:gd name="T97" fmla="*/ 158 h 664"/>
              <a:gd name="T98" fmla="*/ 392 w 1799"/>
              <a:gd name="T99" fmla="*/ 373 h 664"/>
              <a:gd name="T100" fmla="*/ 550 w 1799"/>
              <a:gd name="T101" fmla="*/ 158 h 664"/>
              <a:gd name="T102" fmla="*/ 354 w 1799"/>
              <a:gd name="T103" fmla="*/ 495 h 664"/>
              <a:gd name="T104" fmla="*/ 192 w 1799"/>
              <a:gd name="T105" fmla="*/ 495 h 664"/>
              <a:gd name="T106" fmla="*/ 0 w 1799"/>
              <a:gd name="T107" fmla="*/ 158 h 6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799" h="664">
                <a:moveTo>
                  <a:pt x="610" y="158"/>
                </a:moveTo>
                <a:cubicBezTo>
                  <a:pt x="698" y="158"/>
                  <a:pt x="698" y="158"/>
                  <a:pt x="698" y="158"/>
                </a:cubicBezTo>
                <a:cubicBezTo>
                  <a:pt x="698" y="496"/>
                  <a:pt x="698" y="496"/>
                  <a:pt x="698" y="496"/>
                </a:cubicBezTo>
                <a:cubicBezTo>
                  <a:pt x="610" y="496"/>
                  <a:pt x="610" y="496"/>
                  <a:pt x="610" y="496"/>
                </a:cubicBezTo>
                <a:lnTo>
                  <a:pt x="610" y="158"/>
                </a:lnTo>
                <a:close/>
                <a:moveTo>
                  <a:pt x="664" y="7"/>
                </a:moveTo>
                <a:cubicBezTo>
                  <a:pt x="637" y="0"/>
                  <a:pt x="609" y="16"/>
                  <a:pt x="602" y="43"/>
                </a:cubicBezTo>
                <a:cubicBezTo>
                  <a:pt x="595" y="70"/>
                  <a:pt x="611" y="98"/>
                  <a:pt x="638" y="105"/>
                </a:cubicBezTo>
                <a:cubicBezTo>
                  <a:pt x="665" y="112"/>
                  <a:pt x="693" y="96"/>
                  <a:pt x="700" y="69"/>
                </a:cubicBezTo>
                <a:cubicBezTo>
                  <a:pt x="707" y="42"/>
                  <a:pt x="691" y="14"/>
                  <a:pt x="664" y="7"/>
                </a:cubicBezTo>
                <a:close/>
                <a:moveTo>
                  <a:pt x="969" y="503"/>
                </a:moveTo>
                <a:cubicBezTo>
                  <a:pt x="946" y="503"/>
                  <a:pt x="926" y="499"/>
                  <a:pt x="907" y="491"/>
                </a:cubicBezTo>
                <a:cubicBezTo>
                  <a:pt x="889" y="482"/>
                  <a:pt x="874" y="470"/>
                  <a:pt x="863" y="455"/>
                </a:cubicBezTo>
                <a:cubicBezTo>
                  <a:pt x="863" y="664"/>
                  <a:pt x="863" y="664"/>
                  <a:pt x="863" y="664"/>
                </a:cubicBezTo>
                <a:cubicBezTo>
                  <a:pt x="777" y="664"/>
                  <a:pt x="777" y="664"/>
                  <a:pt x="777" y="664"/>
                </a:cubicBezTo>
                <a:cubicBezTo>
                  <a:pt x="777" y="158"/>
                  <a:pt x="777" y="158"/>
                  <a:pt x="777" y="158"/>
                </a:cubicBezTo>
                <a:cubicBezTo>
                  <a:pt x="862" y="158"/>
                  <a:pt x="862" y="158"/>
                  <a:pt x="862" y="158"/>
                </a:cubicBezTo>
                <a:cubicBezTo>
                  <a:pt x="862" y="205"/>
                  <a:pt x="862" y="205"/>
                  <a:pt x="862" y="205"/>
                </a:cubicBezTo>
                <a:cubicBezTo>
                  <a:pt x="874" y="188"/>
                  <a:pt x="888" y="175"/>
                  <a:pt x="907" y="166"/>
                </a:cubicBezTo>
                <a:cubicBezTo>
                  <a:pt x="925" y="156"/>
                  <a:pt x="946" y="151"/>
                  <a:pt x="969" y="151"/>
                </a:cubicBezTo>
                <a:cubicBezTo>
                  <a:pt x="990" y="151"/>
                  <a:pt x="1010" y="155"/>
                  <a:pt x="1030" y="163"/>
                </a:cubicBezTo>
                <a:cubicBezTo>
                  <a:pt x="1050" y="172"/>
                  <a:pt x="1067" y="183"/>
                  <a:pt x="1082" y="199"/>
                </a:cubicBezTo>
                <a:cubicBezTo>
                  <a:pt x="1097" y="214"/>
                  <a:pt x="1109" y="233"/>
                  <a:pt x="1118" y="254"/>
                </a:cubicBezTo>
                <a:cubicBezTo>
                  <a:pt x="1127" y="276"/>
                  <a:pt x="1131" y="300"/>
                  <a:pt x="1131" y="327"/>
                </a:cubicBezTo>
                <a:cubicBezTo>
                  <a:pt x="1131" y="354"/>
                  <a:pt x="1127" y="378"/>
                  <a:pt x="1118" y="400"/>
                </a:cubicBezTo>
                <a:cubicBezTo>
                  <a:pt x="1108" y="421"/>
                  <a:pt x="1096" y="440"/>
                  <a:pt x="1081" y="455"/>
                </a:cubicBezTo>
                <a:cubicBezTo>
                  <a:pt x="1066" y="471"/>
                  <a:pt x="1049" y="482"/>
                  <a:pt x="1030" y="491"/>
                </a:cubicBezTo>
                <a:cubicBezTo>
                  <a:pt x="1010" y="499"/>
                  <a:pt x="990" y="503"/>
                  <a:pt x="969" y="503"/>
                </a:cubicBezTo>
                <a:close/>
                <a:moveTo>
                  <a:pt x="952" y="421"/>
                </a:moveTo>
                <a:cubicBezTo>
                  <a:pt x="965" y="421"/>
                  <a:pt x="977" y="419"/>
                  <a:pt x="988" y="414"/>
                </a:cubicBezTo>
                <a:cubicBezTo>
                  <a:pt x="999" y="409"/>
                  <a:pt x="1009" y="402"/>
                  <a:pt x="1018" y="394"/>
                </a:cubicBezTo>
                <a:cubicBezTo>
                  <a:pt x="1026" y="385"/>
                  <a:pt x="1033" y="375"/>
                  <a:pt x="1038" y="364"/>
                </a:cubicBezTo>
                <a:cubicBezTo>
                  <a:pt x="1043" y="352"/>
                  <a:pt x="1045" y="340"/>
                  <a:pt x="1045" y="326"/>
                </a:cubicBezTo>
                <a:cubicBezTo>
                  <a:pt x="1045" y="313"/>
                  <a:pt x="1043" y="301"/>
                  <a:pt x="1038" y="289"/>
                </a:cubicBezTo>
                <a:cubicBezTo>
                  <a:pt x="1033" y="278"/>
                  <a:pt x="1026" y="268"/>
                  <a:pt x="1018" y="259"/>
                </a:cubicBezTo>
                <a:cubicBezTo>
                  <a:pt x="1009" y="251"/>
                  <a:pt x="999" y="244"/>
                  <a:pt x="988" y="239"/>
                </a:cubicBezTo>
                <a:cubicBezTo>
                  <a:pt x="977" y="234"/>
                  <a:pt x="965" y="231"/>
                  <a:pt x="952" y="231"/>
                </a:cubicBezTo>
                <a:cubicBezTo>
                  <a:pt x="938" y="231"/>
                  <a:pt x="926" y="234"/>
                  <a:pt x="915" y="239"/>
                </a:cubicBezTo>
                <a:cubicBezTo>
                  <a:pt x="903" y="244"/>
                  <a:pt x="893" y="251"/>
                  <a:pt x="885" y="259"/>
                </a:cubicBezTo>
                <a:cubicBezTo>
                  <a:pt x="877" y="268"/>
                  <a:pt x="870" y="278"/>
                  <a:pt x="865" y="289"/>
                </a:cubicBezTo>
                <a:cubicBezTo>
                  <a:pt x="860" y="301"/>
                  <a:pt x="858" y="313"/>
                  <a:pt x="858" y="326"/>
                </a:cubicBezTo>
                <a:cubicBezTo>
                  <a:pt x="858" y="340"/>
                  <a:pt x="860" y="352"/>
                  <a:pt x="865" y="364"/>
                </a:cubicBezTo>
                <a:cubicBezTo>
                  <a:pt x="870" y="375"/>
                  <a:pt x="877" y="385"/>
                  <a:pt x="885" y="394"/>
                </a:cubicBezTo>
                <a:cubicBezTo>
                  <a:pt x="893" y="402"/>
                  <a:pt x="903" y="409"/>
                  <a:pt x="915" y="414"/>
                </a:cubicBezTo>
                <a:cubicBezTo>
                  <a:pt x="926" y="419"/>
                  <a:pt x="938" y="421"/>
                  <a:pt x="952" y="421"/>
                </a:cubicBezTo>
                <a:close/>
                <a:moveTo>
                  <a:pt x="1194" y="158"/>
                </a:moveTo>
                <a:cubicBezTo>
                  <a:pt x="1279" y="158"/>
                  <a:pt x="1279" y="158"/>
                  <a:pt x="1279" y="158"/>
                </a:cubicBezTo>
                <a:cubicBezTo>
                  <a:pt x="1279" y="210"/>
                  <a:pt x="1279" y="210"/>
                  <a:pt x="1279" y="210"/>
                </a:cubicBezTo>
                <a:cubicBezTo>
                  <a:pt x="1287" y="190"/>
                  <a:pt x="1299" y="175"/>
                  <a:pt x="1315" y="166"/>
                </a:cubicBezTo>
                <a:cubicBezTo>
                  <a:pt x="1331" y="157"/>
                  <a:pt x="1350" y="152"/>
                  <a:pt x="1372" y="152"/>
                </a:cubicBezTo>
                <a:cubicBezTo>
                  <a:pt x="1383" y="152"/>
                  <a:pt x="1394" y="153"/>
                  <a:pt x="1403" y="156"/>
                </a:cubicBezTo>
                <a:cubicBezTo>
                  <a:pt x="1413" y="158"/>
                  <a:pt x="1422" y="161"/>
                  <a:pt x="1429" y="165"/>
                </a:cubicBezTo>
                <a:cubicBezTo>
                  <a:pt x="1397" y="250"/>
                  <a:pt x="1397" y="250"/>
                  <a:pt x="1397" y="250"/>
                </a:cubicBezTo>
                <a:cubicBezTo>
                  <a:pt x="1393" y="247"/>
                  <a:pt x="1387" y="244"/>
                  <a:pt x="1379" y="242"/>
                </a:cubicBezTo>
                <a:cubicBezTo>
                  <a:pt x="1371" y="239"/>
                  <a:pt x="1362" y="238"/>
                  <a:pt x="1352" y="238"/>
                </a:cubicBezTo>
                <a:cubicBezTo>
                  <a:pt x="1330" y="238"/>
                  <a:pt x="1313" y="244"/>
                  <a:pt x="1299" y="257"/>
                </a:cubicBezTo>
                <a:cubicBezTo>
                  <a:pt x="1286" y="269"/>
                  <a:pt x="1279" y="289"/>
                  <a:pt x="1279" y="318"/>
                </a:cubicBezTo>
                <a:cubicBezTo>
                  <a:pt x="1279" y="496"/>
                  <a:pt x="1279" y="496"/>
                  <a:pt x="1279" y="496"/>
                </a:cubicBezTo>
                <a:cubicBezTo>
                  <a:pt x="1194" y="496"/>
                  <a:pt x="1194" y="496"/>
                  <a:pt x="1194" y="496"/>
                </a:cubicBezTo>
                <a:lnTo>
                  <a:pt x="1194" y="158"/>
                </a:lnTo>
                <a:close/>
                <a:moveTo>
                  <a:pt x="1620" y="503"/>
                </a:moveTo>
                <a:cubicBezTo>
                  <a:pt x="1594" y="503"/>
                  <a:pt x="1571" y="498"/>
                  <a:pt x="1549" y="489"/>
                </a:cubicBezTo>
                <a:cubicBezTo>
                  <a:pt x="1527" y="480"/>
                  <a:pt x="1508" y="467"/>
                  <a:pt x="1492" y="451"/>
                </a:cubicBezTo>
                <a:cubicBezTo>
                  <a:pt x="1476" y="435"/>
                  <a:pt x="1464" y="416"/>
                  <a:pt x="1455" y="395"/>
                </a:cubicBezTo>
                <a:cubicBezTo>
                  <a:pt x="1446" y="374"/>
                  <a:pt x="1441" y="351"/>
                  <a:pt x="1441" y="327"/>
                </a:cubicBezTo>
                <a:cubicBezTo>
                  <a:pt x="1441" y="303"/>
                  <a:pt x="1446" y="280"/>
                  <a:pt x="1455" y="258"/>
                </a:cubicBezTo>
                <a:cubicBezTo>
                  <a:pt x="1464" y="237"/>
                  <a:pt x="1476" y="218"/>
                  <a:pt x="1492" y="202"/>
                </a:cubicBezTo>
                <a:cubicBezTo>
                  <a:pt x="1508" y="187"/>
                  <a:pt x="1527" y="174"/>
                  <a:pt x="1549" y="165"/>
                </a:cubicBezTo>
                <a:cubicBezTo>
                  <a:pt x="1571" y="156"/>
                  <a:pt x="1594" y="151"/>
                  <a:pt x="1620" y="151"/>
                </a:cubicBezTo>
                <a:cubicBezTo>
                  <a:pt x="1645" y="151"/>
                  <a:pt x="1668" y="156"/>
                  <a:pt x="1690" y="165"/>
                </a:cubicBezTo>
                <a:cubicBezTo>
                  <a:pt x="1712" y="174"/>
                  <a:pt x="1731" y="187"/>
                  <a:pt x="1747" y="202"/>
                </a:cubicBezTo>
                <a:cubicBezTo>
                  <a:pt x="1763" y="218"/>
                  <a:pt x="1776" y="237"/>
                  <a:pt x="1785" y="258"/>
                </a:cubicBezTo>
                <a:cubicBezTo>
                  <a:pt x="1794" y="280"/>
                  <a:pt x="1799" y="303"/>
                  <a:pt x="1799" y="327"/>
                </a:cubicBezTo>
                <a:cubicBezTo>
                  <a:pt x="1799" y="351"/>
                  <a:pt x="1794" y="374"/>
                  <a:pt x="1785" y="395"/>
                </a:cubicBezTo>
                <a:cubicBezTo>
                  <a:pt x="1776" y="416"/>
                  <a:pt x="1763" y="435"/>
                  <a:pt x="1747" y="451"/>
                </a:cubicBezTo>
                <a:cubicBezTo>
                  <a:pt x="1731" y="467"/>
                  <a:pt x="1713" y="480"/>
                  <a:pt x="1691" y="489"/>
                </a:cubicBezTo>
                <a:cubicBezTo>
                  <a:pt x="1669" y="498"/>
                  <a:pt x="1645" y="503"/>
                  <a:pt x="1620" y="503"/>
                </a:cubicBezTo>
                <a:close/>
                <a:moveTo>
                  <a:pt x="1620" y="421"/>
                </a:moveTo>
                <a:cubicBezTo>
                  <a:pt x="1633" y="421"/>
                  <a:pt x="1645" y="418"/>
                  <a:pt x="1657" y="413"/>
                </a:cubicBezTo>
                <a:cubicBezTo>
                  <a:pt x="1668" y="408"/>
                  <a:pt x="1678" y="402"/>
                  <a:pt x="1686" y="393"/>
                </a:cubicBezTo>
                <a:cubicBezTo>
                  <a:pt x="1694" y="385"/>
                  <a:pt x="1701" y="375"/>
                  <a:pt x="1706" y="364"/>
                </a:cubicBezTo>
                <a:cubicBezTo>
                  <a:pt x="1711" y="352"/>
                  <a:pt x="1713" y="340"/>
                  <a:pt x="1713" y="326"/>
                </a:cubicBezTo>
                <a:cubicBezTo>
                  <a:pt x="1713" y="313"/>
                  <a:pt x="1711" y="301"/>
                  <a:pt x="1706" y="289"/>
                </a:cubicBezTo>
                <a:cubicBezTo>
                  <a:pt x="1701" y="278"/>
                  <a:pt x="1694" y="268"/>
                  <a:pt x="1686" y="259"/>
                </a:cubicBezTo>
                <a:cubicBezTo>
                  <a:pt x="1678" y="251"/>
                  <a:pt x="1668" y="244"/>
                  <a:pt x="1657" y="239"/>
                </a:cubicBezTo>
                <a:cubicBezTo>
                  <a:pt x="1645" y="234"/>
                  <a:pt x="1633" y="232"/>
                  <a:pt x="1620" y="232"/>
                </a:cubicBezTo>
                <a:cubicBezTo>
                  <a:pt x="1607" y="232"/>
                  <a:pt x="1595" y="234"/>
                  <a:pt x="1584" y="239"/>
                </a:cubicBezTo>
                <a:cubicBezTo>
                  <a:pt x="1573" y="244"/>
                  <a:pt x="1563" y="251"/>
                  <a:pt x="1555" y="259"/>
                </a:cubicBezTo>
                <a:cubicBezTo>
                  <a:pt x="1546" y="268"/>
                  <a:pt x="1540" y="278"/>
                  <a:pt x="1535" y="289"/>
                </a:cubicBezTo>
                <a:cubicBezTo>
                  <a:pt x="1530" y="301"/>
                  <a:pt x="1528" y="313"/>
                  <a:pt x="1528" y="326"/>
                </a:cubicBezTo>
                <a:cubicBezTo>
                  <a:pt x="1528" y="340"/>
                  <a:pt x="1530" y="352"/>
                  <a:pt x="1535" y="364"/>
                </a:cubicBezTo>
                <a:cubicBezTo>
                  <a:pt x="1540" y="375"/>
                  <a:pt x="1546" y="385"/>
                  <a:pt x="1555" y="393"/>
                </a:cubicBezTo>
                <a:cubicBezTo>
                  <a:pt x="1563" y="402"/>
                  <a:pt x="1573" y="408"/>
                  <a:pt x="1584" y="413"/>
                </a:cubicBezTo>
                <a:cubicBezTo>
                  <a:pt x="1595" y="418"/>
                  <a:pt x="1607" y="421"/>
                  <a:pt x="1620" y="421"/>
                </a:cubicBezTo>
                <a:close/>
                <a:moveTo>
                  <a:pt x="0" y="158"/>
                </a:moveTo>
                <a:cubicBezTo>
                  <a:pt x="88" y="158"/>
                  <a:pt x="88" y="158"/>
                  <a:pt x="88" y="158"/>
                </a:cubicBezTo>
                <a:cubicBezTo>
                  <a:pt x="156" y="373"/>
                  <a:pt x="156" y="373"/>
                  <a:pt x="156" y="373"/>
                </a:cubicBezTo>
                <a:cubicBezTo>
                  <a:pt x="236" y="158"/>
                  <a:pt x="236" y="158"/>
                  <a:pt x="236" y="158"/>
                </a:cubicBezTo>
                <a:cubicBezTo>
                  <a:pt x="313" y="158"/>
                  <a:pt x="313" y="158"/>
                  <a:pt x="313" y="158"/>
                </a:cubicBezTo>
                <a:cubicBezTo>
                  <a:pt x="392" y="373"/>
                  <a:pt x="392" y="373"/>
                  <a:pt x="392" y="373"/>
                </a:cubicBezTo>
                <a:cubicBezTo>
                  <a:pt x="462" y="158"/>
                  <a:pt x="462" y="158"/>
                  <a:pt x="462" y="158"/>
                </a:cubicBezTo>
                <a:cubicBezTo>
                  <a:pt x="550" y="158"/>
                  <a:pt x="550" y="158"/>
                  <a:pt x="550" y="158"/>
                </a:cubicBezTo>
                <a:cubicBezTo>
                  <a:pt x="435" y="495"/>
                  <a:pt x="435" y="495"/>
                  <a:pt x="435" y="495"/>
                </a:cubicBezTo>
                <a:cubicBezTo>
                  <a:pt x="354" y="495"/>
                  <a:pt x="354" y="495"/>
                  <a:pt x="354" y="495"/>
                </a:cubicBezTo>
                <a:cubicBezTo>
                  <a:pt x="274" y="275"/>
                  <a:pt x="274" y="275"/>
                  <a:pt x="274" y="275"/>
                </a:cubicBezTo>
                <a:cubicBezTo>
                  <a:pt x="192" y="495"/>
                  <a:pt x="192" y="495"/>
                  <a:pt x="192" y="495"/>
                </a:cubicBezTo>
                <a:cubicBezTo>
                  <a:pt x="110" y="495"/>
                  <a:pt x="110" y="495"/>
                  <a:pt x="110" y="495"/>
                </a:cubicBezTo>
                <a:lnTo>
                  <a:pt x="0" y="15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_T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40" y="447"/>
            <a:ext cx="12190412" cy="6857106"/>
          </a:xfrm>
          <a:prstGeom prst="rect">
            <a:avLst/>
          </a:prstGeom>
        </p:spPr>
      </p:pic>
      <p:cxnSp>
        <p:nvCxnSpPr>
          <p:cNvPr id="9" name="Straight Connector 9"/>
          <p:cNvCxnSpPr/>
          <p:nvPr userDrawn="1"/>
        </p:nvCxnSpPr>
        <p:spPr>
          <a:xfrm>
            <a:off x="1011491" y="-7916"/>
            <a:ext cx="0" cy="2394044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2"/>
          <p:cNvSpPr>
            <a:spLocks noGrp="1"/>
          </p:cNvSpPr>
          <p:nvPr>
            <p:ph type="body" idx="51" hasCustomPrompt="1"/>
          </p:nvPr>
        </p:nvSpPr>
        <p:spPr>
          <a:xfrm rot="16200000">
            <a:off x="-287193" y="1287878"/>
            <a:ext cx="2085771" cy="33236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200150" y="1606551"/>
            <a:ext cx="3621232" cy="831849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2800" b="1">
                <a:solidFill>
                  <a:schemeClr val="bg1"/>
                </a:solidFill>
                <a:latin typeface="Tenorite" pitchFamily="2" charset="0"/>
              </a:defRPr>
            </a:lvl1pPr>
          </a:lstStyle>
          <a:p>
            <a:r>
              <a:rPr lang="en-US"/>
              <a:t>Click to add </a:t>
            </a:r>
            <a:br>
              <a:rPr lang="en-US"/>
            </a:br>
            <a:r>
              <a:rPr lang="en-US"/>
              <a:t>section title</a:t>
            </a:r>
            <a:endParaRPr lang="en-US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52" hasCustomPrompt="1"/>
          </p:nvPr>
        </p:nvSpPr>
        <p:spPr>
          <a:xfrm>
            <a:off x="5352585" y="1606551"/>
            <a:ext cx="8251903" cy="409416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9500" b="0" spc="-300">
                <a:solidFill>
                  <a:schemeClr val="bg1"/>
                </a:solidFill>
                <a:latin typeface="Tenorite" pitchFamily="2" charset="0"/>
              </a:defRPr>
            </a:lvl1pPr>
          </a:lstStyle>
          <a:p>
            <a:pPr lvl="0"/>
            <a:r>
              <a:rPr lang="en-US"/>
              <a:t>##.</a:t>
            </a:r>
            <a:endParaRPr lang="en-US"/>
          </a:p>
        </p:txBody>
      </p:sp>
      <p:sp>
        <p:nvSpPr>
          <p:cNvPr id="7" name="Freeform 5"/>
          <p:cNvSpPr>
            <a:spLocks noEditPoints="1"/>
          </p:cNvSpPr>
          <p:nvPr userDrawn="1"/>
        </p:nvSpPr>
        <p:spPr bwMode="auto">
          <a:xfrm>
            <a:off x="11074081" y="6320972"/>
            <a:ext cx="711519" cy="263490"/>
          </a:xfrm>
          <a:custGeom>
            <a:avLst/>
            <a:gdLst>
              <a:gd name="T0" fmla="*/ 698 w 1799"/>
              <a:gd name="T1" fmla="*/ 158 h 664"/>
              <a:gd name="T2" fmla="*/ 610 w 1799"/>
              <a:gd name="T3" fmla="*/ 496 h 664"/>
              <a:gd name="T4" fmla="*/ 664 w 1799"/>
              <a:gd name="T5" fmla="*/ 7 h 664"/>
              <a:gd name="T6" fmla="*/ 638 w 1799"/>
              <a:gd name="T7" fmla="*/ 105 h 664"/>
              <a:gd name="T8" fmla="*/ 664 w 1799"/>
              <a:gd name="T9" fmla="*/ 7 h 664"/>
              <a:gd name="T10" fmla="*/ 907 w 1799"/>
              <a:gd name="T11" fmla="*/ 491 h 664"/>
              <a:gd name="T12" fmla="*/ 863 w 1799"/>
              <a:gd name="T13" fmla="*/ 664 h 664"/>
              <a:gd name="T14" fmla="*/ 777 w 1799"/>
              <a:gd name="T15" fmla="*/ 158 h 664"/>
              <a:gd name="T16" fmla="*/ 862 w 1799"/>
              <a:gd name="T17" fmla="*/ 205 h 664"/>
              <a:gd name="T18" fmla="*/ 969 w 1799"/>
              <a:gd name="T19" fmla="*/ 151 h 664"/>
              <a:gd name="T20" fmla="*/ 1082 w 1799"/>
              <a:gd name="T21" fmla="*/ 199 h 664"/>
              <a:gd name="T22" fmla="*/ 1131 w 1799"/>
              <a:gd name="T23" fmla="*/ 327 h 664"/>
              <a:gd name="T24" fmla="*/ 1081 w 1799"/>
              <a:gd name="T25" fmla="*/ 455 h 664"/>
              <a:gd name="T26" fmla="*/ 969 w 1799"/>
              <a:gd name="T27" fmla="*/ 503 h 664"/>
              <a:gd name="T28" fmla="*/ 988 w 1799"/>
              <a:gd name="T29" fmla="*/ 414 h 664"/>
              <a:gd name="T30" fmla="*/ 1038 w 1799"/>
              <a:gd name="T31" fmla="*/ 364 h 664"/>
              <a:gd name="T32" fmla="*/ 1038 w 1799"/>
              <a:gd name="T33" fmla="*/ 289 h 664"/>
              <a:gd name="T34" fmla="*/ 988 w 1799"/>
              <a:gd name="T35" fmla="*/ 239 h 664"/>
              <a:gd name="T36" fmla="*/ 915 w 1799"/>
              <a:gd name="T37" fmla="*/ 239 h 664"/>
              <a:gd name="T38" fmla="*/ 865 w 1799"/>
              <a:gd name="T39" fmla="*/ 289 h 664"/>
              <a:gd name="T40" fmla="*/ 865 w 1799"/>
              <a:gd name="T41" fmla="*/ 364 h 664"/>
              <a:gd name="T42" fmla="*/ 915 w 1799"/>
              <a:gd name="T43" fmla="*/ 414 h 664"/>
              <a:gd name="T44" fmla="*/ 1194 w 1799"/>
              <a:gd name="T45" fmla="*/ 158 h 664"/>
              <a:gd name="T46" fmla="*/ 1279 w 1799"/>
              <a:gd name="T47" fmla="*/ 210 h 664"/>
              <a:gd name="T48" fmla="*/ 1372 w 1799"/>
              <a:gd name="T49" fmla="*/ 152 h 664"/>
              <a:gd name="T50" fmla="*/ 1429 w 1799"/>
              <a:gd name="T51" fmla="*/ 165 h 664"/>
              <a:gd name="T52" fmla="*/ 1379 w 1799"/>
              <a:gd name="T53" fmla="*/ 242 h 664"/>
              <a:gd name="T54" fmla="*/ 1299 w 1799"/>
              <a:gd name="T55" fmla="*/ 257 h 664"/>
              <a:gd name="T56" fmla="*/ 1279 w 1799"/>
              <a:gd name="T57" fmla="*/ 496 h 664"/>
              <a:gd name="T58" fmla="*/ 1194 w 1799"/>
              <a:gd name="T59" fmla="*/ 158 h 664"/>
              <a:gd name="T60" fmla="*/ 1549 w 1799"/>
              <a:gd name="T61" fmla="*/ 489 h 664"/>
              <a:gd name="T62" fmla="*/ 1455 w 1799"/>
              <a:gd name="T63" fmla="*/ 395 h 664"/>
              <a:gd name="T64" fmla="*/ 1455 w 1799"/>
              <a:gd name="T65" fmla="*/ 258 h 664"/>
              <a:gd name="T66" fmla="*/ 1549 w 1799"/>
              <a:gd name="T67" fmla="*/ 165 h 664"/>
              <a:gd name="T68" fmla="*/ 1690 w 1799"/>
              <a:gd name="T69" fmla="*/ 165 h 664"/>
              <a:gd name="T70" fmla="*/ 1785 w 1799"/>
              <a:gd name="T71" fmla="*/ 258 h 664"/>
              <a:gd name="T72" fmla="*/ 1785 w 1799"/>
              <a:gd name="T73" fmla="*/ 395 h 664"/>
              <a:gd name="T74" fmla="*/ 1691 w 1799"/>
              <a:gd name="T75" fmla="*/ 489 h 664"/>
              <a:gd name="T76" fmla="*/ 1620 w 1799"/>
              <a:gd name="T77" fmla="*/ 421 h 664"/>
              <a:gd name="T78" fmla="*/ 1686 w 1799"/>
              <a:gd name="T79" fmla="*/ 393 h 664"/>
              <a:gd name="T80" fmla="*/ 1713 w 1799"/>
              <a:gd name="T81" fmla="*/ 326 h 664"/>
              <a:gd name="T82" fmla="*/ 1686 w 1799"/>
              <a:gd name="T83" fmla="*/ 259 h 664"/>
              <a:gd name="T84" fmla="*/ 1620 w 1799"/>
              <a:gd name="T85" fmla="*/ 232 h 664"/>
              <a:gd name="T86" fmla="*/ 1555 w 1799"/>
              <a:gd name="T87" fmla="*/ 259 h 664"/>
              <a:gd name="T88" fmla="*/ 1528 w 1799"/>
              <a:gd name="T89" fmla="*/ 326 h 664"/>
              <a:gd name="T90" fmla="*/ 1555 w 1799"/>
              <a:gd name="T91" fmla="*/ 393 h 664"/>
              <a:gd name="T92" fmla="*/ 1620 w 1799"/>
              <a:gd name="T93" fmla="*/ 421 h 664"/>
              <a:gd name="T94" fmla="*/ 88 w 1799"/>
              <a:gd name="T95" fmla="*/ 158 h 664"/>
              <a:gd name="T96" fmla="*/ 236 w 1799"/>
              <a:gd name="T97" fmla="*/ 158 h 664"/>
              <a:gd name="T98" fmla="*/ 392 w 1799"/>
              <a:gd name="T99" fmla="*/ 373 h 664"/>
              <a:gd name="T100" fmla="*/ 550 w 1799"/>
              <a:gd name="T101" fmla="*/ 158 h 664"/>
              <a:gd name="T102" fmla="*/ 354 w 1799"/>
              <a:gd name="T103" fmla="*/ 495 h 664"/>
              <a:gd name="T104" fmla="*/ 192 w 1799"/>
              <a:gd name="T105" fmla="*/ 495 h 664"/>
              <a:gd name="T106" fmla="*/ 0 w 1799"/>
              <a:gd name="T107" fmla="*/ 158 h 6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799" h="664">
                <a:moveTo>
                  <a:pt x="610" y="158"/>
                </a:moveTo>
                <a:cubicBezTo>
                  <a:pt x="698" y="158"/>
                  <a:pt x="698" y="158"/>
                  <a:pt x="698" y="158"/>
                </a:cubicBezTo>
                <a:cubicBezTo>
                  <a:pt x="698" y="496"/>
                  <a:pt x="698" y="496"/>
                  <a:pt x="698" y="496"/>
                </a:cubicBezTo>
                <a:cubicBezTo>
                  <a:pt x="610" y="496"/>
                  <a:pt x="610" y="496"/>
                  <a:pt x="610" y="496"/>
                </a:cubicBezTo>
                <a:lnTo>
                  <a:pt x="610" y="158"/>
                </a:lnTo>
                <a:close/>
                <a:moveTo>
                  <a:pt x="664" y="7"/>
                </a:moveTo>
                <a:cubicBezTo>
                  <a:pt x="637" y="0"/>
                  <a:pt x="609" y="16"/>
                  <a:pt x="602" y="43"/>
                </a:cubicBezTo>
                <a:cubicBezTo>
                  <a:pt x="595" y="70"/>
                  <a:pt x="611" y="98"/>
                  <a:pt x="638" y="105"/>
                </a:cubicBezTo>
                <a:cubicBezTo>
                  <a:pt x="665" y="112"/>
                  <a:pt x="693" y="96"/>
                  <a:pt x="700" y="69"/>
                </a:cubicBezTo>
                <a:cubicBezTo>
                  <a:pt x="707" y="42"/>
                  <a:pt x="691" y="14"/>
                  <a:pt x="664" y="7"/>
                </a:cubicBezTo>
                <a:close/>
                <a:moveTo>
                  <a:pt x="969" y="503"/>
                </a:moveTo>
                <a:cubicBezTo>
                  <a:pt x="946" y="503"/>
                  <a:pt x="926" y="499"/>
                  <a:pt x="907" y="491"/>
                </a:cubicBezTo>
                <a:cubicBezTo>
                  <a:pt x="889" y="482"/>
                  <a:pt x="874" y="470"/>
                  <a:pt x="863" y="455"/>
                </a:cubicBezTo>
                <a:cubicBezTo>
                  <a:pt x="863" y="664"/>
                  <a:pt x="863" y="664"/>
                  <a:pt x="863" y="664"/>
                </a:cubicBezTo>
                <a:cubicBezTo>
                  <a:pt x="777" y="664"/>
                  <a:pt x="777" y="664"/>
                  <a:pt x="777" y="664"/>
                </a:cubicBezTo>
                <a:cubicBezTo>
                  <a:pt x="777" y="158"/>
                  <a:pt x="777" y="158"/>
                  <a:pt x="777" y="158"/>
                </a:cubicBezTo>
                <a:cubicBezTo>
                  <a:pt x="862" y="158"/>
                  <a:pt x="862" y="158"/>
                  <a:pt x="862" y="158"/>
                </a:cubicBezTo>
                <a:cubicBezTo>
                  <a:pt x="862" y="205"/>
                  <a:pt x="862" y="205"/>
                  <a:pt x="862" y="205"/>
                </a:cubicBezTo>
                <a:cubicBezTo>
                  <a:pt x="874" y="188"/>
                  <a:pt x="888" y="175"/>
                  <a:pt x="907" y="166"/>
                </a:cubicBezTo>
                <a:cubicBezTo>
                  <a:pt x="925" y="156"/>
                  <a:pt x="946" y="151"/>
                  <a:pt x="969" y="151"/>
                </a:cubicBezTo>
                <a:cubicBezTo>
                  <a:pt x="990" y="151"/>
                  <a:pt x="1010" y="155"/>
                  <a:pt x="1030" y="163"/>
                </a:cubicBezTo>
                <a:cubicBezTo>
                  <a:pt x="1050" y="172"/>
                  <a:pt x="1067" y="183"/>
                  <a:pt x="1082" y="199"/>
                </a:cubicBezTo>
                <a:cubicBezTo>
                  <a:pt x="1097" y="214"/>
                  <a:pt x="1109" y="233"/>
                  <a:pt x="1118" y="254"/>
                </a:cubicBezTo>
                <a:cubicBezTo>
                  <a:pt x="1127" y="276"/>
                  <a:pt x="1131" y="300"/>
                  <a:pt x="1131" y="327"/>
                </a:cubicBezTo>
                <a:cubicBezTo>
                  <a:pt x="1131" y="354"/>
                  <a:pt x="1127" y="378"/>
                  <a:pt x="1118" y="400"/>
                </a:cubicBezTo>
                <a:cubicBezTo>
                  <a:pt x="1108" y="421"/>
                  <a:pt x="1096" y="440"/>
                  <a:pt x="1081" y="455"/>
                </a:cubicBezTo>
                <a:cubicBezTo>
                  <a:pt x="1066" y="471"/>
                  <a:pt x="1049" y="482"/>
                  <a:pt x="1030" y="491"/>
                </a:cubicBezTo>
                <a:cubicBezTo>
                  <a:pt x="1010" y="499"/>
                  <a:pt x="990" y="503"/>
                  <a:pt x="969" y="503"/>
                </a:cubicBezTo>
                <a:close/>
                <a:moveTo>
                  <a:pt x="952" y="421"/>
                </a:moveTo>
                <a:cubicBezTo>
                  <a:pt x="965" y="421"/>
                  <a:pt x="977" y="419"/>
                  <a:pt x="988" y="414"/>
                </a:cubicBezTo>
                <a:cubicBezTo>
                  <a:pt x="999" y="409"/>
                  <a:pt x="1009" y="402"/>
                  <a:pt x="1018" y="394"/>
                </a:cubicBezTo>
                <a:cubicBezTo>
                  <a:pt x="1026" y="385"/>
                  <a:pt x="1033" y="375"/>
                  <a:pt x="1038" y="364"/>
                </a:cubicBezTo>
                <a:cubicBezTo>
                  <a:pt x="1043" y="352"/>
                  <a:pt x="1045" y="340"/>
                  <a:pt x="1045" y="326"/>
                </a:cubicBezTo>
                <a:cubicBezTo>
                  <a:pt x="1045" y="313"/>
                  <a:pt x="1043" y="301"/>
                  <a:pt x="1038" y="289"/>
                </a:cubicBezTo>
                <a:cubicBezTo>
                  <a:pt x="1033" y="278"/>
                  <a:pt x="1026" y="268"/>
                  <a:pt x="1018" y="259"/>
                </a:cubicBezTo>
                <a:cubicBezTo>
                  <a:pt x="1009" y="251"/>
                  <a:pt x="999" y="244"/>
                  <a:pt x="988" y="239"/>
                </a:cubicBezTo>
                <a:cubicBezTo>
                  <a:pt x="977" y="234"/>
                  <a:pt x="965" y="231"/>
                  <a:pt x="952" y="231"/>
                </a:cubicBezTo>
                <a:cubicBezTo>
                  <a:pt x="938" y="231"/>
                  <a:pt x="926" y="234"/>
                  <a:pt x="915" y="239"/>
                </a:cubicBezTo>
                <a:cubicBezTo>
                  <a:pt x="903" y="244"/>
                  <a:pt x="893" y="251"/>
                  <a:pt x="885" y="259"/>
                </a:cubicBezTo>
                <a:cubicBezTo>
                  <a:pt x="877" y="268"/>
                  <a:pt x="870" y="278"/>
                  <a:pt x="865" y="289"/>
                </a:cubicBezTo>
                <a:cubicBezTo>
                  <a:pt x="860" y="301"/>
                  <a:pt x="858" y="313"/>
                  <a:pt x="858" y="326"/>
                </a:cubicBezTo>
                <a:cubicBezTo>
                  <a:pt x="858" y="340"/>
                  <a:pt x="860" y="352"/>
                  <a:pt x="865" y="364"/>
                </a:cubicBezTo>
                <a:cubicBezTo>
                  <a:pt x="870" y="375"/>
                  <a:pt x="877" y="385"/>
                  <a:pt x="885" y="394"/>
                </a:cubicBezTo>
                <a:cubicBezTo>
                  <a:pt x="893" y="402"/>
                  <a:pt x="903" y="409"/>
                  <a:pt x="915" y="414"/>
                </a:cubicBezTo>
                <a:cubicBezTo>
                  <a:pt x="926" y="419"/>
                  <a:pt x="938" y="421"/>
                  <a:pt x="952" y="421"/>
                </a:cubicBezTo>
                <a:close/>
                <a:moveTo>
                  <a:pt x="1194" y="158"/>
                </a:moveTo>
                <a:cubicBezTo>
                  <a:pt x="1279" y="158"/>
                  <a:pt x="1279" y="158"/>
                  <a:pt x="1279" y="158"/>
                </a:cubicBezTo>
                <a:cubicBezTo>
                  <a:pt x="1279" y="210"/>
                  <a:pt x="1279" y="210"/>
                  <a:pt x="1279" y="210"/>
                </a:cubicBezTo>
                <a:cubicBezTo>
                  <a:pt x="1287" y="190"/>
                  <a:pt x="1299" y="175"/>
                  <a:pt x="1315" y="166"/>
                </a:cubicBezTo>
                <a:cubicBezTo>
                  <a:pt x="1331" y="157"/>
                  <a:pt x="1350" y="152"/>
                  <a:pt x="1372" y="152"/>
                </a:cubicBezTo>
                <a:cubicBezTo>
                  <a:pt x="1383" y="152"/>
                  <a:pt x="1394" y="153"/>
                  <a:pt x="1403" y="156"/>
                </a:cubicBezTo>
                <a:cubicBezTo>
                  <a:pt x="1413" y="158"/>
                  <a:pt x="1422" y="161"/>
                  <a:pt x="1429" y="165"/>
                </a:cubicBezTo>
                <a:cubicBezTo>
                  <a:pt x="1397" y="250"/>
                  <a:pt x="1397" y="250"/>
                  <a:pt x="1397" y="250"/>
                </a:cubicBezTo>
                <a:cubicBezTo>
                  <a:pt x="1393" y="247"/>
                  <a:pt x="1387" y="244"/>
                  <a:pt x="1379" y="242"/>
                </a:cubicBezTo>
                <a:cubicBezTo>
                  <a:pt x="1371" y="239"/>
                  <a:pt x="1362" y="238"/>
                  <a:pt x="1352" y="238"/>
                </a:cubicBezTo>
                <a:cubicBezTo>
                  <a:pt x="1330" y="238"/>
                  <a:pt x="1313" y="244"/>
                  <a:pt x="1299" y="257"/>
                </a:cubicBezTo>
                <a:cubicBezTo>
                  <a:pt x="1286" y="269"/>
                  <a:pt x="1279" y="289"/>
                  <a:pt x="1279" y="318"/>
                </a:cubicBezTo>
                <a:cubicBezTo>
                  <a:pt x="1279" y="496"/>
                  <a:pt x="1279" y="496"/>
                  <a:pt x="1279" y="496"/>
                </a:cubicBezTo>
                <a:cubicBezTo>
                  <a:pt x="1194" y="496"/>
                  <a:pt x="1194" y="496"/>
                  <a:pt x="1194" y="496"/>
                </a:cubicBezTo>
                <a:lnTo>
                  <a:pt x="1194" y="158"/>
                </a:lnTo>
                <a:close/>
                <a:moveTo>
                  <a:pt x="1620" y="503"/>
                </a:moveTo>
                <a:cubicBezTo>
                  <a:pt x="1594" y="503"/>
                  <a:pt x="1571" y="498"/>
                  <a:pt x="1549" y="489"/>
                </a:cubicBezTo>
                <a:cubicBezTo>
                  <a:pt x="1527" y="480"/>
                  <a:pt x="1508" y="467"/>
                  <a:pt x="1492" y="451"/>
                </a:cubicBezTo>
                <a:cubicBezTo>
                  <a:pt x="1476" y="435"/>
                  <a:pt x="1464" y="416"/>
                  <a:pt x="1455" y="395"/>
                </a:cubicBezTo>
                <a:cubicBezTo>
                  <a:pt x="1446" y="374"/>
                  <a:pt x="1441" y="351"/>
                  <a:pt x="1441" y="327"/>
                </a:cubicBezTo>
                <a:cubicBezTo>
                  <a:pt x="1441" y="303"/>
                  <a:pt x="1446" y="280"/>
                  <a:pt x="1455" y="258"/>
                </a:cubicBezTo>
                <a:cubicBezTo>
                  <a:pt x="1464" y="237"/>
                  <a:pt x="1476" y="218"/>
                  <a:pt x="1492" y="202"/>
                </a:cubicBezTo>
                <a:cubicBezTo>
                  <a:pt x="1508" y="187"/>
                  <a:pt x="1527" y="174"/>
                  <a:pt x="1549" y="165"/>
                </a:cubicBezTo>
                <a:cubicBezTo>
                  <a:pt x="1571" y="156"/>
                  <a:pt x="1594" y="151"/>
                  <a:pt x="1620" y="151"/>
                </a:cubicBezTo>
                <a:cubicBezTo>
                  <a:pt x="1645" y="151"/>
                  <a:pt x="1668" y="156"/>
                  <a:pt x="1690" y="165"/>
                </a:cubicBezTo>
                <a:cubicBezTo>
                  <a:pt x="1712" y="174"/>
                  <a:pt x="1731" y="187"/>
                  <a:pt x="1747" y="202"/>
                </a:cubicBezTo>
                <a:cubicBezTo>
                  <a:pt x="1763" y="218"/>
                  <a:pt x="1776" y="237"/>
                  <a:pt x="1785" y="258"/>
                </a:cubicBezTo>
                <a:cubicBezTo>
                  <a:pt x="1794" y="280"/>
                  <a:pt x="1799" y="303"/>
                  <a:pt x="1799" y="327"/>
                </a:cubicBezTo>
                <a:cubicBezTo>
                  <a:pt x="1799" y="351"/>
                  <a:pt x="1794" y="374"/>
                  <a:pt x="1785" y="395"/>
                </a:cubicBezTo>
                <a:cubicBezTo>
                  <a:pt x="1776" y="416"/>
                  <a:pt x="1763" y="435"/>
                  <a:pt x="1747" y="451"/>
                </a:cubicBezTo>
                <a:cubicBezTo>
                  <a:pt x="1731" y="467"/>
                  <a:pt x="1713" y="480"/>
                  <a:pt x="1691" y="489"/>
                </a:cubicBezTo>
                <a:cubicBezTo>
                  <a:pt x="1669" y="498"/>
                  <a:pt x="1645" y="503"/>
                  <a:pt x="1620" y="503"/>
                </a:cubicBezTo>
                <a:close/>
                <a:moveTo>
                  <a:pt x="1620" y="421"/>
                </a:moveTo>
                <a:cubicBezTo>
                  <a:pt x="1633" y="421"/>
                  <a:pt x="1645" y="418"/>
                  <a:pt x="1657" y="413"/>
                </a:cubicBezTo>
                <a:cubicBezTo>
                  <a:pt x="1668" y="408"/>
                  <a:pt x="1678" y="402"/>
                  <a:pt x="1686" y="393"/>
                </a:cubicBezTo>
                <a:cubicBezTo>
                  <a:pt x="1694" y="385"/>
                  <a:pt x="1701" y="375"/>
                  <a:pt x="1706" y="364"/>
                </a:cubicBezTo>
                <a:cubicBezTo>
                  <a:pt x="1711" y="352"/>
                  <a:pt x="1713" y="340"/>
                  <a:pt x="1713" y="326"/>
                </a:cubicBezTo>
                <a:cubicBezTo>
                  <a:pt x="1713" y="313"/>
                  <a:pt x="1711" y="301"/>
                  <a:pt x="1706" y="289"/>
                </a:cubicBezTo>
                <a:cubicBezTo>
                  <a:pt x="1701" y="278"/>
                  <a:pt x="1694" y="268"/>
                  <a:pt x="1686" y="259"/>
                </a:cubicBezTo>
                <a:cubicBezTo>
                  <a:pt x="1678" y="251"/>
                  <a:pt x="1668" y="244"/>
                  <a:pt x="1657" y="239"/>
                </a:cubicBezTo>
                <a:cubicBezTo>
                  <a:pt x="1645" y="234"/>
                  <a:pt x="1633" y="232"/>
                  <a:pt x="1620" y="232"/>
                </a:cubicBezTo>
                <a:cubicBezTo>
                  <a:pt x="1607" y="232"/>
                  <a:pt x="1595" y="234"/>
                  <a:pt x="1584" y="239"/>
                </a:cubicBezTo>
                <a:cubicBezTo>
                  <a:pt x="1573" y="244"/>
                  <a:pt x="1563" y="251"/>
                  <a:pt x="1555" y="259"/>
                </a:cubicBezTo>
                <a:cubicBezTo>
                  <a:pt x="1546" y="268"/>
                  <a:pt x="1540" y="278"/>
                  <a:pt x="1535" y="289"/>
                </a:cubicBezTo>
                <a:cubicBezTo>
                  <a:pt x="1530" y="301"/>
                  <a:pt x="1528" y="313"/>
                  <a:pt x="1528" y="326"/>
                </a:cubicBezTo>
                <a:cubicBezTo>
                  <a:pt x="1528" y="340"/>
                  <a:pt x="1530" y="352"/>
                  <a:pt x="1535" y="364"/>
                </a:cubicBezTo>
                <a:cubicBezTo>
                  <a:pt x="1540" y="375"/>
                  <a:pt x="1546" y="385"/>
                  <a:pt x="1555" y="393"/>
                </a:cubicBezTo>
                <a:cubicBezTo>
                  <a:pt x="1563" y="402"/>
                  <a:pt x="1573" y="408"/>
                  <a:pt x="1584" y="413"/>
                </a:cubicBezTo>
                <a:cubicBezTo>
                  <a:pt x="1595" y="418"/>
                  <a:pt x="1607" y="421"/>
                  <a:pt x="1620" y="421"/>
                </a:cubicBezTo>
                <a:close/>
                <a:moveTo>
                  <a:pt x="0" y="158"/>
                </a:moveTo>
                <a:cubicBezTo>
                  <a:pt x="88" y="158"/>
                  <a:pt x="88" y="158"/>
                  <a:pt x="88" y="158"/>
                </a:cubicBezTo>
                <a:cubicBezTo>
                  <a:pt x="156" y="373"/>
                  <a:pt x="156" y="373"/>
                  <a:pt x="156" y="373"/>
                </a:cubicBezTo>
                <a:cubicBezTo>
                  <a:pt x="236" y="158"/>
                  <a:pt x="236" y="158"/>
                  <a:pt x="236" y="158"/>
                </a:cubicBezTo>
                <a:cubicBezTo>
                  <a:pt x="313" y="158"/>
                  <a:pt x="313" y="158"/>
                  <a:pt x="313" y="158"/>
                </a:cubicBezTo>
                <a:cubicBezTo>
                  <a:pt x="392" y="373"/>
                  <a:pt x="392" y="373"/>
                  <a:pt x="392" y="373"/>
                </a:cubicBezTo>
                <a:cubicBezTo>
                  <a:pt x="462" y="158"/>
                  <a:pt x="462" y="158"/>
                  <a:pt x="462" y="158"/>
                </a:cubicBezTo>
                <a:cubicBezTo>
                  <a:pt x="550" y="158"/>
                  <a:pt x="550" y="158"/>
                  <a:pt x="550" y="158"/>
                </a:cubicBezTo>
                <a:cubicBezTo>
                  <a:pt x="435" y="495"/>
                  <a:pt x="435" y="495"/>
                  <a:pt x="435" y="495"/>
                </a:cubicBezTo>
                <a:cubicBezTo>
                  <a:pt x="354" y="495"/>
                  <a:pt x="354" y="495"/>
                  <a:pt x="354" y="495"/>
                </a:cubicBezTo>
                <a:cubicBezTo>
                  <a:pt x="274" y="275"/>
                  <a:pt x="274" y="275"/>
                  <a:pt x="274" y="275"/>
                </a:cubicBezTo>
                <a:cubicBezTo>
                  <a:pt x="192" y="495"/>
                  <a:pt x="192" y="495"/>
                  <a:pt x="192" y="495"/>
                </a:cubicBezTo>
                <a:cubicBezTo>
                  <a:pt x="110" y="495"/>
                  <a:pt x="110" y="495"/>
                  <a:pt x="110" y="495"/>
                </a:cubicBezTo>
                <a:lnTo>
                  <a:pt x="0" y="15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_Turquoi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41" y="447"/>
            <a:ext cx="12190519" cy="6857166"/>
          </a:xfrm>
          <a:prstGeom prst="rect">
            <a:avLst/>
          </a:prstGeom>
          <a:ln>
            <a:noFill/>
          </a:ln>
        </p:spPr>
      </p:pic>
      <p:cxnSp>
        <p:nvCxnSpPr>
          <p:cNvPr id="9" name="Straight Connector 9"/>
          <p:cNvCxnSpPr/>
          <p:nvPr userDrawn="1"/>
        </p:nvCxnSpPr>
        <p:spPr>
          <a:xfrm>
            <a:off x="1011491" y="-7916"/>
            <a:ext cx="0" cy="2394044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2"/>
          <p:cNvSpPr>
            <a:spLocks noGrp="1"/>
          </p:cNvSpPr>
          <p:nvPr>
            <p:ph type="body" idx="51" hasCustomPrompt="1"/>
          </p:nvPr>
        </p:nvSpPr>
        <p:spPr>
          <a:xfrm rot="16200000">
            <a:off x="-287193" y="1287878"/>
            <a:ext cx="2085771" cy="33236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200150" y="1606551"/>
            <a:ext cx="3621232" cy="831849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2800" b="1">
                <a:solidFill>
                  <a:schemeClr val="bg1"/>
                </a:solidFill>
                <a:latin typeface="Tenorite" pitchFamily="2" charset="0"/>
              </a:defRPr>
            </a:lvl1pPr>
          </a:lstStyle>
          <a:p>
            <a:r>
              <a:rPr lang="en-US"/>
              <a:t>Click to add </a:t>
            </a:r>
            <a:br>
              <a:rPr lang="en-US"/>
            </a:br>
            <a:r>
              <a:rPr lang="en-US"/>
              <a:t>section title</a:t>
            </a:r>
            <a:endParaRPr lang="en-US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52" hasCustomPrompt="1"/>
          </p:nvPr>
        </p:nvSpPr>
        <p:spPr>
          <a:xfrm>
            <a:off x="5352585" y="1606551"/>
            <a:ext cx="8251903" cy="409416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9500" b="0" spc="-300">
                <a:solidFill>
                  <a:schemeClr val="bg1"/>
                </a:solidFill>
                <a:latin typeface="Tenorite" pitchFamily="2" charset="0"/>
              </a:defRPr>
            </a:lvl1pPr>
          </a:lstStyle>
          <a:p>
            <a:pPr lvl="0"/>
            <a:r>
              <a:rPr lang="en-US"/>
              <a:t>##.</a:t>
            </a:r>
            <a:endParaRPr lang="en-US"/>
          </a:p>
        </p:txBody>
      </p:sp>
      <p:sp>
        <p:nvSpPr>
          <p:cNvPr id="7" name="Freeform 5"/>
          <p:cNvSpPr>
            <a:spLocks noEditPoints="1"/>
          </p:cNvSpPr>
          <p:nvPr userDrawn="1"/>
        </p:nvSpPr>
        <p:spPr bwMode="auto">
          <a:xfrm>
            <a:off x="11074081" y="6320972"/>
            <a:ext cx="711519" cy="263490"/>
          </a:xfrm>
          <a:custGeom>
            <a:avLst/>
            <a:gdLst>
              <a:gd name="T0" fmla="*/ 698 w 1799"/>
              <a:gd name="T1" fmla="*/ 158 h 664"/>
              <a:gd name="T2" fmla="*/ 610 w 1799"/>
              <a:gd name="T3" fmla="*/ 496 h 664"/>
              <a:gd name="T4" fmla="*/ 664 w 1799"/>
              <a:gd name="T5" fmla="*/ 7 h 664"/>
              <a:gd name="T6" fmla="*/ 638 w 1799"/>
              <a:gd name="T7" fmla="*/ 105 h 664"/>
              <a:gd name="T8" fmla="*/ 664 w 1799"/>
              <a:gd name="T9" fmla="*/ 7 h 664"/>
              <a:gd name="T10" fmla="*/ 907 w 1799"/>
              <a:gd name="T11" fmla="*/ 491 h 664"/>
              <a:gd name="T12" fmla="*/ 863 w 1799"/>
              <a:gd name="T13" fmla="*/ 664 h 664"/>
              <a:gd name="T14" fmla="*/ 777 w 1799"/>
              <a:gd name="T15" fmla="*/ 158 h 664"/>
              <a:gd name="T16" fmla="*/ 862 w 1799"/>
              <a:gd name="T17" fmla="*/ 205 h 664"/>
              <a:gd name="T18" fmla="*/ 969 w 1799"/>
              <a:gd name="T19" fmla="*/ 151 h 664"/>
              <a:gd name="T20" fmla="*/ 1082 w 1799"/>
              <a:gd name="T21" fmla="*/ 199 h 664"/>
              <a:gd name="T22" fmla="*/ 1131 w 1799"/>
              <a:gd name="T23" fmla="*/ 327 h 664"/>
              <a:gd name="T24" fmla="*/ 1081 w 1799"/>
              <a:gd name="T25" fmla="*/ 455 h 664"/>
              <a:gd name="T26" fmla="*/ 969 w 1799"/>
              <a:gd name="T27" fmla="*/ 503 h 664"/>
              <a:gd name="T28" fmla="*/ 988 w 1799"/>
              <a:gd name="T29" fmla="*/ 414 h 664"/>
              <a:gd name="T30" fmla="*/ 1038 w 1799"/>
              <a:gd name="T31" fmla="*/ 364 h 664"/>
              <a:gd name="T32" fmla="*/ 1038 w 1799"/>
              <a:gd name="T33" fmla="*/ 289 h 664"/>
              <a:gd name="T34" fmla="*/ 988 w 1799"/>
              <a:gd name="T35" fmla="*/ 239 h 664"/>
              <a:gd name="T36" fmla="*/ 915 w 1799"/>
              <a:gd name="T37" fmla="*/ 239 h 664"/>
              <a:gd name="T38" fmla="*/ 865 w 1799"/>
              <a:gd name="T39" fmla="*/ 289 h 664"/>
              <a:gd name="T40" fmla="*/ 865 w 1799"/>
              <a:gd name="T41" fmla="*/ 364 h 664"/>
              <a:gd name="T42" fmla="*/ 915 w 1799"/>
              <a:gd name="T43" fmla="*/ 414 h 664"/>
              <a:gd name="T44" fmla="*/ 1194 w 1799"/>
              <a:gd name="T45" fmla="*/ 158 h 664"/>
              <a:gd name="T46" fmla="*/ 1279 w 1799"/>
              <a:gd name="T47" fmla="*/ 210 h 664"/>
              <a:gd name="T48" fmla="*/ 1372 w 1799"/>
              <a:gd name="T49" fmla="*/ 152 h 664"/>
              <a:gd name="T50" fmla="*/ 1429 w 1799"/>
              <a:gd name="T51" fmla="*/ 165 h 664"/>
              <a:gd name="T52" fmla="*/ 1379 w 1799"/>
              <a:gd name="T53" fmla="*/ 242 h 664"/>
              <a:gd name="T54" fmla="*/ 1299 w 1799"/>
              <a:gd name="T55" fmla="*/ 257 h 664"/>
              <a:gd name="T56" fmla="*/ 1279 w 1799"/>
              <a:gd name="T57" fmla="*/ 496 h 664"/>
              <a:gd name="T58" fmla="*/ 1194 w 1799"/>
              <a:gd name="T59" fmla="*/ 158 h 664"/>
              <a:gd name="T60" fmla="*/ 1549 w 1799"/>
              <a:gd name="T61" fmla="*/ 489 h 664"/>
              <a:gd name="T62" fmla="*/ 1455 w 1799"/>
              <a:gd name="T63" fmla="*/ 395 h 664"/>
              <a:gd name="T64" fmla="*/ 1455 w 1799"/>
              <a:gd name="T65" fmla="*/ 258 h 664"/>
              <a:gd name="T66" fmla="*/ 1549 w 1799"/>
              <a:gd name="T67" fmla="*/ 165 h 664"/>
              <a:gd name="T68" fmla="*/ 1690 w 1799"/>
              <a:gd name="T69" fmla="*/ 165 h 664"/>
              <a:gd name="T70" fmla="*/ 1785 w 1799"/>
              <a:gd name="T71" fmla="*/ 258 h 664"/>
              <a:gd name="T72" fmla="*/ 1785 w 1799"/>
              <a:gd name="T73" fmla="*/ 395 h 664"/>
              <a:gd name="T74" fmla="*/ 1691 w 1799"/>
              <a:gd name="T75" fmla="*/ 489 h 664"/>
              <a:gd name="T76" fmla="*/ 1620 w 1799"/>
              <a:gd name="T77" fmla="*/ 421 h 664"/>
              <a:gd name="T78" fmla="*/ 1686 w 1799"/>
              <a:gd name="T79" fmla="*/ 393 h 664"/>
              <a:gd name="T80" fmla="*/ 1713 w 1799"/>
              <a:gd name="T81" fmla="*/ 326 h 664"/>
              <a:gd name="T82" fmla="*/ 1686 w 1799"/>
              <a:gd name="T83" fmla="*/ 259 h 664"/>
              <a:gd name="T84" fmla="*/ 1620 w 1799"/>
              <a:gd name="T85" fmla="*/ 232 h 664"/>
              <a:gd name="T86" fmla="*/ 1555 w 1799"/>
              <a:gd name="T87" fmla="*/ 259 h 664"/>
              <a:gd name="T88" fmla="*/ 1528 w 1799"/>
              <a:gd name="T89" fmla="*/ 326 h 664"/>
              <a:gd name="T90" fmla="*/ 1555 w 1799"/>
              <a:gd name="T91" fmla="*/ 393 h 664"/>
              <a:gd name="T92" fmla="*/ 1620 w 1799"/>
              <a:gd name="T93" fmla="*/ 421 h 664"/>
              <a:gd name="T94" fmla="*/ 88 w 1799"/>
              <a:gd name="T95" fmla="*/ 158 h 664"/>
              <a:gd name="T96" fmla="*/ 236 w 1799"/>
              <a:gd name="T97" fmla="*/ 158 h 664"/>
              <a:gd name="T98" fmla="*/ 392 w 1799"/>
              <a:gd name="T99" fmla="*/ 373 h 664"/>
              <a:gd name="T100" fmla="*/ 550 w 1799"/>
              <a:gd name="T101" fmla="*/ 158 h 664"/>
              <a:gd name="T102" fmla="*/ 354 w 1799"/>
              <a:gd name="T103" fmla="*/ 495 h 664"/>
              <a:gd name="T104" fmla="*/ 192 w 1799"/>
              <a:gd name="T105" fmla="*/ 495 h 664"/>
              <a:gd name="T106" fmla="*/ 0 w 1799"/>
              <a:gd name="T107" fmla="*/ 158 h 6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799" h="664">
                <a:moveTo>
                  <a:pt x="610" y="158"/>
                </a:moveTo>
                <a:cubicBezTo>
                  <a:pt x="698" y="158"/>
                  <a:pt x="698" y="158"/>
                  <a:pt x="698" y="158"/>
                </a:cubicBezTo>
                <a:cubicBezTo>
                  <a:pt x="698" y="496"/>
                  <a:pt x="698" y="496"/>
                  <a:pt x="698" y="496"/>
                </a:cubicBezTo>
                <a:cubicBezTo>
                  <a:pt x="610" y="496"/>
                  <a:pt x="610" y="496"/>
                  <a:pt x="610" y="496"/>
                </a:cubicBezTo>
                <a:lnTo>
                  <a:pt x="610" y="158"/>
                </a:lnTo>
                <a:close/>
                <a:moveTo>
                  <a:pt x="664" y="7"/>
                </a:moveTo>
                <a:cubicBezTo>
                  <a:pt x="637" y="0"/>
                  <a:pt x="609" y="16"/>
                  <a:pt x="602" y="43"/>
                </a:cubicBezTo>
                <a:cubicBezTo>
                  <a:pt x="595" y="70"/>
                  <a:pt x="611" y="98"/>
                  <a:pt x="638" y="105"/>
                </a:cubicBezTo>
                <a:cubicBezTo>
                  <a:pt x="665" y="112"/>
                  <a:pt x="693" y="96"/>
                  <a:pt x="700" y="69"/>
                </a:cubicBezTo>
                <a:cubicBezTo>
                  <a:pt x="707" y="42"/>
                  <a:pt x="691" y="14"/>
                  <a:pt x="664" y="7"/>
                </a:cubicBezTo>
                <a:close/>
                <a:moveTo>
                  <a:pt x="969" y="503"/>
                </a:moveTo>
                <a:cubicBezTo>
                  <a:pt x="946" y="503"/>
                  <a:pt x="926" y="499"/>
                  <a:pt x="907" y="491"/>
                </a:cubicBezTo>
                <a:cubicBezTo>
                  <a:pt x="889" y="482"/>
                  <a:pt x="874" y="470"/>
                  <a:pt x="863" y="455"/>
                </a:cubicBezTo>
                <a:cubicBezTo>
                  <a:pt x="863" y="664"/>
                  <a:pt x="863" y="664"/>
                  <a:pt x="863" y="664"/>
                </a:cubicBezTo>
                <a:cubicBezTo>
                  <a:pt x="777" y="664"/>
                  <a:pt x="777" y="664"/>
                  <a:pt x="777" y="664"/>
                </a:cubicBezTo>
                <a:cubicBezTo>
                  <a:pt x="777" y="158"/>
                  <a:pt x="777" y="158"/>
                  <a:pt x="777" y="158"/>
                </a:cubicBezTo>
                <a:cubicBezTo>
                  <a:pt x="862" y="158"/>
                  <a:pt x="862" y="158"/>
                  <a:pt x="862" y="158"/>
                </a:cubicBezTo>
                <a:cubicBezTo>
                  <a:pt x="862" y="205"/>
                  <a:pt x="862" y="205"/>
                  <a:pt x="862" y="205"/>
                </a:cubicBezTo>
                <a:cubicBezTo>
                  <a:pt x="874" y="188"/>
                  <a:pt x="888" y="175"/>
                  <a:pt x="907" y="166"/>
                </a:cubicBezTo>
                <a:cubicBezTo>
                  <a:pt x="925" y="156"/>
                  <a:pt x="946" y="151"/>
                  <a:pt x="969" y="151"/>
                </a:cubicBezTo>
                <a:cubicBezTo>
                  <a:pt x="990" y="151"/>
                  <a:pt x="1010" y="155"/>
                  <a:pt x="1030" y="163"/>
                </a:cubicBezTo>
                <a:cubicBezTo>
                  <a:pt x="1050" y="172"/>
                  <a:pt x="1067" y="183"/>
                  <a:pt x="1082" y="199"/>
                </a:cubicBezTo>
                <a:cubicBezTo>
                  <a:pt x="1097" y="214"/>
                  <a:pt x="1109" y="233"/>
                  <a:pt x="1118" y="254"/>
                </a:cubicBezTo>
                <a:cubicBezTo>
                  <a:pt x="1127" y="276"/>
                  <a:pt x="1131" y="300"/>
                  <a:pt x="1131" y="327"/>
                </a:cubicBezTo>
                <a:cubicBezTo>
                  <a:pt x="1131" y="354"/>
                  <a:pt x="1127" y="378"/>
                  <a:pt x="1118" y="400"/>
                </a:cubicBezTo>
                <a:cubicBezTo>
                  <a:pt x="1108" y="421"/>
                  <a:pt x="1096" y="440"/>
                  <a:pt x="1081" y="455"/>
                </a:cubicBezTo>
                <a:cubicBezTo>
                  <a:pt x="1066" y="471"/>
                  <a:pt x="1049" y="482"/>
                  <a:pt x="1030" y="491"/>
                </a:cubicBezTo>
                <a:cubicBezTo>
                  <a:pt x="1010" y="499"/>
                  <a:pt x="990" y="503"/>
                  <a:pt x="969" y="503"/>
                </a:cubicBezTo>
                <a:close/>
                <a:moveTo>
                  <a:pt x="952" y="421"/>
                </a:moveTo>
                <a:cubicBezTo>
                  <a:pt x="965" y="421"/>
                  <a:pt x="977" y="419"/>
                  <a:pt x="988" y="414"/>
                </a:cubicBezTo>
                <a:cubicBezTo>
                  <a:pt x="999" y="409"/>
                  <a:pt x="1009" y="402"/>
                  <a:pt x="1018" y="394"/>
                </a:cubicBezTo>
                <a:cubicBezTo>
                  <a:pt x="1026" y="385"/>
                  <a:pt x="1033" y="375"/>
                  <a:pt x="1038" y="364"/>
                </a:cubicBezTo>
                <a:cubicBezTo>
                  <a:pt x="1043" y="352"/>
                  <a:pt x="1045" y="340"/>
                  <a:pt x="1045" y="326"/>
                </a:cubicBezTo>
                <a:cubicBezTo>
                  <a:pt x="1045" y="313"/>
                  <a:pt x="1043" y="301"/>
                  <a:pt x="1038" y="289"/>
                </a:cubicBezTo>
                <a:cubicBezTo>
                  <a:pt x="1033" y="278"/>
                  <a:pt x="1026" y="268"/>
                  <a:pt x="1018" y="259"/>
                </a:cubicBezTo>
                <a:cubicBezTo>
                  <a:pt x="1009" y="251"/>
                  <a:pt x="999" y="244"/>
                  <a:pt x="988" y="239"/>
                </a:cubicBezTo>
                <a:cubicBezTo>
                  <a:pt x="977" y="234"/>
                  <a:pt x="965" y="231"/>
                  <a:pt x="952" y="231"/>
                </a:cubicBezTo>
                <a:cubicBezTo>
                  <a:pt x="938" y="231"/>
                  <a:pt x="926" y="234"/>
                  <a:pt x="915" y="239"/>
                </a:cubicBezTo>
                <a:cubicBezTo>
                  <a:pt x="903" y="244"/>
                  <a:pt x="893" y="251"/>
                  <a:pt x="885" y="259"/>
                </a:cubicBezTo>
                <a:cubicBezTo>
                  <a:pt x="877" y="268"/>
                  <a:pt x="870" y="278"/>
                  <a:pt x="865" y="289"/>
                </a:cubicBezTo>
                <a:cubicBezTo>
                  <a:pt x="860" y="301"/>
                  <a:pt x="858" y="313"/>
                  <a:pt x="858" y="326"/>
                </a:cubicBezTo>
                <a:cubicBezTo>
                  <a:pt x="858" y="340"/>
                  <a:pt x="860" y="352"/>
                  <a:pt x="865" y="364"/>
                </a:cubicBezTo>
                <a:cubicBezTo>
                  <a:pt x="870" y="375"/>
                  <a:pt x="877" y="385"/>
                  <a:pt x="885" y="394"/>
                </a:cubicBezTo>
                <a:cubicBezTo>
                  <a:pt x="893" y="402"/>
                  <a:pt x="903" y="409"/>
                  <a:pt x="915" y="414"/>
                </a:cubicBezTo>
                <a:cubicBezTo>
                  <a:pt x="926" y="419"/>
                  <a:pt x="938" y="421"/>
                  <a:pt x="952" y="421"/>
                </a:cubicBezTo>
                <a:close/>
                <a:moveTo>
                  <a:pt x="1194" y="158"/>
                </a:moveTo>
                <a:cubicBezTo>
                  <a:pt x="1279" y="158"/>
                  <a:pt x="1279" y="158"/>
                  <a:pt x="1279" y="158"/>
                </a:cubicBezTo>
                <a:cubicBezTo>
                  <a:pt x="1279" y="210"/>
                  <a:pt x="1279" y="210"/>
                  <a:pt x="1279" y="210"/>
                </a:cubicBezTo>
                <a:cubicBezTo>
                  <a:pt x="1287" y="190"/>
                  <a:pt x="1299" y="175"/>
                  <a:pt x="1315" y="166"/>
                </a:cubicBezTo>
                <a:cubicBezTo>
                  <a:pt x="1331" y="157"/>
                  <a:pt x="1350" y="152"/>
                  <a:pt x="1372" y="152"/>
                </a:cubicBezTo>
                <a:cubicBezTo>
                  <a:pt x="1383" y="152"/>
                  <a:pt x="1394" y="153"/>
                  <a:pt x="1403" y="156"/>
                </a:cubicBezTo>
                <a:cubicBezTo>
                  <a:pt x="1413" y="158"/>
                  <a:pt x="1422" y="161"/>
                  <a:pt x="1429" y="165"/>
                </a:cubicBezTo>
                <a:cubicBezTo>
                  <a:pt x="1397" y="250"/>
                  <a:pt x="1397" y="250"/>
                  <a:pt x="1397" y="250"/>
                </a:cubicBezTo>
                <a:cubicBezTo>
                  <a:pt x="1393" y="247"/>
                  <a:pt x="1387" y="244"/>
                  <a:pt x="1379" y="242"/>
                </a:cubicBezTo>
                <a:cubicBezTo>
                  <a:pt x="1371" y="239"/>
                  <a:pt x="1362" y="238"/>
                  <a:pt x="1352" y="238"/>
                </a:cubicBezTo>
                <a:cubicBezTo>
                  <a:pt x="1330" y="238"/>
                  <a:pt x="1313" y="244"/>
                  <a:pt x="1299" y="257"/>
                </a:cubicBezTo>
                <a:cubicBezTo>
                  <a:pt x="1286" y="269"/>
                  <a:pt x="1279" y="289"/>
                  <a:pt x="1279" y="318"/>
                </a:cubicBezTo>
                <a:cubicBezTo>
                  <a:pt x="1279" y="496"/>
                  <a:pt x="1279" y="496"/>
                  <a:pt x="1279" y="496"/>
                </a:cubicBezTo>
                <a:cubicBezTo>
                  <a:pt x="1194" y="496"/>
                  <a:pt x="1194" y="496"/>
                  <a:pt x="1194" y="496"/>
                </a:cubicBezTo>
                <a:lnTo>
                  <a:pt x="1194" y="158"/>
                </a:lnTo>
                <a:close/>
                <a:moveTo>
                  <a:pt x="1620" y="503"/>
                </a:moveTo>
                <a:cubicBezTo>
                  <a:pt x="1594" y="503"/>
                  <a:pt x="1571" y="498"/>
                  <a:pt x="1549" y="489"/>
                </a:cubicBezTo>
                <a:cubicBezTo>
                  <a:pt x="1527" y="480"/>
                  <a:pt x="1508" y="467"/>
                  <a:pt x="1492" y="451"/>
                </a:cubicBezTo>
                <a:cubicBezTo>
                  <a:pt x="1476" y="435"/>
                  <a:pt x="1464" y="416"/>
                  <a:pt x="1455" y="395"/>
                </a:cubicBezTo>
                <a:cubicBezTo>
                  <a:pt x="1446" y="374"/>
                  <a:pt x="1441" y="351"/>
                  <a:pt x="1441" y="327"/>
                </a:cubicBezTo>
                <a:cubicBezTo>
                  <a:pt x="1441" y="303"/>
                  <a:pt x="1446" y="280"/>
                  <a:pt x="1455" y="258"/>
                </a:cubicBezTo>
                <a:cubicBezTo>
                  <a:pt x="1464" y="237"/>
                  <a:pt x="1476" y="218"/>
                  <a:pt x="1492" y="202"/>
                </a:cubicBezTo>
                <a:cubicBezTo>
                  <a:pt x="1508" y="187"/>
                  <a:pt x="1527" y="174"/>
                  <a:pt x="1549" y="165"/>
                </a:cubicBezTo>
                <a:cubicBezTo>
                  <a:pt x="1571" y="156"/>
                  <a:pt x="1594" y="151"/>
                  <a:pt x="1620" y="151"/>
                </a:cubicBezTo>
                <a:cubicBezTo>
                  <a:pt x="1645" y="151"/>
                  <a:pt x="1668" y="156"/>
                  <a:pt x="1690" y="165"/>
                </a:cubicBezTo>
                <a:cubicBezTo>
                  <a:pt x="1712" y="174"/>
                  <a:pt x="1731" y="187"/>
                  <a:pt x="1747" y="202"/>
                </a:cubicBezTo>
                <a:cubicBezTo>
                  <a:pt x="1763" y="218"/>
                  <a:pt x="1776" y="237"/>
                  <a:pt x="1785" y="258"/>
                </a:cubicBezTo>
                <a:cubicBezTo>
                  <a:pt x="1794" y="280"/>
                  <a:pt x="1799" y="303"/>
                  <a:pt x="1799" y="327"/>
                </a:cubicBezTo>
                <a:cubicBezTo>
                  <a:pt x="1799" y="351"/>
                  <a:pt x="1794" y="374"/>
                  <a:pt x="1785" y="395"/>
                </a:cubicBezTo>
                <a:cubicBezTo>
                  <a:pt x="1776" y="416"/>
                  <a:pt x="1763" y="435"/>
                  <a:pt x="1747" y="451"/>
                </a:cubicBezTo>
                <a:cubicBezTo>
                  <a:pt x="1731" y="467"/>
                  <a:pt x="1713" y="480"/>
                  <a:pt x="1691" y="489"/>
                </a:cubicBezTo>
                <a:cubicBezTo>
                  <a:pt x="1669" y="498"/>
                  <a:pt x="1645" y="503"/>
                  <a:pt x="1620" y="503"/>
                </a:cubicBezTo>
                <a:close/>
                <a:moveTo>
                  <a:pt x="1620" y="421"/>
                </a:moveTo>
                <a:cubicBezTo>
                  <a:pt x="1633" y="421"/>
                  <a:pt x="1645" y="418"/>
                  <a:pt x="1657" y="413"/>
                </a:cubicBezTo>
                <a:cubicBezTo>
                  <a:pt x="1668" y="408"/>
                  <a:pt x="1678" y="402"/>
                  <a:pt x="1686" y="393"/>
                </a:cubicBezTo>
                <a:cubicBezTo>
                  <a:pt x="1694" y="385"/>
                  <a:pt x="1701" y="375"/>
                  <a:pt x="1706" y="364"/>
                </a:cubicBezTo>
                <a:cubicBezTo>
                  <a:pt x="1711" y="352"/>
                  <a:pt x="1713" y="340"/>
                  <a:pt x="1713" y="326"/>
                </a:cubicBezTo>
                <a:cubicBezTo>
                  <a:pt x="1713" y="313"/>
                  <a:pt x="1711" y="301"/>
                  <a:pt x="1706" y="289"/>
                </a:cubicBezTo>
                <a:cubicBezTo>
                  <a:pt x="1701" y="278"/>
                  <a:pt x="1694" y="268"/>
                  <a:pt x="1686" y="259"/>
                </a:cubicBezTo>
                <a:cubicBezTo>
                  <a:pt x="1678" y="251"/>
                  <a:pt x="1668" y="244"/>
                  <a:pt x="1657" y="239"/>
                </a:cubicBezTo>
                <a:cubicBezTo>
                  <a:pt x="1645" y="234"/>
                  <a:pt x="1633" y="232"/>
                  <a:pt x="1620" y="232"/>
                </a:cubicBezTo>
                <a:cubicBezTo>
                  <a:pt x="1607" y="232"/>
                  <a:pt x="1595" y="234"/>
                  <a:pt x="1584" y="239"/>
                </a:cubicBezTo>
                <a:cubicBezTo>
                  <a:pt x="1573" y="244"/>
                  <a:pt x="1563" y="251"/>
                  <a:pt x="1555" y="259"/>
                </a:cubicBezTo>
                <a:cubicBezTo>
                  <a:pt x="1546" y="268"/>
                  <a:pt x="1540" y="278"/>
                  <a:pt x="1535" y="289"/>
                </a:cubicBezTo>
                <a:cubicBezTo>
                  <a:pt x="1530" y="301"/>
                  <a:pt x="1528" y="313"/>
                  <a:pt x="1528" y="326"/>
                </a:cubicBezTo>
                <a:cubicBezTo>
                  <a:pt x="1528" y="340"/>
                  <a:pt x="1530" y="352"/>
                  <a:pt x="1535" y="364"/>
                </a:cubicBezTo>
                <a:cubicBezTo>
                  <a:pt x="1540" y="375"/>
                  <a:pt x="1546" y="385"/>
                  <a:pt x="1555" y="393"/>
                </a:cubicBezTo>
                <a:cubicBezTo>
                  <a:pt x="1563" y="402"/>
                  <a:pt x="1573" y="408"/>
                  <a:pt x="1584" y="413"/>
                </a:cubicBezTo>
                <a:cubicBezTo>
                  <a:pt x="1595" y="418"/>
                  <a:pt x="1607" y="421"/>
                  <a:pt x="1620" y="421"/>
                </a:cubicBezTo>
                <a:close/>
                <a:moveTo>
                  <a:pt x="0" y="158"/>
                </a:moveTo>
                <a:cubicBezTo>
                  <a:pt x="88" y="158"/>
                  <a:pt x="88" y="158"/>
                  <a:pt x="88" y="158"/>
                </a:cubicBezTo>
                <a:cubicBezTo>
                  <a:pt x="156" y="373"/>
                  <a:pt x="156" y="373"/>
                  <a:pt x="156" y="373"/>
                </a:cubicBezTo>
                <a:cubicBezTo>
                  <a:pt x="236" y="158"/>
                  <a:pt x="236" y="158"/>
                  <a:pt x="236" y="158"/>
                </a:cubicBezTo>
                <a:cubicBezTo>
                  <a:pt x="313" y="158"/>
                  <a:pt x="313" y="158"/>
                  <a:pt x="313" y="158"/>
                </a:cubicBezTo>
                <a:cubicBezTo>
                  <a:pt x="392" y="373"/>
                  <a:pt x="392" y="373"/>
                  <a:pt x="392" y="373"/>
                </a:cubicBezTo>
                <a:cubicBezTo>
                  <a:pt x="462" y="158"/>
                  <a:pt x="462" y="158"/>
                  <a:pt x="462" y="158"/>
                </a:cubicBezTo>
                <a:cubicBezTo>
                  <a:pt x="550" y="158"/>
                  <a:pt x="550" y="158"/>
                  <a:pt x="550" y="158"/>
                </a:cubicBezTo>
                <a:cubicBezTo>
                  <a:pt x="435" y="495"/>
                  <a:pt x="435" y="495"/>
                  <a:pt x="435" y="495"/>
                </a:cubicBezTo>
                <a:cubicBezTo>
                  <a:pt x="354" y="495"/>
                  <a:pt x="354" y="495"/>
                  <a:pt x="354" y="495"/>
                </a:cubicBezTo>
                <a:cubicBezTo>
                  <a:pt x="274" y="275"/>
                  <a:pt x="274" y="275"/>
                  <a:pt x="274" y="275"/>
                </a:cubicBezTo>
                <a:cubicBezTo>
                  <a:pt x="192" y="495"/>
                  <a:pt x="192" y="495"/>
                  <a:pt x="192" y="495"/>
                </a:cubicBezTo>
                <a:cubicBezTo>
                  <a:pt x="110" y="495"/>
                  <a:pt x="110" y="495"/>
                  <a:pt x="110" y="495"/>
                </a:cubicBezTo>
                <a:lnTo>
                  <a:pt x="0" y="15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_Surfer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2" descr="Imagen 2"/>
          <p:cNvPicPr>
            <a:picLocks noChangeAspect="1"/>
          </p:cNvPicPr>
          <p:nvPr userDrawn="1"/>
        </p:nvPicPr>
        <p:blipFill>
          <a:blip r:embed="rId2" cstate="email"/>
          <a:srcRect/>
          <a:stretch>
            <a:fillRect/>
          </a:stretch>
        </p:blipFill>
        <p:spPr>
          <a:xfrm>
            <a:off x="0" y="-2"/>
            <a:ext cx="12193589" cy="685800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5" name="Rectángulo 7"/>
          <p:cNvSpPr/>
          <p:nvPr userDrawn="1"/>
        </p:nvSpPr>
        <p:spPr>
          <a:xfrm>
            <a:off x="-1" y="0"/>
            <a:ext cx="12193590" cy="6858000"/>
          </a:xfrm>
          <a:prstGeom prst="rect">
            <a:avLst/>
          </a:prstGeom>
          <a:gradFill>
            <a:gsLst>
              <a:gs pos="0">
                <a:srgbClr val="000000">
                  <a:alpha val="21000"/>
                </a:srgbClr>
              </a:gs>
              <a:gs pos="100000">
                <a:srgbClr val="000000">
                  <a:alpha val="40146"/>
                </a:srgbClr>
              </a:gs>
            </a:gsLst>
            <a:lin ang="10800000"/>
          </a:gradFill>
          <a:ln w="12700">
            <a:noFill/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cxnSp>
        <p:nvCxnSpPr>
          <p:cNvPr id="9" name="Straight Connector 9"/>
          <p:cNvCxnSpPr/>
          <p:nvPr userDrawn="1"/>
        </p:nvCxnSpPr>
        <p:spPr>
          <a:xfrm>
            <a:off x="1011491" y="-7916"/>
            <a:ext cx="0" cy="2394044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/>
          <p:cNvSpPr>
            <a:spLocks noGrp="1"/>
          </p:cNvSpPr>
          <p:nvPr>
            <p:ph type="body" idx="51" hasCustomPrompt="1"/>
          </p:nvPr>
        </p:nvSpPr>
        <p:spPr>
          <a:xfrm rot="16200000">
            <a:off x="-287193" y="1287878"/>
            <a:ext cx="2085771" cy="33236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200150" y="1606551"/>
            <a:ext cx="3621232" cy="831849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2800" b="1">
                <a:solidFill>
                  <a:schemeClr val="bg1"/>
                </a:solidFill>
                <a:latin typeface="Tenorite" pitchFamily="2" charset="0"/>
              </a:defRPr>
            </a:lvl1pPr>
          </a:lstStyle>
          <a:p>
            <a:r>
              <a:rPr lang="en-US"/>
              <a:t>Click to add </a:t>
            </a:r>
            <a:br>
              <a:rPr lang="en-US"/>
            </a:br>
            <a:r>
              <a:rPr lang="en-US"/>
              <a:t>section title</a:t>
            </a:r>
            <a:endParaRPr lang="en-US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52" hasCustomPrompt="1"/>
          </p:nvPr>
        </p:nvSpPr>
        <p:spPr>
          <a:xfrm>
            <a:off x="5352585" y="1606551"/>
            <a:ext cx="8251903" cy="409416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9500" b="0" spc="-300">
                <a:solidFill>
                  <a:schemeClr val="bg1"/>
                </a:solidFill>
                <a:latin typeface="Tenorite" pitchFamily="2" charset="0"/>
              </a:defRPr>
            </a:lvl1pPr>
          </a:lstStyle>
          <a:p>
            <a:pPr lvl="0"/>
            <a:r>
              <a:rPr lang="en-US"/>
              <a:t>##.</a:t>
            </a:r>
            <a:endParaRPr lang="en-US"/>
          </a:p>
        </p:txBody>
      </p:sp>
      <p:sp>
        <p:nvSpPr>
          <p:cNvPr id="6" name="Freeform 5"/>
          <p:cNvSpPr>
            <a:spLocks noEditPoints="1"/>
          </p:cNvSpPr>
          <p:nvPr userDrawn="1"/>
        </p:nvSpPr>
        <p:spPr bwMode="auto">
          <a:xfrm>
            <a:off x="11074081" y="6320972"/>
            <a:ext cx="711519" cy="263490"/>
          </a:xfrm>
          <a:custGeom>
            <a:avLst/>
            <a:gdLst>
              <a:gd name="T0" fmla="*/ 698 w 1799"/>
              <a:gd name="T1" fmla="*/ 158 h 664"/>
              <a:gd name="T2" fmla="*/ 610 w 1799"/>
              <a:gd name="T3" fmla="*/ 496 h 664"/>
              <a:gd name="T4" fmla="*/ 664 w 1799"/>
              <a:gd name="T5" fmla="*/ 7 h 664"/>
              <a:gd name="T6" fmla="*/ 638 w 1799"/>
              <a:gd name="T7" fmla="*/ 105 h 664"/>
              <a:gd name="T8" fmla="*/ 664 w 1799"/>
              <a:gd name="T9" fmla="*/ 7 h 664"/>
              <a:gd name="T10" fmla="*/ 907 w 1799"/>
              <a:gd name="T11" fmla="*/ 491 h 664"/>
              <a:gd name="T12" fmla="*/ 863 w 1799"/>
              <a:gd name="T13" fmla="*/ 664 h 664"/>
              <a:gd name="T14" fmla="*/ 777 w 1799"/>
              <a:gd name="T15" fmla="*/ 158 h 664"/>
              <a:gd name="T16" fmla="*/ 862 w 1799"/>
              <a:gd name="T17" fmla="*/ 205 h 664"/>
              <a:gd name="T18" fmla="*/ 969 w 1799"/>
              <a:gd name="T19" fmla="*/ 151 h 664"/>
              <a:gd name="T20" fmla="*/ 1082 w 1799"/>
              <a:gd name="T21" fmla="*/ 199 h 664"/>
              <a:gd name="T22" fmla="*/ 1131 w 1799"/>
              <a:gd name="T23" fmla="*/ 327 h 664"/>
              <a:gd name="T24" fmla="*/ 1081 w 1799"/>
              <a:gd name="T25" fmla="*/ 455 h 664"/>
              <a:gd name="T26" fmla="*/ 969 w 1799"/>
              <a:gd name="T27" fmla="*/ 503 h 664"/>
              <a:gd name="T28" fmla="*/ 988 w 1799"/>
              <a:gd name="T29" fmla="*/ 414 h 664"/>
              <a:gd name="T30" fmla="*/ 1038 w 1799"/>
              <a:gd name="T31" fmla="*/ 364 h 664"/>
              <a:gd name="T32" fmla="*/ 1038 w 1799"/>
              <a:gd name="T33" fmla="*/ 289 h 664"/>
              <a:gd name="T34" fmla="*/ 988 w 1799"/>
              <a:gd name="T35" fmla="*/ 239 h 664"/>
              <a:gd name="T36" fmla="*/ 915 w 1799"/>
              <a:gd name="T37" fmla="*/ 239 h 664"/>
              <a:gd name="T38" fmla="*/ 865 w 1799"/>
              <a:gd name="T39" fmla="*/ 289 h 664"/>
              <a:gd name="T40" fmla="*/ 865 w 1799"/>
              <a:gd name="T41" fmla="*/ 364 h 664"/>
              <a:gd name="T42" fmla="*/ 915 w 1799"/>
              <a:gd name="T43" fmla="*/ 414 h 664"/>
              <a:gd name="T44" fmla="*/ 1194 w 1799"/>
              <a:gd name="T45" fmla="*/ 158 h 664"/>
              <a:gd name="T46" fmla="*/ 1279 w 1799"/>
              <a:gd name="T47" fmla="*/ 210 h 664"/>
              <a:gd name="T48" fmla="*/ 1372 w 1799"/>
              <a:gd name="T49" fmla="*/ 152 h 664"/>
              <a:gd name="T50" fmla="*/ 1429 w 1799"/>
              <a:gd name="T51" fmla="*/ 165 h 664"/>
              <a:gd name="T52" fmla="*/ 1379 w 1799"/>
              <a:gd name="T53" fmla="*/ 242 h 664"/>
              <a:gd name="T54" fmla="*/ 1299 w 1799"/>
              <a:gd name="T55" fmla="*/ 257 h 664"/>
              <a:gd name="T56" fmla="*/ 1279 w 1799"/>
              <a:gd name="T57" fmla="*/ 496 h 664"/>
              <a:gd name="T58" fmla="*/ 1194 w 1799"/>
              <a:gd name="T59" fmla="*/ 158 h 664"/>
              <a:gd name="T60" fmla="*/ 1549 w 1799"/>
              <a:gd name="T61" fmla="*/ 489 h 664"/>
              <a:gd name="T62" fmla="*/ 1455 w 1799"/>
              <a:gd name="T63" fmla="*/ 395 h 664"/>
              <a:gd name="T64" fmla="*/ 1455 w 1799"/>
              <a:gd name="T65" fmla="*/ 258 h 664"/>
              <a:gd name="T66" fmla="*/ 1549 w 1799"/>
              <a:gd name="T67" fmla="*/ 165 h 664"/>
              <a:gd name="T68" fmla="*/ 1690 w 1799"/>
              <a:gd name="T69" fmla="*/ 165 h 664"/>
              <a:gd name="T70" fmla="*/ 1785 w 1799"/>
              <a:gd name="T71" fmla="*/ 258 h 664"/>
              <a:gd name="T72" fmla="*/ 1785 w 1799"/>
              <a:gd name="T73" fmla="*/ 395 h 664"/>
              <a:gd name="T74" fmla="*/ 1691 w 1799"/>
              <a:gd name="T75" fmla="*/ 489 h 664"/>
              <a:gd name="T76" fmla="*/ 1620 w 1799"/>
              <a:gd name="T77" fmla="*/ 421 h 664"/>
              <a:gd name="T78" fmla="*/ 1686 w 1799"/>
              <a:gd name="T79" fmla="*/ 393 h 664"/>
              <a:gd name="T80" fmla="*/ 1713 w 1799"/>
              <a:gd name="T81" fmla="*/ 326 h 664"/>
              <a:gd name="T82" fmla="*/ 1686 w 1799"/>
              <a:gd name="T83" fmla="*/ 259 h 664"/>
              <a:gd name="T84" fmla="*/ 1620 w 1799"/>
              <a:gd name="T85" fmla="*/ 232 h 664"/>
              <a:gd name="T86" fmla="*/ 1555 w 1799"/>
              <a:gd name="T87" fmla="*/ 259 h 664"/>
              <a:gd name="T88" fmla="*/ 1528 w 1799"/>
              <a:gd name="T89" fmla="*/ 326 h 664"/>
              <a:gd name="T90" fmla="*/ 1555 w 1799"/>
              <a:gd name="T91" fmla="*/ 393 h 664"/>
              <a:gd name="T92" fmla="*/ 1620 w 1799"/>
              <a:gd name="T93" fmla="*/ 421 h 664"/>
              <a:gd name="T94" fmla="*/ 88 w 1799"/>
              <a:gd name="T95" fmla="*/ 158 h 664"/>
              <a:gd name="T96" fmla="*/ 236 w 1799"/>
              <a:gd name="T97" fmla="*/ 158 h 664"/>
              <a:gd name="T98" fmla="*/ 392 w 1799"/>
              <a:gd name="T99" fmla="*/ 373 h 664"/>
              <a:gd name="T100" fmla="*/ 550 w 1799"/>
              <a:gd name="T101" fmla="*/ 158 h 664"/>
              <a:gd name="T102" fmla="*/ 354 w 1799"/>
              <a:gd name="T103" fmla="*/ 495 h 664"/>
              <a:gd name="T104" fmla="*/ 192 w 1799"/>
              <a:gd name="T105" fmla="*/ 495 h 664"/>
              <a:gd name="T106" fmla="*/ 0 w 1799"/>
              <a:gd name="T107" fmla="*/ 158 h 6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799" h="664">
                <a:moveTo>
                  <a:pt x="610" y="158"/>
                </a:moveTo>
                <a:cubicBezTo>
                  <a:pt x="698" y="158"/>
                  <a:pt x="698" y="158"/>
                  <a:pt x="698" y="158"/>
                </a:cubicBezTo>
                <a:cubicBezTo>
                  <a:pt x="698" y="496"/>
                  <a:pt x="698" y="496"/>
                  <a:pt x="698" y="496"/>
                </a:cubicBezTo>
                <a:cubicBezTo>
                  <a:pt x="610" y="496"/>
                  <a:pt x="610" y="496"/>
                  <a:pt x="610" y="496"/>
                </a:cubicBezTo>
                <a:lnTo>
                  <a:pt x="610" y="158"/>
                </a:lnTo>
                <a:close/>
                <a:moveTo>
                  <a:pt x="664" y="7"/>
                </a:moveTo>
                <a:cubicBezTo>
                  <a:pt x="637" y="0"/>
                  <a:pt x="609" y="16"/>
                  <a:pt x="602" y="43"/>
                </a:cubicBezTo>
                <a:cubicBezTo>
                  <a:pt x="595" y="70"/>
                  <a:pt x="611" y="98"/>
                  <a:pt x="638" y="105"/>
                </a:cubicBezTo>
                <a:cubicBezTo>
                  <a:pt x="665" y="112"/>
                  <a:pt x="693" y="96"/>
                  <a:pt x="700" y="69"/>
                </a:cubicBezTo>
                <a:cubicBezTo>
                  <a:pt x="707" y="42"/>
                  <a:pt x="691" y="14"/>
                  <a:pt x="664" y="7"/>
                </a:cubicBezTo>
                <a:close/>
                <a:moveTo>
                  <a:pt x="969" y="503"/>
                </a:moveTo>
                <a:cubicBezTo>
                  <a:pt x="946" y="503"/>
                  <a:pt x="926" y="499"/>
                  <a:pt x="907" y="491"/>
                </a:cubicBezTo>
                <a:cubicBezTo>
                  <a:pt x="889" y="482"/>
                  <a:pt x="874" y="470"/>
                  <a:pt x="863" y="455"/>
                </a:cubicBezTo>
                <a:cubicBezTo>
                  <a:pt x="863" y="664"/>
                  <a:pt x="863" y="664"/>
                  <a:pt x="863" y="664"/>
                </a:cubicBezTo>
                <a:cubicBezTo>
                  <a:pt x="777" y="664"/>
                  <a:pt x="777" y="664"/>
                  <a:pt x="777" y="664"/>
                </a:cubicBezTo>
                <a:cubicBezTo>
                  <a:pt x="777" y="158"/>
                  <a:pt x="777" y="158"/>
                  <a:pt x="777" y="158"/>
                </a:cubicBezTo>
                <a:cubicBezTo>
                  <a:pt x="862" y="158"/>
                  <a:pt x="862" y="158"/>
                  <a:pt x="862" y="158"/>
                </a:cubicBezTo>
                <a:cubicBezTo>
                  <a:pt x="862" y="205"/>
                  <a:pt x="862" y="205"/>
                  <a:pt x="862" y="205"/>
                </a:cubicBezTo>
                <a:cubicBezTo>
                  <a:pt x="874" y="188"/>
                  <a:pt x="888" y="175"/>
                  <a:pt x="907" y="166"/>
                </a:cubicBezTo>
                <a:cubicBezTo>
                  <a:pt x="925" y="156"/>
                  <a:pt x="946" y="151"/>
                  <a:pt x="969" y="151"/>
                </a:cubicBezTo>
                <a:cubicBezTo>
                  <a:pt x="990" y="151"/>
                  <a:pt x="1010" y="155"/>
                  <a:pt x="1030" y="163"/>
                </a:cubicBezTo>
                <a:cubicBezTo>
                  <a:pt x="1050" y="172"/>
                  <a:pt x="1067" y="183"/>
                  <a:pt x="1082" y="199"/>
                </a:cubicBezTo>
                <a:cubicBezTo>
                  <a:pt x="1097" y="214"/>
                  <a:pt x="1109" y="233"/>
                  <a:pt x="1118" y="254"/>
                </a:cubicBezTo>
                <a:cubicBezTo>
                  <a:pt x="1127" y="276"/>
                  <a:pt x="1131" y="300"/>
                  <a:pt x="1131" y="327"/>
                </a:cubicBezTo>
                <a:cubicBezTo>
                  <a:pt x="1131" y="354"/>
                  <a:pt x="1127" y="378"/>
                  <a:pt x="1118" y="400"/>
                </a:cubicBezTo>
                <a:cubicBezTo>
                  <a:pt x="1108" y="421"/>
                  <a:pt x="1096" y="440"/>
                  <a:pt x="1081" y="455"/>
                </a:cubicBezTo>
                <a:cubicBezTo>
                  <a:pt x="1066" y="471"/>
                  <a:pt x="1049" y="482"/>
                  <a:pt x="1030" y="491"/>
                </a:cubicBezTo>
                <a:cubicBezTo>
                  <a:pt x="1010" y="499"/>
                  <a:pt x="990" y="503"/>
                  <a:pt x="969" y="503"/>
                </a:cubicBezTo>
                <a:close/>
                <a:moveTo>
                  <a:pt x="952" y="421"/>
                </a:moveTo>
                <a:cubicBezTo>
                  <a:pt x="965" y="421"/>
                  <a:pt x="977" y="419"/>
                  <a:pt x="988" y="414"/>
                </a:cubicBezTo>
                <a:cubicBezTo>
                  <a:pt x="999" y="409"/>
                  <a:pt x="1009" y="402"/>
                  <a:pt x="1018" y="394"/>
                </a:cubicBezTo>
                <a:cubicBezTo>
                  <a:pt x="1026" y="385"/>
                  <a:pt x="1033" y="375"/>
                  <a:pt x="1038" y="364"/>
                </a:cubicBezTo>
                <a:cubicBezTo>
                  <a:pt x="1043" y="352"/>
                  <a:pt x="1045" y="340"/>
                  <a:pt x="1045" y="326"/>
                </a:cubicBezTo>
                <a:cubicBezTo>
                  <a:pt x="1045" y="313"/>
                  <a:pt x="1043" y="301"/>
                  <a:pt x="1038" y="289"/>
                </a:cubicBezTo>
                <a:cubicBezTo>
                  <a:pt x="1033" y="278"/>
                  <a:pt x="1026" y="268"/>
                  <a:pt x="1018" y="259"/>
                </a:cubicBezTo>
                <a:cubicBezTo>
                  <a:pt x="1009" y="251"/>
                  <a:pt x="999" y="244"/>
                  <a:pt x="988" y="239"/>
                </a:cubicBezTo>
                <a:cubicBezTo>
                  <a:pt x="977" y="234"/>
                  <a:pt x="965" y="231"/>
                  <a:pt x="952" y="231"/>
                </a:cubicBezTo>
                <a:cubicBezTo>
                  <a:pt x="938" y="231"/>
                  <a:pt x="926" y="234"/>
                  <a:pt x="915" y="239"/>
                </a:cubicBezTo>
                <a:cubicBezTo>
                  <a:pt x="903" y="244"/>
                  <a:pt x="893" y="251"/>
                  <a:pt x="885" y="259"/>
                </a:cubicBezTo>
                <a:cubicBezTo>
                  <a:pt x="877" y="268"/>
                  <a:pt x="870" y="278"/>
                  <a:pt x="865" y="289"/>
                </a:cubicBezTo>
                <a:cubicBezTo>
                  <a:pt x="860" y="301"/>
                  <a:pt x="858" y="313"/>
                  <a:pt x="858" y="326"/>
                </a:cubicBezTo>
                <a:cubicBezTo>
                  <a:pt x="858" y="340"/>
                  <a:pt x="860" y="352"/>
                  <a:pt x="865" y="364"/>
                </a:cubicBezTo>
                <a:cubicBezTo>
                  <a:pt x="870" y="375"/>
                  <a:pt x="877" y="385"/>
                  <a:pt x="885" y="394"/>
                </a:cubicBezTo>
                <a:cubicBezTo>
                  <a:pt x="893" y="402"/>
                  <a:pt x="903" y="409"/>
                  <a:pt x="915" y="414"/>
                </a:cubicBezTo>
                <a:cubicBezTo>
                  <a:pt x="926" y="419"/>
                  <a:pt x="938" y="421"/>
                  <a:pt x="952" y="421"/>
                </a:cubicBezTo>
                <a:close/>
                <a:moveTo>
                  <a:pt x="1194" y="158"/>
                </a:moveTo>
                <a:cubicBezTo>
                  <a:pt x="1279" y="158"/>
                  <a:pt x="1279" y="158"/>
                  <a:pt x="1279" y="158"/>
                </a:cubicBezTo>
                <a:cubicBezTo>
                  <a:pt x="1279" y="210"/>
                  <a:pt x="1279" y="210"/>
                  <a:pt x="1279" y="210"/>
                </a:cubicBezTo>
                <a:cubicBezTo>
                  <a:pt x="1287" y="190"/>
                  <a:pt x="1299" y="175"/>
                  <a:pt x="1315" y="166"/>
                </a:cubicBezTo>
                <a:cubicBezTo>
                  <a:pt x="1331" y="157"/>
                  <a:pt x="1350" y="152"/>
                  <a:pt x="1372" y="152"/>
                </a:cubicBezTo>
                <a:cubicBezTo>
                  <a:pt x="1383" y="152"/>
                  <a:pt x="1394" y="153"/>
                  <a:pt x="1403" y="156"/>
                </a:cubicBezTo>
                <a:cubicBezTo>
                  <a:pt x="1413" y="158"/>
                  <a:pt x="1422" y="161"/>
                  <a:pt x="1429" y="165"/>
                </a:cubicBezTo>
                <a:cubicBezTo>
                  <a:pt x="1397" y="250"/>
                  <a:pt x="1397" y="250"/>
                  <a:pt x="1397" y="250"/>
                </a:cubicBezTo>
                <a:cubicBezTo>
                  <a:pt x="1393" y="247"/>
                  <a:pt x="1387" y="244"/>
                  <a:pt x="1379" y="242"/>
                </a:cubicBezTo>
                <a:cubicBezTo>
                  <a:pt x="1371" y="239"/>
                  <a:pt x="1362" y="238"/>
                  <a:pt x="1352" y="238"/>
                </a:cubicBezTo>
                <a:cubicBezTo>
                  <a:pt x="1330" y="238"/>
                  <a:pt x="1313" y="244"/>
                  <a:pt x="1299" y="257"/>
                </a:cubicBezTo>
                <a:cubicBezTo>
                  <a:pt x="1286" y="269"/>
                  <a:pt x="1279" y="289"/>
                  <a:pt x="1279" y="318"/>
                </a:cubicBezTo>
                <a:cubicBezTo>
                  <a:pt x="1279" y="496"/>
                  <a:pt x="1279" y="496"/>
                  <a:pt x="1279" y="496"/>
                </a:cubicBezTo>
                <a:cubicBezTo>
                  <a:pt x="1194" y="496"/>
                  <a:pt x="1194" y="496"/>
                  <a:pt x="1194" y="496"/>
                </a:cubicBezTo>
                <a:lnTo>
                  <a:pt x="1194" y="158"/>
                </a:lnTo>
                <a:close/>
                <a:moveTo>
                  <a:pt x="1620" y="503"/>
                </a:moveTo>
                <a:cubicBezTo>
                  <a:pt x="1594" y="503"/>
                  <a:pt x="1571" y="498"/>
                  <a:pt x="1549" y="489"/>
                </a:cubicBezTo>
                <a:cubicBezTo>
                  <a:pt x="1527" y="480"/>
                  <a:pt x="1508" y="467"/>
                  <a:pt x="1492" y="451"/>
                </a:cubicBezTo>
                <a:cubicBezTo>
                  <a:pt x="1476" y="435"/>
                  <a:pt x="1464" y="416"/>
                  <a:pt x="1455" y="395"/>
                </a:cubicBezTo>
                <a:cubicBezTo>
                  <a:pt x="1446" y="374"/>
                  <a:pt x="1441" y="351"/>
                  <a:pt x="1441" y="327"/>
                </a:cubicBezTo>
                <a:cubicBezTo>
                  <a:pt x="1441" y="303"/>
                  <a:pt x="1446" y="280"/>
                  <a:pt x="1455" y="258"/>
                </a:cubicBezTo>
                <a:cubicBezTo>
                  <a:pt x="1464" y="237"/>
                  <a:pt x="1476" y="218"/>
                  <a:pt x="1492" y="202"/>
                </a:cubicBezTo>
                <a:cubicBezTo>
                  <a:pt x="1508" y="187"/>
                  <a:pt x="1527" y="174"/>
                  <a:pt x="1549" y="165"/>
                </a:cubicBezTo>
                <a:cubicBezTo>
                  <a:pt x="1571" y="156"/>
                  <a:pt x="1594" y="151"/>
                  <a:pt x="1620" y="151"/>
                </a:cubicBezTo>
                <a:cubicBezTo>
                  <a:pt x="1645" y="151"/>
                  <a:pt x="1668" y="156"/>
                  <a:pt x="1690" y="165"/>
                </a:cubicBezTo>
                <a:cubicBezTo>
                  <a:pt x="1712" y="174"/>
                  <a:pt x="1731" y="187"/>
                  <a:pt x="1747" y="202"/>
                </a:cubicBezTo>
                <a:cubicBezTo>
                  <a:pt x="1763" y="218"/>
                  <a:pt x="1776" y="237"/>
                  <a:pt x="1785" y="258"/>
                </a:cubicBezTo>
                <a:cubicBezTo>
                  <a:pt x="1794" y="280"/>
                  <a:pt x="1799" y="303"/>
                  <a:pt x="1799" y="327"/>
                </a:cubicBezTo>
                <a:cubicBezTo>
                  <a:pt x="1799" y="351"/>
                  <a:pt x="1794" y="374"/>
                  <a:pt x="1785" y="395"/>
                </a:cubicBezTo>
                <a:cubicBezTo>
                  <a:pt x="1776" y="416"/>
                  <a:pt x="1763" y="435"/>
                  <a:pt x="1747" y="451"/>
                </a:cubicBezTo>
                <a:cubicBezTo>
                  <a:pt x="1731" y="467"/>
                  <a:pt x="1713" y="480"/>
                  <a:pt x="1691" y="489"/>
                </a:cubicBezTo>
                <a:cubicBezTo>
                  <a:pt x="1669" y="498"/>
                  <a:pt x="1645" y="503"/>
                  <a:pt x="1620" y="503"/>
                </a:cubicBezTo>
                <a:close/>
                <a:moveTo>
                  <a:pt x="1620" y="421"/>
                </a:moveTo>
                <a:cubicBezTo>
                  <a:pt x="1633" y="421"/>
                  <a:pt x="1645" y="418"/>
                  <a:pt x="1657" y="413"/>
                </a:cubicBezTo>
                <a:cubicBezTo>
                  <a:pt x="1668" y="408"/>
                  <a:pt x="1678" y="402"/>
                  <a:pt x="1686" y="393"/>
                </a:cubicBezTo>
                <a:cubicBezTo>
                  <a:pt x="1694" y="385"/>
                  <a:pt x="1701" y="375"/>
                  <a:pt x="1706" y="364"/>
                </a:cubicBezTo>
                <a:cubicBezTo>
                  <a:pt x="1711" y="352"/>
                  <a:pt x="1713" y="340"/>
                  <a:pt x="1713" y="326"/>
                </a:cubicBezTo>
                <a:cubicBezTo>
                  <a:pt x="1713" y="313"/>
                  <a:pt x="1711" y="301"/>
                  <a:pt x="1706" y="289"/>
                </a:cubicBezTo>
                <a:cubicBezTo>
                  <a:pt x="1701" y="278"/>
                  <a:pt x="1694" y="268"/>
                  <a:pt x="1686" y="259"/>
                </a:cubicBezTo>
                <a:cubicBezTo>
                  <a:pt x="1678" y="251"/>
                  <a:pt x="1668" y="244"/>
                  <a:pt x="1657" y="239"/>
                </a:cubicBezTo>
                <a:cubicBezTo>
                  <a:pt x="1645" y="234"/>
                  <a:pt x="1633" y="232"/>
                  <a:pt x="1620" y="232"/>
                </a:cubicBezTo>
                <a:cubicBezTo>
                  <a:pt x="1607" y="232"/>
                  <a:pt x="1595" y="234"/>
                  <a:pt x="1584" y="239"/>
                </a:cubicBezTo>
                <a:cubicBezTo>
                  <a:pt x="1573" y="244"/>
                  <a:pt x="1563" y="251"/>
                  <a:pt x="1555" y="259"/>
                </a:cubicBezTo>
                <a:cubicBezTo>
                  <a:pt x="1546" y="268"/>
                  <a:pt x="1540" y="278"/>
                  <a:pt x="1535" y="289"/>
                </a:cubicBezTo>
                <a:cubicBezTo>
                  <a:pt x="1530" y="301"/>
                  <a:pt x="1528" y="313"/>
                  <a:pt x="1528" y="326"/>
                </a:cubicBezTo>
                <a:cubicBezTo>
                  <a:pt x="1528" y="340"/>
                  <a:pt x="1530" y="352"/>
                  <a:pt x="1535" y="364"/>
                </a:cubicBezTo>
                <a:cubicBezTo>
                  <a:pt x="1540" y="375"/>
                  <a:pt x="1546" y="385"/>
                  <a:pt x="1555" y="393"/>
                </a:cubicBezTo>
                <a:cubicBezTo>
                  <a:pt x="1563" y="402"/>
                  <a:pt x="1573" y="408"/>
                  <a:pt x="1584" y="413"/>
                </a:cubicBezTo>
                <a:cubicBezTo>
                  <a:pt x="1595" y="418"/>
                  <a:pt x="1607" y="421"/>
                  <a:pt x="1620" y="421"/>
                </a:cubicBezTo>
                <a:close/>
                <a:moveTo>
                  <a:pt x="0" y="158"/>
                </a:moveTo>
                <a:cubicBezTo>
                  <a:pt x="88" y="158"/>
                  <a:pt x="88" y="158"/>
                  <a:pt x="88" y="158"/>
                </a:cubicBezTo>
                <a:cubicBezTo>
                  <a:pt x="156" y="373"/>
                  <a:pt x="156" y="373"/>
                  <a:pt x="156" y="373"/>
                </a:cubicBezTo>
                <a:cubicBezTo>
                  <a:pt x="236" y="158"/>
                  <a:pt x="236" y="158"/>
                  <a:pt x="236" y="158"/>
                </a:cubicBezTo>
                <a:cubicBezTo>
                  <a:pt x="313" y="158"/>
                  <a:pt x="313" y="158"/>
                  <a:pt x="313" y="158"/>
                </a:cubicBezTo>
                <a:cubicBezTo>
                  <a:pt x="392" y="373"/>
                  <a:pt x="392" y="373"/>
                  <a:pt x="392" y="373"/>
                </a:cubicBezTo>
                <a:cubicBezTo>
                  <a:pt x="462" y="158"/>
                  <a:pt x="462" y="158"/>
                  <a:pt x="462" y="158"/>
                </a:cubicBezTo>
                <a:cubicBezTo>
                  <a:pt x="550" y="158"/>
                  <a:pt x="550" y="158"/>
                  <a:pt x="550" y="158"/>
                </a:cubicBezTo>
                <a:cubicBezTo>
                  <a:pt x="435" y="495"/>
                  <a:pt x="435" y="495"/>
                  <a:pt x="435" y="495"/>
                </a:cubicBezTo>
                <a:cubicBezTo>
                  <a:pt x="354" y="495"/>
                  <a:pt x="354" y="495"/>
                  <a:pt x="354" y="495"/>
                </a:cubicBezTo>
                <a:cubicBezTo>
                  <a:pt x="274" y="275"/>
                  <a:pt x="274" y="275"/>
                  <a:pt x="274" y="275"/>
                </a:cubicBezTo>
                <a:cubicBezTo>
                  <a:pt x="192" y="495"/>
                  <a:pt x="192" y="495"/>
                  <a:pt x="192" y="495"/>
                </a:cubicBezTo>
                <a:cubicBezTo>
                  <a:pt x="110" y="495"/>
                  <a:pt x="110" y="495"/>
                  <a:pt x="110" y="495"/>
                </a:cubicBezTo>
                <a:lnTo>
                  <a:pt x="0" y="15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_Biker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2" descr="Imagen 2"/>
          <p:cNvPicPr>
            <a:picLocks noChangeAspect="1"/>
          </p:cNvPicPr>
          <p:nvPr userDrawn="1"/>
        </p:nvPicPr>
        <p:blipFill rotWithShape="1">
          <a:blip r:embed="rId2" cstate="email"/>
          <a:srcRect/>
          <a:stretch>
            <a:fillRect/>
          </a:stretch>
        </p:blipFill>
        <p:spPr>
          <a:xfrm>
            <a:off x="-1" y="0"/>
            <a:ext cx="12193589" cy="68580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3" name="Rectángulo 7"/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gradFill>
            <a:gsLst>
              <a:gs pos="0">
                <a:srgbClr val="000000">
                  <a:alpha val="21000"/>
                </a:srgbClr>
              </a:gs>
              <a:gs pos="100000">
                <a:srgbClr val="000000">
                  <a:alpha val="40146"/>
                </a:srgbClr>
              </a:gs>
            </a:gsLst>
            <a:lin ang="10800000"/>
          </a:gradFill>
          <a:ln w="12700">
            <a:noFill/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cxnSp>
        <p:nvCxnSpPr>
          <p:cNvPr id="9" name="Straight Connector 9"/>
          <p:cNvCxnSpPr/>
          <p:nvPr userDrawn="1"/>
        </p:nvCxnSpPr>
        <p:spPr>
          <a:xfrm>
            <a:off x="1011491" y="-7916"/>
            <a:ext cx="0" cy="2394044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2"/>
          <p:cNvSpPr>
            <a:spLocks noGrp="1"/>
          </p:cNvSpPr>
          <p:nvPr>
            <p:ph type="body" idx="51" hasCustomPrompt="1"/>
          </p:nvPr>
        </p:nvSpPr>
        <p:spPr>
          <a:xfrm rot="16200000">
            <a:off x="-287193" y="1287878"/>
            <a:ext cx="2085771" cy="33236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200150" y="1606551"/>
            <a:ext cx="3621232" cy="831849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2800" b="1">
                <a:solidFill>
                  <a:schemeClr val="bg1"/>
                </a:solidFill>
                <a:latin typeface="Tenorite" pitchFamily="2" charset="0"/>
              </a:defRPr>
            </a:lvl1pPr>
          </a:lstStyle>
          <a:p>
            <a:r>
              <a:rPr lang="en-US"/>
              <a:t>Click to add </a:t>
            </a:r>
            <a:br>
              <a:rPr lang="en-US"/>
            </a:br>
            <a:r>
              <a:rPr lang="en-US"/>
              <a:t>section title</a:t>
            </a:r>
            <a:endParaRPr lang="en-US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52" hasCustomPrompt="1"/>
          </p:nvPr>
        </p:nvSpPr>
        <p:spPr>
          <a:xfrm>
            <a:off x="5352585" y="1606551"/>
            <a:ext cx="8251903" cy="409416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9500" b="0" spc="-300">
                <a:solidFill>
                  <a:schemeClr val="bg1"/>
                </a:solidFill>
                <a:latin typeface="Tenorite" pitchFamily="2" charset="0"/>
              </a:defRPr>
            </a:lvl1pPr>
          </a:lstStyle>
          <a:p>
            <a:pPr lvl="0"/>
            <a:r>
              <a:rPr lang="en-US"/>
              <a:t>##.</a:t>
            </a:r>
            <a:endParaRPr lang="en-US"/>
          </a:p>
        </p:txBody>
      </p:sp>
      <p:sp>
        <p:nvSpPr>
          <p:cNvPr id="8" name="Freeform 5"/>
          <p:cNvSpPr>
            <a:spLocks noEditPoints="1"/>
          </p:cNvSpPr>
          <p:nvPr userDrawn="1"/>
        </p:nvSpPr>
        <p:spPr bwMode="auto">
          <a:xfrm>
            <a:off x="11074081" y="6320972"/>
            <a:ext cx="711519" cy="263490"/>
          </a:xfrm>
          <a:custGeom>
            <a:avLst/>
            <a:gdLst>
              <a:gd name="T0" fmla="*/ 698 w 1799"/>
              <a:gd name="T1" fmla="*/ 158 h 664"/>
              <a:gd name="T2" fmla="*/ 610 w 1799"/>
              <a:gd name="T3" fmla="*/ 496 h 664"/>
              <a:gd name="T4" fmla="*/ 664 w 1799"/>
              <a:gd name="T5" fmla="*/ 7 h 664"/>
              <a:gd name="T6" fmla="*/ 638 w 1799"/>
              <a:gd name="T7" fmla="*/ 105 h 664"/>
              <a:gd name="T8" fmla="*/ 664 w 1799"/>
              <a:gd name="T9" fmla="*/ 7 h 664"/>
              <a:gd name="T10" fmla="*/ 907 w 1799"/>
              <a:gd name="T11" fmla="*/ 491 h 664"/>
              <a:gd name="T12" fmla="*/ 863 w 1799"/>
              <a:gd name="T13" fmla="*/ 664 h 664"/>
              <a:gd name="T14" fmla="*/ 777 w 1799"/>
              <a:gd name="T15" fmla="*/ 158 h 664"/>
              <a:gd name="T16" fmla="*/ 862 w 1799"/>
              <a:gd name="T17" fmla="*/ 205 h 664"/>
              <a:gd name="T18" fmla="*/ 969 w 1799"/>
              <a:gd name="T19" fmla="*/ 151 h 664"/>
              <a:gd name="T20" fmla="*/ 1082 w 1799"/>
              <a:gd name="T21" fmla="*/ 199 h 664"/>
              <a:gd name="T22" fmla="*/ 1131 w 1799"/>
              <a:gd name="T23" fmla="*/ 327 h 664"/>
              <a:gd name="T24" fmla="*/ 1081 w 1799"/>
              <a:gd name="T25" fmla="*/ 455 h 664"/>
              <a:gd name="T26" fmla="*/ 969 w 1799"/>
              <a:gd name="T27" fmla="*/ 503 h 664"/>
              <a:gd name="T28" fmla="*/ 988 w 1799"/>
              <a:gd name="T29" fmla="*/ 414 h 664"/>
              <a:gd name="T30" fmla="*/ 1038 w 1799"/>
              <a:gd name="T31" fmla="*/ 364 h 664"/>
              <a:gd name="T32" fmla="*/ 1038 w 1799"/>
              <a:gd name="T33" fmla="*/ 289 h 664"/>
              <a:gd name="T34" fmla="*/ 988 w 1799"/>
              <a:gd name="T35" fmla="*/ 239 h 664"/>
              <a:gd name="T36" fmla="*/ 915 w 1799"/>
              <a:gd name="T37" fmla="*/ 239 h 664"/>
              <a:gd name="T38" fmla="*/ 865 w 1799"/>
              <a:gd name="T39" fmla="*/ 289 h 664"/>
              <a:gd name="T40" fmla="*/ 865 w 1799"/>
              <a:gd name="T41" fmla="*/ 364 h 664"/>
              <a:gd name="T42" fmla="*/ 915 w 1799"/>
              <a:gd name="T43" fmla="*/ 414 h 664"/>
              <a:gd name="T44" fmla="*/ 1194 w 1799"/>
              <a:gd name="T45" fmla="*/ 158 h 664"/>
              <a:gd name="T46" fmla="*/ 1279 w 1799"/>
              <a:gd name="T47" fmla="*/ 210 h 664"/>
              <a:gd name="T48" fmla="*/ 1372 w 1799"/>
              <a:gd name="T49" fmla="*/ 152 h 664"/>
              <a:gd name="T50" fmla="*/ 1429 w 1799"/>
              <a:gd name="T51" fmla="*/ 165 h 664"/>
              <a:gd name="T52" fmla="*/ 1379 w 1799"/>
              <a:gd name="T53" fmla="*/ 242 h 664"/>
              <a:gd name="T54" fmla="*/ 1299 w 1799"/>
              <a:gd name="T55" fmla="*/ 257 h 664"/>
              <a:gd name="T56" fmla="*/ 1279 w 1799"/>
              <a:gd name="T57" fmla="*/ 496 h 664"/>
              <a:gd name="T58" fmla="*/ 1194 w 1799"/>
              <a:gd name="T59" fmla="*/ 158 h 664"/>
              <a:gd name="T60" fmla="*/ 1549 w 1799"/>
              <a:gd name="T61" fmla="*/ 489 h 664"/>
              <a:gd name="T62" fmla="*/ 1455 w 1799"/>
              <a:gd name="T63" fmla="*/ 395 h 664"/>
              <a:gd name="T64" fmla="*/ 1455 w 1799"/>
              <a:gd name="T65" fmla="*/ 258 h 664"/>
              <a:gd name="T66" fmla="*/ 1549 w 1799"/>
              <a:gd name="T67" fmla="*/ 165 h 664"/>
              <a:gd name="T68" fmla="*/ 1690 w 1799"/>
              <a:gd name="T69" fmla="*/ 165 h 664"/>
              <a:gd name="T70" fmla="*/ 1785 w 1799"/>
              <a:gd name="T71" fmla="*/ 258 h 664"/>
              <a:gd name="T72" fmla="*/ 1785 w 1799"/>
              <a:gd name="T73" fmla="*/ 395 h 664"/>
              <a:gd name="T74" fmla="*/ 1691 w 1799"/>
              <a:gd name="T75" fmla="*/ 489 h 664"/>
              <a:gd name="T76" fmla="*/ 1620 w 1799"/>
              <a:gd name="T77" fmla="*/ 421 h 664"/>
              <a:gd name="T78" fmla="*/ 1686 w 1799"/>
              <a:gd name="T79" fmla="*/ 393 h 664"/>
              <a:gd name="T80" fmla="*/ 1713 w 1799"/>
              <a:gd name="T81" fmla="*/ 326 h 664"/>
              <a:gd name="T82" fmla="*/ 1686 w 1799"/>
              <a:gd name="T83" fmla="*/ 259 h 664"/>
              <a:gd name="T84" fmla="*/ 1620 w 1799"/>
              <a:gd name="T85" fmla="*/ 232 h 664"/>
              <a:gd name="T86" fmla="*/ 1555 w 1799"/>
              <a:gd name="T87" fmla="*/ 259 h 664"/>
              <a:gd name="T88" fmla="*/ 1528 w 1799"/>
              <a:gd name="T89" fmla="*/ 326 h 664"/>
              <a:gd name="T90" fmla="*/ 1555 w 1799"/>
              <a:gd name="T91" fmla="*/ 393 h 664"/>
              <a:gd name="T92" fmla="*/ 1620 w 1799"/>
              <a:gd name="T93" fmla="*/ 421 h 664"/>
              <a:gd name="T94" fmla="*/ 88 w 1799"/>
              <a:gd name="T95" fmla="*/ 158 h 664"/>
              <a:gd name="T96" fmla="*/ 236 w 1799"/>
              <a:gd name="T97" fmla="*/ 158 h 664"/>
              <a:gd name="T98" fmla="*/ 392 w 1799"/>
              <a:gd name="T99" fmla="*/ 373 h 664"/>
              <a:gd name="T100" fmla="*/ 550 w 1799"/>
              <a:gd name="T101" fmla="*/ 158 h 664"/>
              <a:gd name="T102" fmla="*/ 354 w 1799"/>
              <a:gd name="T103" fmla="*/ 495 h 664"/>
              <a:gd name="T104" fmla="*/ 192 w 1799"/>
              <a:gd name="T105" fmla="*/ 495 h 664"/>
              <a:gd name="T106" fmla="*/ 0 w 1799"/>
              <a:gd name="T107" fmla="*/ 158 h 6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799" h="664">
                <a:moveTo>
                  <a:pt x="610" y="158"/>
                </a:moveTo>
                <a:cubicBezTo>
                  <a:pt x="698" y="158"/>
                  <a:pt x="698" y="158"/>
                  <a:pt x="698" y="158"/>
                </a:cubicBezTo>
                <a:cubicBezTo>
                  <a:pt x="698" y="496"/>
                  <a:pt x="698" y="496"/>
                  <a:pt x="698" y="496"/>
                </a:cubicBezTo>
                <a:cubicBezTo>
                  <a:pt x="610" y="496"/>
                  <a:pt x="610" y="496"/>
                  <a:pt x="610" y="496"/>
                </a:cubicBezTo>
                <a:lnTo>
                  <a:pt x="610" y="158"/>
                </a:lnTo>
                <a:close/>
                <a:moveTo>
                  <a:pt x="664" y="7"/>
                </a:moveTo>
                <a:cubicBezTo>
                  <a:pt x="637" y="0"/>
                  <a:pt x="609" y="16"/>
                  <a:pt x="602" y="43"/>
                </a:cubicBezTo>
                <a:cubicBezTo>
                  <a:pt x="595" y="70"/>
                  <a:pt x="611" y="98"/>
                  <a:pt x="638" y="105"/>
                </a:cubicBezTo>
                <a:cubicBezTo>
                  <a:pt x="665" y="112"/>
                  <a:pt x="693" y="96"/>
                  <a:pt x="700" y="69"/>
                </a:cubicBezTo>
                <a:cubicBezTo>
                  <a:pt x="707" y="42"/>
                  <a:pt x="691" y="14"/>
                  <a:pt x="664" y="7"/>
                </a:cubicBezTo>
                <a:close/>
                <a:moveTo>
                  <a:pt x="969" y="503"/>
                </a:moveTo>
                <a:cubicBezTo>
                  <a:pt x="946" y="503"/>
                  <a:pt x="926" y="499"/>
                  <a:pt x="907" y="491"/>
                </a:cubicBezTo>
                <a:cubicBezTo>
                  <a:pt x="889" y="482"/>
                  <a:pt x="874" y="470"/>
                  <a:pt x="863" y="455"/>
                </a:cubicBezTo>
                <a:cubicBezTo>
                  <a:pt x="863" y="664"/>
                  <a:pt x="863" y="664"/>
                  <a:pt x="863" y="664"/>
                </a:cubicBezTo>
                <a:cubicBezTo>
                  <a:pt x="777" y="664"/>
                  <a:pt x="777" y="664"/>
                  <a:pt x="777" y="664"/>
                </a:cubicBezTo>
                <a:cubicBezTo>
                  <a:pt x="777" y="158"/>
                  <a:pt x="777" y="158"/>
                  <a:pt x="777" y="158"/>
                </a:cubicBezTo>
                <a:cubicBezTo>
                  <a:pt x="862" y="158"/>
                  <a:pt x="862" y="158"/>
                  <a:pt x="862" y="158"/>
                </a:cubicBezTo>
                <a:cubicBezTo>
                  <a:pt x="862" y="205"/>
                  <a:pt x="862" y="205"/>
                  <a:pt x="862" y="205"/>
                </a:cubicBezTo>
                <a:cubicBezTo>
                  <a:pt x="874" y="188"/>
                  <a:pt x="888" y="175"/>
                  <a:pt x="907" y="166"/>
                </a:cubicBezTo>
                <a:cubicBezTo>
                  <a:pt x="925" y="156"/>
                  <a:pt x="946" y="151"/>
                  <a:pt x="969" y="151"/>
                </a:cubicBezTo>
                <a:cubicBezTo>
                  <a:pt x="990" y="151"/>
                  <a:pt x="1010" y="155"/>
                  <a:pt x="1030" y="163"/>
                </a:cubicBezTo>
                <a:cubicBezTo>
                  <a:pt x="1050" y="172"/>
                  <a:pt x="1067" y="183"/>
                  <a:pt x="1082" y="199"/>
                </a:cubicBezTo>
                <a:cubicBezTo>
                  <a:pt x="1097" y="214"/>
                  <a:pt x="1109" y="233"/>
                  <a:pt x="1118" y="254"/>
                </a:cubicBezTo>
                <a:cubicBezTo>
                  <a:pt x="1127" y="276"/>
                  <a:pt x="1131" y="300"/>
                  <a:pt x="1131" y="327"/>
                </a:cubicBezTo>
                <a:cubicBezTo>
                  <a:pt x="1131" y="354"/>
                  <a:pt x="1127" y="378"/>
                  <a:pt x="1118" y="400"/>
                </a:cubicBezTo>
                <a:cubicBezTo>
                  <a:pt x="1108" y="421"/>
                  <a:pt x="1096" y="440"/>
                  <a:pt x="1081" y="455"/>
                </a:cubicBezTo>
                <a:cubicBezTo>
                  <a:pt x="1066" y="471"/>
                  <a:pt x="1049" y="482"/>
                  <a:pt x="1030" y="491"/>
                </a:cubicBezTo>
                <a:cubicBezTo>
                  <a:pt x="1010" y="499"/>
                  <a:pt x="990" y="503"/>
                  <a:pt x="969" y="503"/>
                </a:cubicBezTo>
                <a:close/>
                <a:moveTo>
                  <a:pt x="952" y="421"/>
                </a:moveTo>
                <a:cubicBezTo>
                  <a:pt x="965" y="421"/>
                  <a:pt x="977" y="419"/>
                  <a:pt x="988" y="414"/>
                </a:cubicBezTo>
                <a:cubicBezTo>
                  <a:pt x="999" y="409"/>
                  <a:pt x="1009" y="402"/>
                  <a:pt x="1018" y="394"/>
                </a:cubicBezTo>
                <a:cubicBezTo>
                  <a:pt x="1026" y="385"/>
                  <a:pt x="1033" y="375"/>
                  <a:pt x="1038" y="364"/>
                </a:cubicBezTo>
                <a:cubicBezTo>
                  <a:pt x="1043" y="352"/>
                  <a:pt x="1045" y="340"/>
                  <a:pt x="1045" y="326"/>
                </a:cubicBezTo>
                <a:cubicBezTo>
                  <a:pt x="1045" y="313"/>
                  <a:pt x="1043" y="301"/>
                  <a:pt x="1038" y="289"/>
                </a:cubicBezTo>
                <a:cubicBezTo>
                  <a:pt x="1033" y="278"/>
                  <a:pt x="1026" y="268"/>
                  <a:pt x="1018" y="259"/>
                </a:cubicBezTo>
                <a:cubicBezTo>
                  <a:pt x="1009" y="251"/>
                  <a:pt x="999" y="244"/>
                  <a:pt x="988" y="239"/>
                </a:cubicBezTo>
                <a:cubicBezTo>
                  <a:pt x="977" y="234"/>
                  <a:pt x="965" y="231"/>
                  <a:pt x="952" y="231"/>
                </a:cubicBezTo>
                <a:cubicBezTo>
                  <a:pt x="938" y="231"/>
                  <a:pt x="926" y="234"/>
                  <a:pt x="915" y="239"/>
                </a:cubicBezTo>
                <a:cubicBezTo>
                  <a:pt x="903" y="244"/>
                  <a:pt x="893" y="251"/>
                  <a:pt x="885" y="259"/>
                </a:cubicBezTo>
                <a:cubicBezTo>
                  <a:pt x="877" y="268"/>
                  <a:pt x="870" y="278"/>
                  <a:pt x="865" y="289"/>
                </a:cubicBezTo>
                <a:cubicBezTo>
                  <a:pt x="860" y="301"/>
                  <a:pt x="858" y="313"/>
                  <a:pt x="858" y="326"/>
                </a:cubicBezTo>
                <a:cubicBezTo>
                  <a:pt x="858" y="340"/>
                  <a:pt x="860" y="352"/>
                  <a:pt x="865" y="364"/>
                </a:cubicBezTo>
                <a:cubicBezTo>
                  <a:pt x="870" y="375"/>
                  <a:pt x="877" y="385"/>
                  <a:pt x="885" y="394"/>
                </a:cubicBezTo>
                <a:cubicBezTo>
                  <a:pt x="893" y="402"/>
                  <a:pt x="903" y="409"/>
                  <a:pt x="915" y="414"/>
                </a:cubicBezTo>
                <a:cubicBezTo>
                  <a:pt x="926" y="419"/>
                  <a:pt x="938" y="421"/>
                  <a:pt x="952" y="421"/>
                </a:cubicBezTo>
                <a:close/>
                <a:moveTo>
                  <a:pt x="1194" y="158"/>
                </a:moveTo>
                <a:cubicBezTo>
                  <a:pt x="1279" y="158"/>
                  <a:pt x="1279" y="158"/>
                  <a:pt x="1279" y="158"/>
                </a:cubicBezTo>
                <a:cubicBezTo>
                  <a:pt x="1279" y="210"/>
                  <a:pt x="1279" y="210"/>
                  <a:pt x="1279" y="210"/>
                </a:cubicBezTo>
                <a:cubicBezTo>
                  <a:pt x="1287" y="190"/>
                  <a:pt x="1299" y="175"/>
                  <a:pt x="1315" y="166"/>
                </a:cubicBezTo>
                <a:cubicBezTo>
                  <a:pt x="1331" y="157"/>
                  <a:pt x="1350" y="152"/>
                  <a:pt x="1372" y="152"/>
                </a:cubicBezTo>
                <a:cubicBezTo>
                  <a:pt x="1383" y="152"/>
                  <a:pt x="1394" y="153"/>
                  <a:pt x="1403" y="156"/>
                </a:cubicBezTo>
                <a:cubicBezTo>
                  <a:pt x="1413" y="158"/>
                  <a:pt x="1422" y="161"/>
                  <a:pt x="1429" y="165"/>
                </a:cubicBezTo>
                <a:cubicBezTo>
                  <a:pt x="1397" y="250"/>
                  <a:pt x="1397" y="250"/>
                  <a:pt x="1397" y="250"/>
                </a:cubicBezTo>
                <a:cubicBezTo>
                  <a:pt x="1393" y="247"/>
                  <a:pt x="1387" y="244"/>
                  <a:pt x="1379" y="242"/>
                </a:cubicBezTo>
                <a:cubicBezTo>
                  <a:pt x="1371" y="239"/>
                  <a:pt x="1362" y="238"/>
                  <a:pt x="1352" y="238"/>
                </a:cubicBezTo>
                <a:cubicBezTo>
                  <a:pt x="1330" y="238"/>
                  <a:pt x="1313" y="244"/>
                  <a:pt x="1299" y="257"/>
                </a:cubicBezTo>
                <a:cubicBezTo>
                  <a:pt x="1286" y="269"/>
                  <a:pt x="1279" y="289"/>
                  <a:pt x="1279" y="318"/>
                </a:cubicBezTo>
                <a:cubicBezTo>
                  <a:pt x="1279" y="496"/>
                  <a:pt x="1279" y="496"/>
                  <a:pt x="1279" y="496"/>
                </a:cubicBezTo>
                <a:cubicBezTo>
                  <a:pt x="1194" y="496"/>
                  <a:pt x="1194" y="496"/>
                  <a:pt x="1194" y="496"/>
                </a:cubicBezTo>
                <a:lnTo>
                  <a:pt x="1194" y="158"/>
                </a:lnTo>
                <a:close/>
                <a:moveTo>
                  <a:pt x="1620" y="503"/>
                </a:moveTo>
                <a:cubicBezTo>
                  <a:pt x="1594" y="503"/>
                  <a:pt x="1571" y="498"/>
                  <a:pt x="1549" y="489"/>
                </a:cubicBezTo>
                <a:cubicBezTo>
                  <a:pt x="1527" y="480"/>
                  <a:pt x="1508" y="467"/>
                  <a:pt x="1492" y="451"/>
                </a:cubicBezTo>
                <a:cubicBezTo>
                  <a:pt x="1476" y="435"/>
                  <a:pt x="1464" y="416"/>
                  <a:pt x="1455" y="395"/>
                </a:cubicBezTo>
                <a:cubicBezTo>
                  <a:pt x="1446" y="374"/>
                  <a:pt x="1441" y="351"/>
                  <a:pt x="1441" y="327"/>
                </a:cubicBezTo>
                <a:cubicBezTo>
                  <a:pt x="1441" y="303"/>
                  <a:pt x="1446" y="280"/>
                  <a:pt x="1455" y="258"/>
                </a:cubicBezTo>
                <a:cubicBezTo>
                  <a:pt x="1464" y="237"/>
                  <a:pt x="1476" y="218"/>
                  <a:pt x="1492" y="202"/>
                </a:cubicBezTo>
                <a:cubicBezTo>
                  <a:pt x="1508" y="187"/>
                  <a:pt x="1527" y="174"/>
                  <a:pt x="1549" y="165"/>
                </a:cubicBezTo>
                <a:cubicBezTo>
                  <a:pt x="1571" y="156"/>
                  <a:pt x="1594" y="151"/>
                  <a:pt x="1620" y="151"/>
                </a:cubicBezTo>
                <a:cubicBezTo>
                  <a:pt x="1645" y="151"/>
                  <a:pt x="1668" y="156"/>
                  <a:pt x="1690" y="165"/>
                </a:cubicBezTo>
                <a:cubicBezTo>
                  <a:pt x="1712" y="174"/>
                  <a:pt x="1731" y="187"/>
                  <a:pt x="1747" y="202"/>
                </a:cubicBezTo>
                <a:cubicBezTo>
                  <a:pt x="1763" y="218"/>
                  <a:pt x="1776" y="237"/>
                  <a:pt x="1785" y="258"/>
                </a:cubicBezTo>
                <a:cubicBezTo>
                  <a:pt x="1794" y="280"/>
                  <a:pt x="1799" y="303"/>
                  <a:pt x="1799" y="327"/>
                </a:cubicBezTo>
                <a:cubicBezTo>
                  <a:pt x="1799" y="351"/>
                  <a:pt x="1794" y="374"/>
                  <a:pt x="1785" y="395"/>
                </a:cubicBezTo>
                <a:cubicBezTo>
                  <a:pt x="1776" y="416"/>
                  <a:pt x="1763" y="435"/>
                  <a:pt x="1747" y="451"/>
                </a:cubicBezTo>
                <a:cubicBezTo>
                  <a:pt x="1731" y="467"/>
                  <a:pt x="1713" y="480"/>
                  <a:pt x="1691" y="489"/>
                </a:cubicBezTo>
                <a:cubicBezTo>
                  <a:pt x="1669" y="498"/>
                  <a:pt x="1645" y="503"/>
                  <a:pt x="1620" y="503"/>
                </a:cubicBezTo>
                <a:close/>
                <a:moveTo>
                  <a:pt x="1620" y="421"/>
                </a:moveTo>
                <a:cubicBezTo>
                  <a:pt x="1633" y="421"/>
                  <a:pt x="1645" y="418"/>
                  <a:pt x="1657" y="413"/>
                </a:cubicBezTo>
                <a:cubicBezTo>
                  <a:pt x="1668" y="408"/>
                  <a:pt x="1678" y="402"/>
                  <a:pt x="1686" y="393"/>
                </a:cubicBezTo>
                <a:cubicBezTo>
                  <a:pt x="1694" y="385"/>
                  <a:pt x="1701" y="375"/>
                  <a:pt x="1706" y="364"/>
                </a:cubicBezTo>
                <a:cubicBezTo>
                  <a:pt x="1711" y="352"/>
                  <a:pt x="1713" y="340"/>
                  <a:pt x="1713" y="326"/>
                </a:cubicBezTo>
                <a:cubicBezTo>
                  <a:pt x="1713" y="313"/>
                  <a:pt x="1711" y="301"/>
                  <a:pt x="1706" y="289"/>
                </a:cubicBezTo>
                <a:cubicBezTo>
                  <a:pt x="1701" y="278"/>
                  <a:pt x="1694" y="268"/>
                  <a:pt x="1686" y="259"/>
                </a:cubicBezTo>
                <a:cubicBezTo>
                  <a:pt x="1678" y="251"/>
                  <a:pt x="1668" y="244"/>
                  <a:pt x="1657" y="239"/>
                </a:cubicBezTo>
                <a:cubicBezTo>
                  <a:pt x="1645" y="234"/>
                  <a:pt x="1633" y="232"/>
                  <a:pt x="1620" y="232"/>
                </a:cubicBezTo>
                <a:cubicBezTo>
                  <a:pt x="1607" y="232"/>
                  <a:pt x="1595" y="234"/>
                  <a:pt x="1584" y="239"/>
                </a:cubicBezTo>
                <a:cubicBezTo>
                  <a:pt x="1573" y="244"/>
                  <a:pt x="1563" y="251"/>
                  <a:pt x="1555" y="259"/>
                </a:cubicBezTo>
                <a:cubicBezTo>
                  <a:pt x="1546" y="268"/>
                  <a:pt x="1540" y="278"/>
                  <a:pt x="1535" y="289"/>
                </a:cubicBezTo>
                <a:cubicBezTo>
                  <a:pt x="1530" y="301"/>
                  <a:pt x="1528" y="313"/>
                  <a:pt x="1528" y="326"/>
                </a:cubicBezTo>
                <a:cubicBezTo>
                  <a:pt x="1528" y="340"/>
                  <a:pt x="1530" y="352"/>
                  <a:pt x="1535" y="364"/>
                </a:cubicBezTo>
                <a:cubicBezTo>
                  <a:pt x="1540" y="375"/>
                  <a:pt x="1546" y="385"/>
                  <a:pt x="1555" y="393"/>
                </a:cubicBezTo>
                <a:cubicBezTo>
                  <a:pt x="1563" y="402"/>
                  <a:pt x="1573" y="408"/>
                  <a:pt x="1584" y="413"/>
                </a:cubicBezTo>
                <a:cubicBezTo>
                  <a:pt x="1595" y="418"/>
                  <a:pt x="1607" y="421"/>
                  <a:pt x="1620" y="421"/>
                </a:cubicBezTo>
                <a:close/>
                <a:moveTo>
                  <a:pt x="0" y="158"/>
                </a:moveTo>
                <a:cubicBezTo>
                  <a:pt x="88" y="158"/>
                  <a:pt x="88" y="158"/>
                  <a:pt x="88" y="158"/>
                </a:cubicBezTo>
                <a:cubicBezTo>
                  <a:pt x="156" y="373"/>
                  <a:pt x="156" y="373"/>
                  <a:pt x="156" y="373"/>
                </a:cubicBezTo>
                <a:cubicBezTo>
                  <a:pt x="236" y="158"/>
                  <a:pt x="236" y="158"/>
                  <a:pt x="236" y="158"/>
                </a:cubicBezTo>
                <a:cubicBezTo>
                  <a:pt x="313" y="158"/>
                  <a:pt x="313" y="158"/>
                  <a:pt x="313" y="158"/>
                </a:cubicBezTo>
                <a:cubicBezTo>
                  <a:pt x="392" y="373"/>
                  <a:pt x="392" y="373"/>
                  <a:pt x="392" y="373"/>
                </a:cubicBezTo>
                <a:cubicBezTo>
                  <a:pt x="462" y="158"/>
                  <a:pt x="462" y="158"/>
                  <a:pt x="462" y="158"/>
                </a:cubicBezTo>
                <a:cubicBezTo>
                  <a:pt x="550" y="158"/>
                  <a:pt x="550" y="158"/>
                  <a:pt x="550" y="158"/>
                </a:cubicBezTo>
                <a:cubicBezTo>
                  <a:pt x="435" y="495"/>
                  <a:pt x="435" y="495"/>
                  <a:pt x="435" y="495"/>
                </a:cubicBezTo>
                <a:cubicBezTo>
                  <a:pt x="354" y="495"/>
                  <a:pt x="354" y="495"/>
                  <a:pt x="354" y="495"/>
                </a:cubicBezTo>
                <a:cubicBezTo>
                  <a:pt x="274" y="275"/>
                  <a:pt x="274" y="275"/>
                  <a:pt x="274" y="275"/>
                </a:cubicBezTo>
                <a:cubicBezTo>
                  <a:pt x="192" y="495"/>
                  <a:pt x="192" y="495"/>
                  <a:pt x="192" y="495"/>
                </a:cubicBezTo>
                <a:cubicBezTo>
                  <a:pt x="110" y="495"/>
                  <a:pt x="110" y="495"/>
                  <a:pt x="110" y="495"/>
                </a:cubicBezTo>
                <a:lnTo>
                  <a:pt x="0" y="15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_Snowboarder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2" descr="Imagen 2"/>
          <p:cNvPicPr>
            <a:picLocks noChangeAspect="1"/>
          </p:cNvPicPr>
          <p:nvPr userDrawn="1"/>
        </p:nvPicPr>
        <p:blipFill>
          <a:blip r:embed="rId2" cstate="email"/>
          <a:srcRect/>
          <a:stretch>
            <a:fillRect/>
          </a:stretch>
        </p:blipFill>
        <p:spPr>
          <a:xfrm flipH="1">
            <a:off x="-1596" y="-2"/>
            <a:ext cx="12193591" cy="685800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5" name="Rectángulo 7"/>
          <p:cNvSpPr/>
          <p:nvPr userDrawn="1"/>
        </p:nvSpPr>
        <p:spPr>
          <a:xfrm>
            <a:off x="-1596" y="0"/>
            <a:ext cx="12193590" cy="6858000"/>
          </a:xfrm>
          <a:prstGeom prst="rect">
            <a:avLst/>
          </a:prstGeom>
          <a:gradFill>
            <a:gsLst>
              <a:gs pos="0">
                <a:srgbClr val="000000">
                  <a:alpha val="21000"/>
                </a:srgbClr>
              </a:gs>
              <a:gs pos="100000">
                <a:srgbClr val="000000">
                  <a:alpha val="40146"/>
                </a:srgbClr>
              </a:gs>
            </a:gsLst>
            <a:lin ang="10800000"/>
          </a:gradFill>
          <a:ln w="12700">
            <a:noFill/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cxnSp>
        <p:nvCxnSpPr>
          <p:cNvPr id="9" name="Straight Connector 9"/>
          <p:cNvCxnSpPr/>
          <p:nvPr userDrawn="1"/>
        </p:nvCxnSpPr>
        <p:spPr>
          <a:xfrm>
            <a:off x="1011491" y="-7916"/>
            <a:ext cx="0" cy="2394044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/>
          <p:cNvSpPr>
            <a:spLocks noGrp="1"/>
          </p:cNvSpPr>
          <p:nvPr>
            <p:ph type="body" idx="51" hasCustomPrompt="1"/>
          </p:nvPr>
        </p:nvSpPr>
        <p:spPr>
          <a:xfrm rot="16200000">
            <a:off x="-287193" y="1287878"/>
            <a:ext cx="2085771" cy="33236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200150" y="1606551"/>
            <a:ext cx="3621232" cy="831849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2800" b="1">
                <a:solidFill>
                  <a:schemeClr val="bg1"/>
                </a:solidFill>
                <a:latin typeface="Tenorite" pitchFamily="2" charset="0"/>
              </a:defRPr>
            </a:lvl1pPr>
          </a:lstStyle>
          <a:p>
            <a:r>
              <a:rPr lang="en-US"/>
              <a:t>Click to add </a:t>
            </a:r>
            <a:br>
              <a:rPr lang="en-US"/>
            </a:br>
            <a:r>
              <a:rPr lang="en-US"/>
              <a:t>section title</a:t>
            </a:r>
            <a:endParaRPr lang="en-US"/>
          </a:p>
        </p:txBody>
      </p:sp>
      <p:sp>
        <p:nvSpPr>
          <p:cNvPr id="2" name="Text Placeholder 7"/>
          <p:cNvSpPr>
            <a:spLocks noGrp="1"/>
          </p:cNvSpPr>
          <p:nvPr>
            <p:ph type="body" sz="quarter" idx="52" hasCustomPrompt="1"/>
          </p:nvPr>
        </p:nvSpPr>
        <p:spPr>
          <a:xfrm>
            <a:off x="5352585" y="1606551"/>
            <a:ext cx="8251903" cy="409416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9500" b="0" spc="-300">
                <a:solidFill>
                  <a:schemeClr val="bg1"/>
                </a:solidFill>
                <a:latin typeface="Tenorite" pitchFamily="2" charset="0"/>
              </a:defRPr>
            </a:lvl1pPr>
          </a:lstStyle>
          <a:p>
            <a:pPr lvl="0"/>
            <a:r>
              <a:rPr lang="en-US"/>
              <a:t>##.</a:t>
            </a:r>
            <a:endParaRPr lang="en-US"/>
          </a:p>
        </p:txBody>
      </p:sp>
      <p:sp>
        <p:nvSpPr>
          <p:cNvPr id="6" name="Freeform 5"/>
          <p:cNvSpPr>
            <a:spLocks noEditPoints="1"/>
          </p:cNvSpPr>
          <p:nvPr userDrawn="1"/>
        </p:nvSpPr>
        <p:spPr bwMode="auto">
          <a:xfrm>
            <a:off x="11074081" y="6320972"/>
            <a:ext cx="711519" cy="263490"/>
          </a:xfrm>
          <a:custGeom>
            <a:avLst/>
            <a:gdLst>
              <a:gd name="T0" fmla="*/ 698 w 1799"/>
              <a:gd name="T1" fmla="*/ 158 h 664"/>
              <a:gd name="T2" fmla="*/ 610 w 1799"/>
              <a:gd name="T3" fmla="*/ 496 h 664"/>
              <a:gd name="T4" fmla="*/ 664 w 1799"/>
              <a:gd name="T5" fmla="*/ 7 h 664"/>
              <a:gd name="T6" fmla="*/ 638 w 1799"/>
              <a:gd name="T7" fmla="*/ 105 h 664"/>
              <a:gd name="T8" fmla="*/ 664 w 1799"/>
              <a:gd name="T9" fmla="*/ 7 h 664"/>
              <a:gd name="T10" fmla="*/ 907 w 1799"/>
              <a:gd name="T11" fmla="*/ 491 h 664"/>
              <a:gd name="T12" fmla="*/ 863 w 1799"/>
              <a:gd name="T13" fmla="*/ 664 h 664"/>
              <a:gd name="T14" fmla="*/ 777 w 1799"/>
              <a:gd name="T15" fmla="*/ 158 h 664"/>
              <a:gd name="T16" fmla="*/ 862 w 1799"/>
              <a:gd name="T17" fmla="*/ 205 h 664"/>
              <a:gd name="T18" fmla="*/ 969 w 1799"/>
              <a:gd name="T19" fmla="*/ 151 h 664"/>
              <a:gd name="T20" fmla="*/ 1082 w 1799"/>
              <a:gd name="T21" fmla="*/ 199 h 664"/>
              <a:gd name="T22" fmla="*/ 1131 w 1799"/>
              <a:gd name="T23" fmla="*/ 327 h 664"/>
              <a:gd name="T24" fmla="*/ 1081 w 1799"/>
              <a:gd name="T25" fmla="*/ 455 h 664"/>
              <a:gd name="T26" fmla="*/ 969 w 1799"/>
              <a:gd name="T27" fmla="*/ 503 h 664"/>
              <a:gd name="T28" fmla="*/ 988 w 1799"/>
              <a:gd name="T29" fmla="*/ 414 h 664"/>
              <a:gd name="T30" fmla="*/ 1038 w 1799"/>
              <a:gd name="T31" fmla="*/ 364 h 664"/>
              <a:gd name="T32" fmla="*/ 1038 w 1799"/>
              <a:gd name="T33" fmla="*/ 289 h 664"/>
              <a:gd name="T34" fmla="*/ 988 w 1799"/>
              <a:gd name="T35" fmla="*/ 239 h 664"/>
              <a:gd name="T36" fmla="*/ 915 w 1799"/>
              <a:gd name="T37" fmla="*/ 239 h 664"/>
              <a:gd name="T38" fmla="*/ 865 w 1799"/>
              <a:gd name="T39" fmla="*/ 289 h 664"/>
              <a:gd name="T40" fmla="*/ 865 w 1799"/>
              <a:gd name="T41" fmla="*/ 364 h 664"/>
              <a:gd name="T42" fmla="*/ 915 w 1799"/>
              <a:gd name="T43" fmla="*/ 414 h 664"/>
              <a:gd name="T44" fmla="*/ 1194 w 1799"/>
              <a:gd name="T45" fmla="*/ 158 h 664"/>
              <a:gd name="T46" fmla="*/ 1279 w 1799"/>
              <a:gd name="T47" fmla="*/ 210 h 664"/>
              <a:gd name="T48" fmla="*/ 1372 w 1799"/>
              <a:gd name="T49" fmla="*/ 152 h 664"/>
              <a:gd name="T50" fmla="*/ 1429 w 1799"/>
              <a:gd name="T51" fmla="*/ 165 h 664"/>
              <a:gd name="T52" fmla="*/ 1379 w 1799"/>
              <a:gd name="T53" fmla="*/ 242 h 664"/>
              <a:gd name="T54" fmla="*/ 1299 w 1799"/>
              <a:gd name="T55" fmla="*/ 257 h 664"/>
              <a:gd name="T56" fmla="*/ 1279 w 1799"/>
              <a:gd name="T57" fmla="*/ 496 h 664"/>
              <a:gd name="T58" fmla="*/ 1194 w 1799"/>
              <a:gd name="T59" fmla="*/ 158 h 664"/>
              <a:gd name="T60" fmla="*/ 1549 w 1799"/>
              <a:gd name="T61" fmla="*/ 489 h 664"/>
              <a:gd name="T62" fmla="*/ 1455 w 1799"/>
              <a:gd name="T63" fmla="*/ 395 h 664"/>
              <a:gd name="T64" fmla="*/ 1455 w 1799"/>
              <a:gd name="T65" fmla="*/ 258 h 664"/>
              <a:gd name="T66" fmla="*/ 1549 w 1799"/>
              <a:gd name="T67" fmla="*/ 165 h 664"/>
              <a:gd name="T68" fmla="*/ 1690 w 1799"/>
              <a:gd name="T69" fmla="*/ 165 h 664"/>
              <a:gd name="T70" fmla="*/ 1785 w 1799"/>
              <a:gd name="T71" fmla="*/ 258 h 664"/>
              <a:gd name="T72" fmla="*/ 1785 w 1799"/>
              <a:gd name="T73" fmla="*/ 395 h 664"/>
              <a:gd name="T74" fmla="*/ 1691 w 1799"/>
              <a:gd name="T75" fmla="*/ 489 h 664"/>
              <a:gd name="T76" fmla="*/ 1620 w 1799"/>
              <a:gd name="T77" fmla="*/ 421 h 664"/>
              <a:gd name="T78" fmla="*/ 1686 w 1799"/>
              <a:gd name="T79" fmla="*/ 393 h 664"/>
              <a:gd name="T80" fmla="*/ 1713 w 1799"/>
              <a:gd name="T81" fmla="*/ 326 h 664"/>
              <a:gd name="T82" fmla="*/ 1686 w 1799"/>
              <a:gd name="T83" fmla="*/ 259 h 664"/>
              <a:gd name="T84" fmla="*/ 1620 w 1799"/>
              <a:gd name="T85" fmla="*/ 232 h 664"/>
              <a:gd name="T86" fmla="*/ 1555 w 1799"/>
              <a:gd name="T87" fmla="*/ 259 h 664"/>
              <a:gd name="T88" fmla="*/ 1528 w 1799"/>
              <a:gd name="T89" fmla="*/ 326 h 664"/>
              <a:gd name="T90" fmla="*/ 1555 w 1799"/>
              <a:gd name="T91" fmla="*/ 393 h 664"/>
              <a:gd name="T92" fmla="*/ 1620 w 1799"/>
              <a:gd name="T93" fmla="*/ 421 h 664"/>
              <a:gd name="T94" fmla="*/ 88 w 1799"/>
              <a:gd name="T95" fmla="*/ 158 h 664"/>
              <a:gd name="T96" fmla="*/ 236 w 1799"/>
              <a:gd name="T97" fmla="*/ 158 h 664"/>
              <a:gd name="T98" fmla="*/ 392 w 1799"/>
              <a:gd name="T99" fmla="*/ 373 h 664"/>
              <a:gd name="T100" fmla="*/ 550 w 1799"/>
              <a:gd name="T101" fmla="*/ 158 h 664"/>
              <a:gd name="T102" fmla="*/ 354 w 1799"/>
              <a:gd name="T103" fmla="*/ 495 h 664"/>
              <a:gd name="T104" fmla="*/ 192 w 1799"/>
              <a:gd name="T105" fmla="*/ 495 h 664"/>
              <a:gd name="T106" fmla="*/ 0 w 1799"/>
              <a:gd name="T107" fmla="*/ 158 h 6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799" h="664">
                <a:moveTo>
                  <a:pt x="610" y="158"/>
                </a:moveTo>
                <a:cubicBezTo>
                  <a:pt x="698" y="158"/>
                  <a:pt x="698" y="158"/>
                  <a:pt x="698" y="158"/>
                </a:cubicBezTo>
                <a:cubicBezTo>
                  <a:pt x="698" y="496"/>
                  <a:pt x="698" y="496"/>
                  <a:pt x="698" y="496"/>
                </a:cubicBezTo>
                <a:cubicBezTo>
                  <a:pt x="610" y="496"/>
                  <a:pt x="610" y="496"/>
                  <a:pt x="610" y="496"/>
                </a:cubicBezTo>
                <a:lnTo>
                  <a:pt x="610" y="158"/>
                </a:lnTo>
                <a:close/>
                <a:moveTo>
                  <a:pt x="664" y="7"/>
                </a:moveTo>
                <a:cubicBezTo>
                  <a:pt x="637" y="0"/>
                  <a:pt x="609" y="16"/>
                  <a:pt x="602" y="43"/>
                </a:cubicBezTo>
                <a:cubicBezTo>
                  <a:pt x="595" y="70"/>
                  <a:pt x="611" y="98"/>
                  <a:pt x="638" y="105"/>
                </a:cubicBezTo>
                <a:cubicBezTo>
                  <a:pt x="665" y="112"/>
                  <a:pt x="693" y="96"/>
                  <a:pt x="700" y="69"/>
                </a:cubicBezTo>
                <a:cubicBezTo>
                  <a:pt x="707" y="42"/>
                  <a:pt x="691" y="14"/>
                  <a:pt x="664" y="7"/>
                </a:cubicBezTo>
                <a:close/>
                <a:moveTo>
                  <a:pt x="969" y="503"/>
                </a:moveTo>
                <a:cubicBezTo>
                  <a:pt x="946" y="503"/>
                  <a:pt x="926" y="499"/>
                  <a:pt x="907" y="491"/>
                </a:cubicBezTo>
                <a:cubicBezTo>
                  <a:pt x="889" y="482"/>
                  <a:pt x="874" y="470"/>
                  <a:pt x="863" y="455"/>
                </a:cubicBezTo>
                <a:cubicBezTo>
                  <a:pt x="863" y="664"/>
                  <a:pt x="863" y="664"/>
                  <a:pt x="863" y="664"/>
                </a:cubicBezTo>
                <a:cubicBezTo>
                  <a:pt x="777" y="664"/>
                  <a:pt x="777" y="664"/>
                  <a:pt x="777" y="664"/>
                </a:cubicBezTo>
                <a:cubicBezTo>
                  <a:pt x="777" y="158"/>
                  <a:pt x="777" y="158"/>
                  <a:pt x="777" y="158"/>
                </a:cubicBezTo>
                <a:cubicBezTo>
                  <a:pt x="862" y="158"/>
                  <a:pt x="862" y="158"/>
                  <a:pt x="862" y="158"/>
                </a:cubicBezTo>
                <a:cubicBezTo>
                  <a:pt x="862" y="205"/>
                  <a:pt x="862" y="205"/>
                  <a:pt x="862" y="205"/>
                </a:cubicBezTo>
                <a:cubicBezTo>
                  <a:pt x="874" y="188"/>
                  <a:pt x="888" y="175"/>
                  <a:pt x="907" y="166"/>
                </a:cubicBezTo>
                <a:cubicBezTo>
                  <a:pt x="925" y="156"/>
                  <a:pt x="946" y="151"/>
                  <a:pt x="969" y="151"/>
                </a:cubicBezTo>
                <a:cubicBezTo>
                  <a:pt x="990" y="151"/>
                  <a:pt x="1010" y="155"/>
                  <a:pt x="1030" y="163"/>
                </a:cubicBezTo>
                <a:cubicBezTo>
                  <a:pt x="1050" y="172"/>
                  <a:pt x="1067" y="183"/>
                  <a:pt x="1082" y="199"/>
                </a:cubicBezTo>
                <a:cubicBezTo>
                  <a:pt x="1097" y="214"/>
                  <a:pt x="1109" y="233"/>
                  <a:pt x="1118" y="254"/>
                </a:cubicBezTo>
                <a:cubicBezTo>
                  <a:pt x="1127" y="276"/>
                  <a:pt x="1131" y="300"/>
                  <a:pt x="1131" y="327"/>
                </a:cubicBezTo>
                <a:cubicBezTo>
                  <a:pt x="1131" y="354"/>
                  <a:pt x="1127" y="378"/>
                  <a:pt x="1118" y="400"/>
                </a:cubicBezTo>
                <a:cubicBezTo>
                  <a:pt x="1108" y="421"/>
                  <a:pt x="1096" y="440"/>
                  <a:pt x="1081" y="455"/>
                </a:cubicBezTo>
                <a:cubicBezTo>
                  <a:pt x="1066" y="471"/>
                  <a:pt x="1049" y="482"/>
                  <a:pt x="1030" y="491"/>
                </a:cubicBezTo>
                <a:cubicBezTo>
                  <a:pt x="1010" y="499"/>
                  <a:pt x="990" y="503"/>
                  <a:pt x="969" y="503"/>
                </a:cubicBezTo>
                <a:close/>
                <a:moveTo>
                  <a:pt x="952" y="421"/>
                </a:moveTo>
                <a:cubicBezTo>
                  <a:pt x="965" y="421"/>
                  <a:pt x="977" y="419"/>
                  <a:pt x="988" y="414"/>
                </a:cubicBezTo>
                <a:cubicBezTo>
                  <a:pt x="999" y="409"/>
                  <a:pt x="1009" y="402"/>
                  <a:pt x="1018" y="394"/>
                </a:cubicBezTo>
                <a:cubicBezTo>
                  <a:pt x="1026" y="385"/>
                  <a:pt x="1033" y="375"/>
                  <a:pt x="1038" y="364"/>
                </a:cubicBezTo>
                <a:cubicBezTo>
                  <a:pt x="1043" y="352"/>
                  <a:pt x="1045" y="340"/>
                  <a:pt x="1045" y="326"/>
                </a:cubicBezTo>
                <a:cubicBezTo>
                  <a:pt x="1045" y="313"/>
                  <a:pt x="1043" y="301"/>
                  <a:pt x="1038" y="289"/>
                </a:cubicBezTo>
                <a:cubicBezTo>
                  <a:pt x="1033" y="278"/>
                  <a:pt x="1026" y="268"/>
                  <a:pt x="1018" y="259"/>
                </a:cubicBezTo>
                <a:cubicBezTo>
                  <a:pt x="1009" y="251"/>
                  <a:pt x="999" y="244"/>
                  <a:pt x="988" y="239"/>
                </a:cubicBezTo>
                <a:cubicBezTo>
                  <a:pt x="977" y="234"/>
                  <a:pt x="965" y="231"/>
                  <a:pt x="952" y="231"/>
                </a:cubicBezTo>
                <a:cubicBezTo>
                  <a:pt x="938" y="231"/>
                  <a:pt x="926" y="234"/>
                  <a:pt x="915" y="239"/>
                </a:cubicBezTo>
                <a:cubicBezTo>
                  <a:pt x="903" y="244"/>
                  <a:pt x="893" y="251"/>
                  <a:pt x="885" y="259"/>
                </a:cubicBezTo>
                <a:cubicBezTo>
                  <a:pt x="877" y="268"/>
                  <a:pt x="870" y="278"/>
                  <a:pt x="865" y="289"/>
                </a:cubicBezTo>
                <a:cubicBezTo>
                  <a:pt x="860" y="301"/>
                  <a:pt x="858" y="313"/>
                  <a:pt x="858" y="326"/>
                </a:cubicBezTo>
                <a:cubicBezTo>
                  <a:pt x="858" y="340"/>
                  <a:pt x="860" y="352"/>
                  <a:pt x="865" y="364"/>
                </a:cubicBezTo>
                <a:cubicBezTo>
                  <a:pt x="870" y="375"/>
                  <a:pt x="877" y="385"/>
                  <a:pt x="885" y="394"/>
                </a:cubicBezTo>
                <a:cubicBezTo>
                  <a:pt x="893" y="402"/>
                  <a:pt x="903" y="409"/>
                  <a:pt x="915" y="414"/>
                </a:cubicBezTo>
                <a:cubicBezTo>
                  <a:pt x="926" y="419"/>
                  <a:pt x="938" y="421"/>
                  <a:pt x="952" y="421"/>
                </a:cubicBezTo>
                <a:close/>
                <a:moveTo>
                  <a:pt x="1194" y="158"/>
                </a:moveTo>
                <a:cubicBezTo>
                  <a:pt x="1279" y="158"/>
                  <a:pt x="1279" y="158"/>
                  <a:pt x="1279" y="158"/>
                </a:cubicBezTo>
                <a:cubicBezTo>
                  <a:pt x="1279" y="210"/>
                  <a:pt x="1279" y="210"/>
                  <a:pt x="1279" y="210"/>
                </a:cubicBezTo>
                <a:cubicBezTo>
                  <a:pt x="1287" y="190"/>
                  <a:pt x="1299" y="175"/>
                  <a:pt x="1315" y="166"/>
                </a:cubicBezTo>
                <a:cubicBezTo>
                  <a:pt x="1331" y="157"/>
                  <a:pt x="1350" y="152"/>
                  <a:pt x="1372" y="152"/>
                </a:cubicBezTo>
                <a:cubicBezTo>
                  <a:pt x="1383" y="152"/>
                  <a:pt x="1394" y="153"/>
                  <a:pt x="1403" y="156"/>
                </a:cubicBezTo>
                <a:cubicBezTo>
                  <a:pt x="1413" y="158"/>
                  <a:pt x="1422" y="161"/>
                  <a:pt x="1429" y="165"/>
                </a:cubicBezTo>
                <a:cubicBezTo>
                  <a:pt x="1397" y="250"/>
                  <a:pt x="1397" y="250"/>
                  <a:pt x="1397" y="250"/>
                </a:cubicBezTo>
                <a:cubicBezTo>
                  <a:pt x="1393" y="247"/>
                  <a:pt x="1387" y="244"/>
                  <a:pt x="1379" y="242"/>
                </a:cubicBezTo>
                <a:cubicBezTo>
                  <a:pt x="1371" y="239"/>
                  <a:pt x="1362" y="238"/>
                  <a:pt x="1352" y="238"/>
                </a:cubicBezTo>
                <a:cubicBezTo>
                  <a:pt x="1330" y="238"/>
                  <a:pt x="1313" y="244"/>
                  <a:pt x="1299" y="257"/>
                </a:cubicBezTo>
                <a:cubicBezTo>
                  <a:pt x="1286" y="269"/>
                  <a:pt x="1279" y="289"/>
                  <a:pt x="1279" y="318"/>
                </a:cubicBezTo>
                <a:cubicBezTo>
                  <a:pt x="1279" y="496"/>
                  <a:pt x="1279" y="496"/>
                  <a:pt x="1279" y="496"/>
                </a:cubicBezTo>
                <a:cubicBezTo>
                  <a:pt x="1194" y="496"/>
                  <a:pt x="1194" y="496"/>
                  <a:pt x="1194" y="496"/>
                </a:cubicBezTo>
                <a:lnTo>
                  <a:pt x="1194" y="158"/>
                </a:lnTo>
                <a:close/>
                <a:moveTo>
                  <a:pt x="1620" y="503"/>
                </a:moveTo>
                <a:cubicBezTo>
                  <a:pt x="1594" y="503"/>
                  <a:pt x="1571" y="498"/>
                  <a:pt x="1549" y="489"/>
                </a:cubicBezTo>
                <a:cubicBezTo>
                  <a:pt x="1527" y="480"/>
                  <a:pt x="1508" y="467"/>
                  <a:pt x="1492" y="451"/>
                </a:cubicBezTo>
                <a:cubicBezTo>
                  <a:pt x="1476" y="435"/>
                  <a:pt x="1464" y="416"/>
                  <a:pt x="1455" y="395"/>
                </a:cubicBezTo>
                <a:cubicBezTo>
                  <a:pt x="1446" y="374"/>
                  <a:pt x="1441" y="351"/>
                  <a:pt x="1441" y="327"/>
                </a:cubicBezTo>
                <a:cubicBezTo>
                  <a:pt x="1441" y="303"/>
                  <a:pt x="1446" y="280"/>
                  <a:pt x="1455" y="258"/>
                </a:cubicBezTo>
                <a:cubicBezTo>
                  <a:pt x="1464" y="237"/>
                  <a:pt x="1476" y="218"/>
                  <a:pt x="1492" y="202"/>
                </a:cubicBezTo>
                <a:cubicBezTo>
                  <a:pt x="1508" y="187"/>
                  <a:pt x="1527" y="174"/>
                  <a:pt x="1549" y="165"/>
                </a:cubicBezTo>
                <a:cubicBezTo>
                  <a:pt x="1571" y="156"/>
                  <a:pt x="1594" y="151"/>
                  <a:pt x="1620" y="151"/>
                </a:cubicBezTo>
                <a:cubicBezTo>
                  <a:pt x="1645" y="151"/>
                  <a:pt x="1668" y="156"/>
                  <a:pt x="1690" y="165"/>
                </a:cubicBezTo>
                <a:cubicBezTo>
                  <a:pt x="1712" y="174"/>
                  <a:pt x="1731" y="187"/>
                  <a:pt x="1747" y="202"/>
                </a:cubicBezTo>
                <a:cubicBezTo>
                  <a:pt x="1763" y="218"/>
                  <a:pt x="1776" y="237"/>
                  <a:pt x="1785" y="258"/>
                </a:cubicBezTo>
                <a:cubicBezTo>
                  <a:pt x="1794" y="280"/>
                  <a:pt x="1799" y="303"/>
                  <a:pt x="1799" y="327"/>
                </a:cubicBezTo>
                <a:cubicBezTo>
                  <a:pt x="1799" y="351"/>
                  <a:pt x="1794" y="374"/>
                  <a:pt x="1785" y="395"/>
                </a:cubicBezTo>
                <a:cubicBezTo>
                  <a:pt x="1776" y="416"/>
                  <a:pt x="1763" y="435"/>
                  <a:pt x="1747" y="451"/>
                </a:cubicBezTo>
                <a:cubicBezTo>
                  <a:pt x="1731" y="467"/>
                  <a:pt x="1713" y="480"/>
                  <a:pt x="1691" y="489"/>
                </a:cubicBezTo>
                <a:cubicBezTo>
                  <a:pt x="1669" y="498"/>
                  <a:pt x="1645" y="503"/>
                  <a:pt x="1620" y="503"/>
                </a:cubicBezTo>
                <a:close/>
                <a:moveTo>
                  <a:pt x="1620" y="421"/>
                </a:moveTo>
                <a:cubicBezTo>
                  <a:pt x="1633" y="421"/>
                  <a:pt x="1645" y="418"/>
                  <a:pt x="1657" y="413"/>
                </a:cubicBezTo>
                <a:cubicBezTo>
                  <a:pt x="1668" y="408"/>
                  <a:pt x="1678" y="402"/>
                  <a:pt x="1686" y="393"/>
                </a:cubicBezTo>
                <a:cubicBezTo>
                  <a:pt x="1694" y="385"/>
                  <a:pt x="1701" y="375"/>
                  <a:pt x="1706" y="364"/>
                </a:cubicBezTo>
                <a:cubicBezTo>
                  <a:pt x="1711" y="352"/>
                  <a:pt x="1713" y="340"/>
                  <a:pt x="1713" y="326"/>
                </a:cubicBezTo>
                <a:cubicBezTo>
                  <a:pt x="1713" y="313"/>
                  <a:pt x="1711" y="301"/>
                  <a:pt x="1706" y="289"/>
                </a:cubicBezTo>
                <a:cubicBezTo>
                  <a:pt x="1701" y="278"/>
                  <a:pt x="1694" y="268"/>
                  <a:pt x="1686" y="259"/>
                </a:cubicBezTo>
                <a:cubicBezTo>
                  <a:pt x="1678" y="251"/>
                  <a:pt x="1668" y="244"/>
                  <a:pt x="1657" y="239"/>
                </a:cubicBezTo>
                <a:cubicBezTo>
                  <a:pt x="1645" y="234"/>
                  <a:pt x="1633" y="232"/>
                  <a:pt x="1620" y="232"/>
                </a:cubicBezTo>
                <a:cubicBezTo>
                  <a:pt x="1607" y="232"/>
                  <a:pt x="1595" y="234"/>
                  <a:pt x="1584" y="239"/>
                </a:cubicBezTo>
                <a:cubicBezTo>
                  <a:pt x="1573" y="244"/>
                  <a:pt x="1563" y="251"/>
                  <a:pt x="1555" y="259"/>
                </a:cubicBezTo>
                <a:cubicBezTo>
                  <a:pt x="1546" y="268"/>
                  <a:pt x="1540" y="278"/>
                  <a:pt x="1535" y="289"/>
                </a:cubicBezTo>
                <a:cubicBezTo>
                  <a:pt x="1530" y="301"/>
                  <a:pt x="1528" y="313"/>
                  <a:pt x="1528" y="326"/>
                </a:cubicBezTo>
                <a:cubicBezTo>
                  <a:pt x="1528" y="340"/>
                  <a:pt x="1530" y="352"/>
                  <a:pt x="1535" y="364"/>
                </a:cubicBezTo>
                <a:cubicBezTo>
                  <a:pt x="1540" y="375"/>
                  <a:pt x="1546" y="385"/>
                  <a:pt x="1555" y="393"/>
                </a:cubicBezTo>
                <a:cubicBezTo>
                  <a:pt x="1563" y="402"/>
                  <a:pt x="1573" y="408"/>
                  <a:pt x="1584" y="413"/>
                </a:cubicBezTo>
                <a:cubicBezTo>
                  <a:pt x="1595" y="418"/>
                  <a:pt x="1607" y="421"/>
                  <a:pt x="1620" y="421"/>
                </a:cubicBezTo>
                <a:close/>
                <a:moveTo>
                  <a:pt x="0" y="158"/>
                </a:moveTo>
                <a:cubicBezTo>
                  <a:pt x="88" y="158"/>
                  <a:pt x="88" y="158"/>
                  <a:pt x="88" y="158"/>
                </a:cubicBezTo>
                <a:cubicBezTo>
                  <a:pt x="156" y="373"/>
                  <a:pt x="156" y="373"/>
                  <a:pt x="156" y="373"/>
                </a:cubicBezTo>
                <a:cubicBezTo>
                  <a:pt x="236" y="158"/>
                  <a:pt x="236" y="158"/>
                  <a:pt x="236" y="158"/>
                </a:cubicBezTo>
                <a:cubicBezTo>
                  <a:pt x="313" y="158"/>
                  <a:pt x="313" y="158"/>
                  <a:pt x="313" y="158"/>
                </a:cubicBezTo>
                <a:cubicBezTo>
                  <a:pt x="392" y="373"/>
                  <a:pt x="392" y="373"/>
                  <a:pt x="392" y="373"/>
                </a:cubicBezTo>
                <a:cubicBezTo>
                  <a:pt x="462" y="158"/>
                  <a:pt x="462" y="158"/>
                  <a:pt x="462" y="158"/>
                </a:cubicBezTo>
                <a:cubicBezTo>
                  <a:pt x="550" y="158"/>
                  <a:pt x="550" y="158"/>
                  <a:pt x="550" y="158"/>
                </a:cubicBezTo>
                <a:cubicBezTo>
                  <a:pt x="435" y="495"/>
                  <a:pt x="435" y="495"/>
                  <a:pt x="435" y="495"/>
                </a:cubicBezTo>
                <a:cubicBezTo>
                  <a:pt x="354" y="495"/>
                  <a:pt x="354" y="495"/>
                  <a:pt x="354" y="495"/>
                </a:cubicBezTo>
                <a:cubicBezTo>
                  <a:pt x="274" y="275"/>
                  <a:pt x="274" y="275"/>
                  <a:pt x="274" y="275"/>
                </a:cubicBezTo>
                <a:cubicBezTo>
                  <a:pt x="192" y="495"/>
                  <a:pt x="192" y="495"/>
                  <a:pt x="192" y="495"/>
                </a:cubicBezTo>
                <a:cubicBezTo>
                  <a:pt x="110" y="495"/>
                  <a:pt x="110" y="495"/>
                  <a:pt x="110" y="495"/>
                </a:cubicBezTo>
                <a:lnTo>
                  <a:pt x="0" y="15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1"/>
          <p:cNvSpPr>
            <a:spLocks noGrp="1"/>
          </p:cNvSpPr>
          <p:nvPr>
            <p:ph type="ctrTitle" hasCustomPrompt="1"/>
          </p:nvPr>
        </p:nvSpPr>
        <p:spPr>
          <a:xfrm>
            <a:off x="6" y="345080"/>
            <a:ext cx="2922209" cy="692892"/>
          </a:xfrm>
          <a:prstGeom prst="rect">
            <a:avLst/>
          </a:prstGeom>
          <a:noFill/>
        </p:spPr>
        <p:txBody>
          <a:bodyPr wrap="square" lIns="0" rtlCol="0" anchor="t" anchorCtr="0">
            <a:noAutofit/>
          </a:bodyPr>
          <a:lstStyle>
            <a:lvl1pPr marL="0" algn="l">
              <a:lnSpc>
                <a:spcPct val="98000"/>
              </a:lnSpc>
              <a:defRPr lang="en-US" sz="3465" u="sng" dirty="0">
                <a:solidFill>
                  <a:schemeClr val="tx2"/>
                </a:solidFill>
                <a:latin typeface="+mj-lt"/>
                <a:ea typeface="+mn-ea"/>
                <a:cs typeface="Arial" panose="020B0604020202090204"/>
              </a:defRPr>
            </a:lvl1pPr>
          </a:lstStyle>
          <a:p>
            <a:pPr marL="0" lvl="0" algn="l"/>
            <a:r>
              <a:rPr lang="en-US"/>
              <a:t>Agenda</a:t>
            </a:r>
            <a:endParaRPr lang="en-US"/>
          </a:p>
        </p:txBody>
      </p:sp>
      <p:sp>
        <p:nvSpPr>
          <p:cNvPr id="2" name="Número de diapositiva"/>
          <p:cNvSpPr txBox="1"/>
          <p:nvPr userDrawn="1"/>
        </p:nvSpPr>
        <p:spPr>
          <a:xfrm>
            <a:off x="11516762" y="6509914"/>
            <a:ext cx="548640" cy="91440"/>
          </a:xfrm>
          <a:prstGeom prst="rect">
            <a:avLst/>
          </a:prstGeom>
        </p:spPr>
        <p:txBody>
          <a:bodyPr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7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enorite" pitchFamily="2" charset="0"/>
                <a:ea typeface="+mn-ea"/>
                <a:cs typeface="+mn-cs"/>
                <a:sym typeface="Tenorite Regular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9pPr>
          </a:lstStyle>
          <a:p>
            <a:fld id="{86CB4B4D-7CA3-9044-876B-883B54F8677D}" type="slidenum">
              <a:rPr lang="en-US" sz="800" smtClean="0"/>
            </a:fld>
            <a:endParaRPr lang="en-US" sz="800"/>
          </a:p>
        </p:txBody>
      </p:sp>
      <p:sp>
        <p:nvSpPr>
          <p:cNvPr id="3" name="Freeform 5"/>
          <p:cNvSpPr>
            <a:spLocks noEditPoints="1"/>
          </p:cNvSpPr>
          <p:nvPr userDrawn="1"/>
        </p:nvSpPr>
        <p:spPr bwMode="auto">
          <a:xfrm>
            <a:off x="10784911" y="6479382"/>
            <a:ext cx="468874" cy="173633"/>
          </a:xfrm>
          <a:custGeom>
            <a:avLst/>
            <a:gdLst>
              <a:gd name="T0" fmla="*/ 698 w 1799"/>
              <a:gd name="T1" fmla="*/ 158 h 664"/>
              <a:gd name="T2" fmla="*/ 610 w 1799"/>
              <a:gd name="T3" fmla="*/ 496 h 664"/>
              <a:gd name="T4" fmla="*/ 664 w 1799"/>
              <a:gd name="T5" fmla="*/ 7 h 664"/>
              <a:gd name="T6" fmla="*/ 638 w 1799"/>
              <a:gd name="T7" fmla="*/ 105 h 664"/>
              <a:gd name="T8" fmla="*/ 664 w 1799"/>
              <a:gd name="T9" fmla="*/ 7 h 664"/>
              <a:gd name="T10" fmla="*/ 907 w 1799"/>
              <a:gd name="T11" fmla="*/ 491 h 664"/>
              <a:gd name="T12" fmla="*/ 863 w 1799"/>
              <a:gd name="T13" fmla="*/ 664 h 664"/>
              <a:gd name="T14" fmla="*/ 777 w 1799"/>
              <a:gd name="T15" fmla="*/ 158 h 664"/>
              <a:gd name="T16" fmla="*/ 862 w 1799"/>
              <a:gd name="T17" fmla="*/ 205 h 664"/>
              <a:gd name="T18" fmla="*/ 969 w 1799"/>
              <a:gd name="T19" fmla="*/ 151 h 664"/>
              <a:gd name="T20" fmla="*/ 1082 w 1799"/>
              <a:gd name="T21" fmla="*/ 199 h 664"/>
              <a:gd name="T22" fmla="*/ 1131 w 1799"/>
              <a:gd name="T23" fmla="*/ 327 h 664"/>
              <a:gd name="T24" fmla="*/ 1081 w 1799"/>
              <a:gd name="T25" fmla="*/ 455 h 664"/>
              <a:gd name="T26" fmla="*/ 969 w 1799"/>
              <a:gd name="T27" fmla="*/ 503 h 664"/>
              <a:gd name="T28" fmla="*/ 988 w 1799"/>
              <a:gd name="T29" fmla="*/ 414 h 664"/>
              <a:gd name="T30" fmla="*/ 1038 w 1799"/>
              <a:gd name="T31" fmla="*/ 364 h 664"/>
              <a:gd name="T32" fmla="*/ 1038 w 1799"/>
              <a:gd name="T33" fmla="*/ 289 h 664"/>
              <a:gd name="T34" fmla="*/ 988 w 1799"/>
              <a:gd name="T35" fmla="*/ 239 h 664"/>
              <a:gd name="T36" fmla="*/ 915 w 1799"/>
              <a:gd name="T37" fmla="*/ 239 h 664"/>
              <a:gd name="T38" fmla="*/ 865 w 1799"/>
              <a:gd name="T39" fmla="*/ 289 h 664"/>
              <a:gd name="T40" fmla="*/ 865 w 1799"/>
              <a:gd name="T41" fmla="*/ 364 h 664"/>
              <a:gd name="T42" fmla="*/ 915 w 1799"/>
              <a:gd name="T43" fmla="*/ 414 h 664"/>
              <a:gd name="T44" fmla="*/ 1194 w 1799"/>
              <a:gd name="T45" fmla="*/ 158 h 664"/>
              <a:gd name="T46" fmla="*/ 1279 w 1799"/>
              <a:gd name="T47" fmla="*/ 210 h 664"/>
              <a:gd name="T48" fmla="*/ 1372 w 1799"/>
              <a:gd name="T49" fmla="*/ 152 h 664"/>
              <a:gd name="T50" fmla="*/ 1429 w 1799"/>
              <a:gd name="T51" fmla="*/ 165 h 664"/>
              <a:gd name="T52" fmla="*/ 1379 w 1799"/>
              <a:gd name="T53" fmla="*/ 242 h 664"/>
              <a:gd name="T54" fmla="*/ 1299 w 1799"/>
              <a:gd name="T55" fmla="*/ 257 h 664"/>
              <a:gd name="T56" fmla="*/ 1279 w 1799"/>
              <a:gd name="T57" fmla="*/ 496 h 664"/>
              <a:gd name="T58" fmla="*/ 1194 w 1799"/>
              <a:gd name="T59" fmla="*/ 158 h 664"/>
              <a:gd name="T60" fmla="*/ 1549 w 1799"/>
              <a:gd name="T61" fmla="*/ 489 h 664"/>
              <a:gd name="T62" fmla="*/ 1455 w 1799"/>
              <a:gd name="T63" fmla="*/ 395 h 664"/>
              <a:gd name="T64" fmla="*/ 1455 w 1799"/>
              <a:gd name="T65" fmla="*/ 258 h 664"/>
              <a:gd name="T66" fmla="*/ 1549 w 1799"/>
              <a:gd name="T67" fmla="*/ 165 h 664"/>
              <a:gd name="T68" fmla="*/ 1690 w 1799"/>
              <a:gd name="T69" fmla="*/ 165 h 664"/>
              <a:gd name="T70" fmla="*/ 1785 w 1799"/>
              <a:gd name="T71" fmla="*/ 258 h 664"/>
              <a:gd name="T72" fmla="*/ 1785 w 1799"/>
              <a:gd name="T73" fmla="*/ 395 h 664"/>
              <a:gd name="T74" fmla="*/ 1691 w 1799"/>
              <a:gd name="T75" fmla="*/ 489 h 664"/>
              <a:gd name="T76" fmla="*/ 1620 w 1799"/>
              <a:gd name="T77" fmla="*/ 421 h 664"/>
              <a:gd name="T78" fmla="*/ 1686 w 1799"/>
              <a:gd name="T79" fmla="*/ 393 h 664"/>
              <a:gd name="T80" fmla="*/ 1713 w 1799"/>
              <a:gd name="T81" fmla="*/ 326 h 664"/>
              <a:gd name="T82" fmla="*/ 1686 w 1799"/>
              <a:gd name="T83" fmla="*/ 259 h 664"/>
              <a:gd name="T84" fmla="*/ 1620 w 1799"/>
              <a:gd name="T85" fmla="*/ 232 h 664"/>
              <a:gd name="T86" fmla="*/ 1555 w 1799"/>
              <a:gd name="T87" fmla="*/ 259 h 664"/>
              <a:gd name="T88" fmla="*/ 1528 w 1799"/>
              <a:gd name="T89" fmla="*/ 326 h 664"/>
              <a:gd name="T90" fmla="*/ 1555 w 1799"/>
              <a:gd name="T91" fmla="*/ 393 h 664"/>
              <a:gd name="T92" fmla="*/ 1620 w 1799"/>
              <a:gd name="T93" fmla="*/ 421 h 664"/>
              <a:gd name="T94" fmla="*/ 88 w 1799"/>
              <a:gd name="T95" fmla="*/ 158 h 664"/>
              <a:gd name="T96" fmla="*/ 236 w 1799"/>
              <a:gd name="T97" fmla="*/ 158 h 664"/>
              <a:gd name="T98" fmla="*/ 392 w 1799"/>
              <a:gd name="T99" fmla="*/ 373 h 664"/>
              <a:gd name="T100" fmla="*/ 550 w 1799"/>
              <a:gd name="T101" fmla="*/ 158 h 664"/>
              <a:gd name="T102" fmla="*/ 354 w 1799"/>
              <a:gd name="T103" fmla="*/ 495 h 664"/>
              <a:gd name="T104" fmla="*/ 192 w 1799"/>
              <a:gd name="T105" fmla="*/ 495 h 664"/>
              <a:gd name="T106" fmla="*/ 0 w 1799"/>
              <a:gd name="T107" fmla="*/ 158 h 6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799" h="664">
                <a:moveTo>
                  <a:pt x="610" y="158"/>
                </a:moveTo>
                <a:cubicBezTo>
                  <a:pt x="698" y="158"/>
                  <a:pt x="698" y="158"/>
                  <a:pt x="698" y="158"/>
                </a:cubicBezTo>
                <a:cubicBezTo>
                  <a:pt x="698" y="496"/>
                  <a:pt x="698" y="496"/>
                  <a:pt x="698" y="496"/>
                </a:cubicBezTo>
                <a:cubicBezTo>
                  <a:pt x="610" y="496"/>
                  <a:pt x="610" y="496"/>
                  <a:pt x="610" y="496"/>
                </a:cubicBezTo>
                <a:lnTo>
                  <a:pt x="610" y="158"/>
                </a:lnTo>
                <a:close/>
                <a:moveTo>
                  <a:pt x="664" y="7"/>
                </a:moveTo>
                <a:cubicBezTo>
                  <a:pt x="637" y="0"/>
                  <a:pt x="609" y="16"/>
                  <a:pt x="602" y="43"/>
                </a:cubicBezTo>
                <a:cubicBezTo>
                  <a:pt x="595" y="70"/>
                  <a:pt x="611" y="98"/>
                  <a:pt x="638" y="105"/>
                </a:cubicBezTo>
                <a:cubicBezTo>
                  <a:pt x="665" y="112"/>
                  <a:pt x="693" y="96"/>
                  <a:pt x="700" y="69"/>
                </a:cubicBezTo>
                <a:cubicBezTo>
                  <a:pt x="707" y="42"/>
                  <a:pt x="691" y="14"/>
                  <a:pt x="664" y="7"/>
                </a:cubicBezTo>
                <a:close/>
                <a:moveTo>
                  <a:pt x="969" y="503"/>
                </a:moveTo>
                <a:cubicBezTo>
                  <a:pt x="946" y="503"/>
                  <a:pt x="926" y="499"/>
                  <a:pt x="907" y="491"/>
                </a:cubicBezTo>
                <a:cubicBezTo>
                  <a:pt x="889" y="482"/>
                  <a:pt x="874" y="470"/>
                  <a:pt x="863" y="455"/>
                </a:cubicBezTo>
                <a:cubicBezTo>
                  <a:pt x="863" y="664"/>
                  <a:pt x="863" y="664"/>
                  <a:pt x="863" y="664"/>
                </a:cubicBezTo>
                <a:cubicBezTo>
                  <a:pt x="777" y="664"/>
                  <a:pt x="777" y="664"/>
                  <a:pt x="777" y="664"/>
                </a:cubicBezTo>
                <a:cubicBezTo>
                  <a:pt x="777" y="158"/>
                  <a:pt x="777" y="158"/>
                  <a:pt x="777" y="158"/>
                </a:cubicBezTo>
                <a:cubicBezTo>
                  <a:pt x="862" y="158"/>
                  <a:pt x="862" y="158"/>
                  <a:pt x="862" y="158"/>
                </a:cubicBezTo>
                <a:cubicBezTo>
                  <a:pt x="862" y="205"/>
                  <a:pt x="862" y="205"/>
                  <a:pt x="862" y="205"/>
                </a:cubicBezTo>
                <a:cubicBezTo>
                  <a:pt x="874" y="188"/>
                  <a:pt x="888" y="175"/>
                  <a:pt x="907" y="166"/>
                </a:cubicBezTo>
                <a:cubicBezTo>
                  <a:pt x="925" y="156"/>
                  <a:pt x="946" y="151"/>
                  <a:pt x="969" y="151"/>
                </a:cubicBezTo>
                <a:cubicBezTo>
                  <a:pt x="990" y="151"/>
                  <a:pt x="1010" y="155"/>
                  <a:pt x="1030" y="163"/>
                </a:cubicBezTo>
                <a:cubicBezTo>
                  <a:pt x="1050" y="172"/>
                  <a:pt x="1067" y="183"/>
                  <a:pt x="1082" y="199"/>
                </a:cubicBezTo>
                <a:cubicBezTo>
                  <a:pt x="1097" y="214"/>
                  <a:pt x="1109" y="233"/>
                  <a:pt x="1118" y="254"/>
                </a:cubicBezTo>
                <a:cubicBezTo>
                  <a:pt x="1127" y="276"/>
                  <a:pt x="1131" y="300"/>
                  <a:pt x="1131" y="327"/>
                </a:cubicBezTo>
                <a:cubicBezTo>
                  <a:pt x="1131" y="354"/>
                  <a:pt x="1127" y="378"/>
                  <a:pt x="1118" y="400"/>
                </a:cubicBezTo>
                <a:cubicBezTo>
                  <a:pt x="1108" y="421"/>
                  <a:pt x="1096" y="440"/>
                  <a:pt x="1081" y="455"/>
                </a:cubicBezTo>
                <a:cubicBezTo>
                  <a:pt x="1066" y="471"/>
                  <a:pt x="1049" y="482"/>
                  <a:pt x="1030" y="491"/>
                </a:cubicBezTo>
                <a:cubicBezTo>
                  <a:pt x="1010" y="499"/>
                  <a:pt x="990" y="503"/>
                  <a:pt x="969" y="503"/>
                </a:cubicBezTo>
                <a:close/>
                <a:moveTo>
                  <a:pt x="952" y="421"/>
                </a:moveTo>
                <a:cubicBezTo>
                  <a:pt x="965" y="421"/>
                  <a:pt x="977" y="419"/>
                  <a:pt x="988" y="414"/>
                </a:cubicBezTo>
                <a:cubicBezTo>
                  <a:pt x="999" y="409"/>
                  <a:pt x="1009" y="402"/>
                  <a:pt x="1018" y="394"/>
                </a:cubicBezTo>
                <a:cubicBezTo>
                  <a:pt x="1026" y="385"/>
                  <a:pt x="1033" y="375"/>
                  <a:pt x="1038" y="364"/>
                </a:cubicBezTo>
                <a:cubicBezTo>
                  <a:pt x="1043" y="352"/>
                  <a:pt x="1045" y="340"/>
                  <a:pt x="1045" y="326"/>
                </a:cubicBezTo>
                <a:cubicBezTo>
                  <a:pt x="1045" y="313"/>
                  <a:pt x="1043" y="301"/>
                  <a:pt x="1038" y="289"/>
                </a:cubicBezTo>
                <a:cubicBezTo>
                  <a:pt x="1033" y="278"/>
                  <a:pt x="1026" y="268"/>
                  <a:pt x="1018" y="259"/>
                </a:cubicBezTo>
                <a:cubicBezTo>
                  <a:pt x="1009" y="251"/>
                  <a:pt x="999" y="244"/>
                  <a:pt x="988" y="239"/>
                </a:cubicBezTo>
                <a:cubicBezTo>
                  <a:pt x="977" y="234"/>
                  <a:pt x="965" y="231"/>
                  <a:pt x="952" y="231"/>
                </a:cubicBezTo>
                <a:cubicBezTo>
                  <a:pt x="938" y="231"/>
                  <a:pt x="926" y="234"/>
                  <a:pt x="915" y="239"/>
                </a:cubicBezTo>
                <a:cubicBezTo>
                  <a:pt x="903" y="244"/>
                  <a:pt x="893" y="251"/>
                  <a:pt x="885" y="259"/>
                </a:cubicBezTo>
                <a:cubicBezTo>
                  <a:pt x="877" y="268"/>
                  <a:pt x="870" y="278"/>
                  <a:pt x="865" y="289"/>
                </a:cubicBezTo>
                <a:cubicBezTo>
                  <a:pt x="860" y="301"/>
                  <a:pt x="858" y="313"/>
                  <a:pt x="858" y="326"/>
                </a:cubicBezTo>
                <a:cubicBezTo>
                  <a:pt x="858" y="340"/>
                  <a:pt x="860" y="352"/>
                  <a:pt x="865" y="364"/>
                </a:cubicBezTo>
                <a:cubicBezTo>
                  <a:pt x="870" y="375"/>
                  <a:pt x="877" y="385"/>
                  <a:pt x="885" y="394"/>
                </a:cubicBezTo>
                <a:cubicBezTo>
                  <a:pt x="893" y="402"/>
                  <a:pt x="903" y="409"/>
                  <a:pt x="915" y="414"/>
                </a:cubicBezTo>
                <a:cubicBezTo>
                  <a:pt x="926" y="419"/>
                  <a:pt x="938" y="421"/>
                  <a:pt x="952" y="421"/>
                </a:cubicBezTo>
                <a:close/>
                <a:moveTo>
                  <a:pt x="1194" y="158"/>
                </a:moveTo>
                <a:cubicBezTo>
                  <a:pt x="1279" y="158"/>
                  <a:pt x="1279" y="158"/>
                  <a:pt x="1279" y="158"/>
                </a:cubicBezTo>
                <a:cubicBezTo>
                  <a:pt x="1279" y="210"/>
                  <a:pt x="1279" y="210"/>
                  <a:pt x="1279" y="210"/>
                </a:cubicBezTo>
                <a:cubicBezTo>
                  <a:pt x="1287" y="190"/>
                  <a:pt x="1299" y="175"/>
                  <a:pt x="1315" y="166"/>
                </a:cubicBezTo>
                <a:cubicBezTo>
                  <a:pt x="1331" y="157"/>
                  <a:pt x="1350" y="152"/>
                  <a:pt x="1372" y="152"/>
                </a:cubicBezTo>
                <a:cubicBezTo>
                  <a:pt x="1383" y="152"/>
                  <a:pt x="1394" y="153"/>
                  <a:pt x="1403" y="156"/>
                </a:cubicBezTo>
                <a:cubicBezTo>
                  <a:pt x="1413" y="158"/>
                  <a:pt x="1422" y="161"/>
                  <a:pt x="1429" y="165"/>
                </a:cubicBezTo>
                <a:cubicBezTo>
                  <a:pt x="1397" y="250"/>
                  <a:pt x="1397" y="250"/>
                  <a:pt x="1397" y="250"/>
                </a:cubicBezTo>
                <a:cubicBezTo>
                  <a:pt x="1393" y="247"/>
                  <a:pt x="1387" y="244"/>
                  <a:pt x="1379" y="242"/>
                </a:cubicBezTo>
                <a:cubicBezTo>
                  <a:pt x="1371" y="239"/>
                  <a:pt x="1362" y="238"/>
                  <a:pt x="1352" y="238"/>
                </a:cubicBezTo>
                <a:cubicBezTo>
                  <a:pt x="1330" y="238"/>
                  <a:pt x="1313" y="244"/>
                  <a:pt x="1299" y="257"/>
                </a:cubicBezTo>
                <a:cubicBezTo>
                  <a:pt x="1286" y="269"/>
                  <a:pt x="1279" y="289"/>
                  <a:pt x="1279" y="318"/>
                </a:cubicBezTo>
                <a:cubicBezTo>
                  <a:pt x="1279" y="496"/>
                  <a:pt x="1279" y="496"/>
                  <a:pt x="1279" y="496"/>
                </a:cubicBezTo>
                <a:cubicBezTo>
                  <a:pt x="1194" y="496"/>
                  <a:pt x="1194" y="496"/>
                  <a:pt x="1194" y="496"/>
                </a:cubicBezTo>
                <a:lnTo>
                  <a:pt x="1194" y="158"/>
                </a:lnTo>
                <a:close/>
                <a:moveTo>
                  <a:pt x="1620" y="503"/>
                </a:moveTo>
                <a:cubicBezTo>
                  <a:pt x="1594" y="503"/>
                  <a:pt x="1571" y="498"/>
                  <a:pt x="1549" y="489"/>
                </a:cubicBezTo>
                <a:cubicBezTo>
                  <a:pt x="1527" y="480"/>
                  <a:pt x="1508" y="467"/>
                  <a:pt x="1492" y="451"/>
                </a:cubicBezTo>
                <a:cubicBezTo>
                  <a:pt x="1476" y="435"/>
                  <a:pt x="1464" y="416"/>
                  <a:pt x="1455" y="395"/>
                </a:cubicBezTo>
                <a:cubicBezTo>
                  <a:pt x="1446" y="374"/>
                  <a:pt x="1441" y="351"/>
                  <a:pt x="1441" y="327"/>
                </a:cubicBezTo>
                <a:cubicBezTo>
                  <a:pt x="1441" y="303"/>
                  <a:pt x="1446" y="280"/>
                  <a:pt x="1455" y="258"/>
                </a:cubicBezTo>
                <a:cubicBezTo>
                  <a:pt x="1464" y="237"/>
                  <a:pt x="1476" y="218"/>
                  <a:pt x="1492" y="202"/>
                </a:cubicBezTo>
                <a:cubicBezTo>
                  <a:pt x="1508" y="187"/>
                  <a:pt x="1527" y="174"/>
                  <a:pt x="1549" y="165"/>
                </a:cubicBezTo>
                <a:cubicBezTo>
                  <a:pt x="1571" y="156"/>
                  <a:pt x="1594" y="151"/>
                  <a:pt x="1620" y="151"/>
                </a:cubicBezTo>
                <a:cubicBezTo>
                  <a:pt x="1645" y="151"/>
                  <a:pt x="1668" y="156"/>
                  <a:pt x="1690" y="165"/>
                </a:cubicBezTo>
                <a:cubicBezTo>
                  <a:pt x="1712" y="174"/>
                  <a:pt x="1731" y="187"/>
                  <a:pt x="1747" y="202"/>
                </a:cubicBezTo>
                <a:cubicBezTo>
                  <a:pt x="1763" y="218"/>
                  <a:pt x="1776" y="237"/>
                  <a:pt x="1785" y="258"/>
                </a:cubicBezTo>
                <a:cubicBezTo>
                  <a:pt x="1794" y="280"/>
                  <a:pt x="1799" y="303"/>
                  <a:pt x="1799" y="327"/>
                </a:cubicBezTo>
                <a:cubicBezTo>
                  <a:pt x="1799" y="351"/>
                  <a:pt x="1794" y="374"/>
                  <a:pt x="1785" y="395"/>
                </a:cubicBezTo>
                <a:cubicBezTo>
                  <a:pt x="1776" y="416"/>
                  <a:pt x="1763" y="435"/>
                  <a:pt x="1747" y="451"/>
                </a:cubicBezTo>
                <a:cubicBezTo>
                  <a:pt x="1731" y="467"/>
                  <a:pt x="1713" y="480"/>
                  <a:pt x="1691" y="489"/>
                </a:cubicBezTo>
                <a:cubicBezTo>
                  <a:pt x="1669" y="498"/>
                  <a:pt x="1645" y="503"/>
                  <a:pt x="1620" y="503"/>
                </a:cubicBezTo>
                <a:close/>
                <a:moveTo>
                  <a:pt x="1620" y="421"/>
                </a:moveTo>
                <a:cubicBezTo>
                  <a:pt x="1633" y="421"/>
                  <a:pt x="1645" y="418"/>
                  <a:pt x="1657" y="413"/>
                </a:cubicBezTo>
                <a:cubicBezTo>
                  <a:pt x="1668" y="408"/>
                  <a:pt x="1678" y="402"/>
                  <a:pt x="1686" y="393"/>
                </a:cubicBezTo>
                <a:cubicBezTo>
                  <a:pt x="1694" y="385"/>
                  <a:pt x="1701" y="375"/>
                  <a:pt x="1706" y="364"/>
                </a:cubicBezTo>
                <a:cubicBezTo>
                  <a:pt x="1711" y="352"/>
                  <a:pt x="1713" y="340"/>
                  <a:pt x="1713" y="326"/>
                </a:cubicBezTo>
                <a:cubicBezTo>
                  <a:pt x="1713" y="313"/>
                  <a:pt x="1711" y="301"/>
                  <a:pt x="1706" y="289"/>
                </a:cubicBezTo>
                <a:cubicBezTo>
                  <a:pt x="1701" y="278"/>
                  <a:pt x="1694" y="268"/>
                  <a:pt x="1686" y="259"/>
                </a:cubicBezTo>
                <a:cubicBezTo>
                  <a:pt x="1678" y="251"/>
                  <a:pt x="1668" y="244"/>
                  <a:pt x="1657" y="239"/>
                </a:cubicBezTo>
                <a:cubicBezTo>
                  <a:pt x="1645" y="234"/>
                  <a:pt x="1633" y="232"/>
                  <a:pt x="1620" y="232"/>
                </a:cubicBezTo>
                <a:cubicBezTo>
                  <a:pt x="1607" y="232"/>
                  <a:pt x="1595" y="234"/>
                  <a:pt x="1584" y="239"/>
                </a:cubicBezTo>
                <a:cubicBezTo>
                  <a:pt x="1573" y="244"/>
                  <a:pt x="1563" y="251"/>
                  <a:pt x="1555" y="259"/>
                </a:cubicBezTo>
                <a:cubicBezTo>
                  <a:pt x="1546" y="268"/>
                  <a:pt x="1540" y="278"/>
                  <a:pt x="1535" y="289"/>
                </a:cubicBezTo>
                <a:cubicBezTo>
                  <a:pt x="1530" y="301"/>
                  <a:pt x="1528" y="313"/>
                  <a:pt x="1528" y="326"/>
                </a:cubicBezTo>
                <a:cubicBezTo>
                  <a:pt x="1528" y="340"/>
                  <a:pt x="1530" y="352"/>
                  <a:pt x="1535" y="364"/>
                </a:cubicBezTo>
                <a:cubicBezTo>
                  <a:pt x="1540" y="375"/>
                  <a:pt x="1546" y="385"/>
                  <a:pt x="1555" y="393"/>
                </a:cubicBezTo>
                <a:cubicBezTo>
                  <a:pt x="1563" y="402"/>
                  <a:pt x="1573" y="408"/>
                  <a:pt x="1584" y="413"/>
                </a:cubicBezTo>
                <a:cubicBezTo>
                  <a:pt x="1595" y="418"/>
                  <a:pt x="1607" y="421"/>
                  <a:pt x="1620" y="421"/>
                </a:cubicBezTo>
                <a:close/>
                <a:moveTo>
                  <a:pt x="0" y="158"/>
                </a:moveTo>
                <a:cubicBezTo>
                  <a:pt x="88" y="158"/>
                  <a:pt x="88" y="158"/>
                  <a:pt x="88" y="158"/>
                </a:cubicBezTo>
                <a:cubicBezTo>
                  <a:pt x="156" y="373"/>
                  <a:pt x="156" y="373"/>
                  <a:pt x="156" y="373"/>
                </a:cubicBezTo>
                <a:cubicBezTo>
                  <a:pt x="236" y="158"/>
                  <a:pt x="236" y="158"/>
                  <a:pt x="236" y="158"/>
                </a:cubicBezTo>
                <a:cubicBezTo>
                  <a:pt x="313" y="158"/>
                  <a:pt x="313" y="158"/>
                  <a:pt x="313" y="158"/>
                </a:cubicBezTo>
                <a:cubicBezTo>
                  <a:pt x="392" y="373"/>
                  <a:pt x="392" y="373"/>
                  <a:pt x="392" y="373"/>
                </a:cubicBezTo>
                <a:cubicBezTo>
                  <a:pt x="462" y="158"/>
                  <a:pt x="462" y="158"/>
                  <a:pt x="462" y="158"/>
                </a:cubicBezTo>
                <a:cubicBezTo>
                  <a:pt x="550" y="158"/>
                  <a:pt x="550" y="158"/>
                  <a:pt x="550" y="158"/>
                </a:cubicBezTo>
                <a:cubicBezTo>
                  <a:pt x="435" y="495"/>
                  <a:pt x="435" y="495"/>
                  <a:pt x="435" y="495"/>
                </a:cubicBezTo>
                <a:cubicBezTo>
                  <a:pt x="354" y="495"/>
                  <a:pt x="354" y="495"/>
                  <a:pt x="354" y="495"/>
                </a:cubicBezTo>
                <a:cubicBezTo>
                  <a:pt x="274" y="275"/>
                  <a:pt x="274" y="275"/>
                  <a:pt x="274" y="275"/>
                </a:cubicBezTo>
                <a:cubicBezTo>
                  <a:pt x="192" y="495"/>
                  <a:pt x="192" y="495"/>
                  <a:pt x="192" y="495"/>
                </a:cubicBezTo>
                <a:cubicBezTo>
                  <a:pt x="110" y="495"/>
                  <a:pt x="110" y="495"/>
                  <a:pt x="110" y="495"/>
                </a:cubicBezTo>
                <a:lnTo>
                  <a:pt x="0" y="15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úmero de diapositiva"/>
          <p:cNvSpPr txBox="1"/>
          <p:nvPr userDrawn="1"/>
        </p:nvSpPr>
        <p:spPr>
          <a:xfrm>
            <a:off x="11516762" y="6509914"/>
            <a:ext cx="548640" cy="91440"/>
          </a:xfrm>
          <a:prstGeom prst="rect">
            <a:avLst/>
          </a:prstGeom>
        </p:spPr>
        <p:txBody>
          <a:bodyPr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7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enorite" pitchFamily="2" charset="0"/>
                <a:ea typeface="+mn-ea"/>
                <a:cs typeface="+mn-cs"/>
                <a:sym typeface="Tenorite Regular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9pPr>
          </a:lstStyle>
          <a:p>
            <a:fld id="{86CB4B4D-7CA3-9044-876B-883B54F8677D}" type="slidenum">
              <a:rPr lang="en-US" sz="800" smtClean="0"/>
            </a:fld>
            <a:endParaRPr lang="en-US" sz="800"/>
          </a:p>
        </p:txBody>
      </p:sp>
      <p:sp>
        <p:nvSpPr>
          <p:cNvPr id="13" name="Freeform 5"/>
          <p:cNvSpPr>
            <a:spLocks noEditPoints="1"/>
          </p:cNvSpPr>
          <p:nvPr userDrawn="1"/>
        </p:nvSpPr>
        <p:spPr bwMode="auto">
          <a:xfrm>
            <a:off x="10784911" y="6479382"/>
            <a:ext cx="468874" cy="173633"/>
          </a:xfrm>
          <a:custGeom>
            <a:avLst/>
            <a:gdLst>
              <a:gd name="T0" fmla="*/ 698 w 1799"/>
              <a:gd name="T1" fmla="*/ 158 h 664"/>
              <a:gd name="T2" fmla="*/ 610 w 1799"/>
              <a:gd name="T3" fmla="*/ 496 h 664"/>
              <a:gd name="T4" fmla="*/ 664 w 1799"/>
              <a:gd name="T5" fmla="*/ 7 h 664"/>
              <a:gd name="T6" fmla="*/ 638 w 1799"/>
              <a:gd name="T7" fmla="*/ 105 h 664"/>
              <a:gd name="T8" fmla="*/ 664 w 1799"/>
              <a:gd name="T9" fmla="*/ 7 h 664"/>
              <a:gd name="T10" fmla="*/ 907 w 1799"/>
              <a:gd name="T11" fmla="*/ 491 h 664"/>
              <a:gd name="T12" fmla="*/ 863 w 1799"/>
              <a:gd name="T13" fmla="*/ 664 h 664"/>
              <a:gd name="T14" fmla="*/ 777 w 1799"/>
              <a:gd name="T15" fmla="*/ 158 h 664"/>
              <a:gd name="T16" fmla="*/ 862 w 1799"/>
              <a:gd name="T17" fmla="*/ 205 h 664"/>
              <a:gd name="T18" fmla="*/ 969 w 1799"/>
              <a:gd name="T19" fmla="*/ 151 h 664"/>
              <a:gd name="T20" fmla="*/ 1082 w 1799"/>
              <a:gd name="T21" fmla="*/ 199 h 664"/>
              <a:gd name="T22" fmla="*/ 1131 w 1799"/>
              <a:gd name="T23" fmla="*/ 327 h 664"/>
              <a:gd name="T24" fmla="*/ 1081 w 1799"/>
              <a:gd name="T25" fmla="*/ 455 h 664"/>
              <a:gd name="T26" fmla="*/ 969 w 1799"/>
              <a:gd name="T27" fmla="*/ 503 h 664"/>
              <a:gd name="T28" fmla="*/ 988 w 1799"/>
              <a:gd name="T29" fmla="*/ 414 h 664"/>
              <a:gd name="T30" fmla="*/ 1038 w 1799"/>
              <a:gd name="T31" fmla="*/ 364 h 664"/>
              <a:gd name="T32" fmla="*/ 1038 w 1799"/>
              <a:gd name="T33" fmla="*/ 289 h 664"/>
              <a:gd name="T34" fmla="*/ 988 w 1799"/>
              <a:gd name="T35" fmla="*/ 239 h 664"/>
              <a:gd name="T36" fmla="*/ 915 w 1799"/>
              <a:gd name="T37" fmla="*/ 239 h 664"/>
              <a:gd name="T38" fmla="*/ 865 w 1799"/>
              <a:gd name="T39" fmla="*/ 289 h 664"/>
              <a:gd name="T40" fmla="*/ 865 w 1799"/>
              <a:gd name="T41" fmla="*/ 364 h 664"/>
              <a:gd name="T42" fmla="*/ 915 w 1799"/>
              <a:gd name="T43" fmla="*/ 414 h 664"/>
              <a:gd name="T44" fmla="*/ 1194 w 1799"/>
              <a:gd name="T45" fmla="*/ 158 h 664"/>
              <a:gd name="T46" fmla="*/ 1279 w 1799"/>
              <a:gd name="T47" fmla="*/ 210 h 664"/>
              <a:gd name="T48" fmla="*/ 1372 w 1799"/>
              <a:gd name="T49" fmla="*/ 152 h 664"/>
              <a:gd name="T50" fmla="*/ 1429 w 1799"/>
              <a:gd name="T51" fmla="*/ 165 h 664"/>
              <a:gd name="T52" fmla="*/ 1379 w 1799"/>
              <a:gd name="T53" fmla="*/ 242 h 664"/>
              <a:gd name="T54" fmla="*/ 1299 w 1799"/>
              <a:gd name="T55" fmla="*/ 257 h 664"/>
              <a:gd name="T56" fmla="*/ 1279 w 1799"/>
              <a:gd name="T57" fmla="*/ 496 h 664"/>
              <a:gd name="T58" fmla="*/ 1194 w 1799"/>
              <a:gd name="T59" fmla="*/ 158 h 664"/>
              <a:gd name="T60" fmla="*/ 1549 w 1799"/>
              <a:gd name="T61" fmla="*/ 489 h 664"/>
              <a:gd name="T62" fmla="*/ 1455 w 1799"/>
              <a:gd name="T63" fmla="*/ 395 h 664"/>
              <a:gd name="T64" fmla="*/ 1455 w 1799"/>
              <a:gd name="T65" fmla="*/ 258 h 664"/>
              <a:gd name="T66" fmla="*/ 1549 w 1799"/>
              <a:gd name="T67" fmla="*/ 165 h 664"/>
              <a:gd name="T68" fmla="*/ 1690 w 1799"/>
              <a:gd name="T69" fmla="*/ 165 h 664"/>
              <a:gd name="T70" fmla="*/ 1785 w 1799"/>
              <a:gd name="T71" fmla="*/ 258 h 664"/>
              <a:gd name="T72" fmla="*/ 1785 w 1799"/>
              <a:gd name="T73" fmla="*/ 395 h 664"/>
              <a:gd name="T74" fmla="*/ 1691 w 1799"/>
              <a:gd name="T75" fmla="*/ 489 h 664"/>
              <a:gd name="T76" fmla="*/ 1620 w 1799"/>
              <a:gd name="T77" fmla="*/ 421 h 664"/>
              <a:gd name="T78" fmla="*/ 1686 w 1799"/>
              <a:gd name="T79" fmla="*/ 393 h 664"/>
              <a:gd name="T80" fmla="*/ 1713 w 1799"/>
              <a:gd name="T81" fmla="*/ 326 h 664"/>
              <a:gd name="T82" fmla="*/ 1686 w 1799"/>
              <a:gd name="T83" fmla="*/ 259 h 664"/>
              <a:gd name="T84" fmla="*/ 1620 w 1799"/>
              <a:gd name="T85" fmla="*/ 232 h 664"/>
              <a:gd name="T86" fmla="*/ 1555 w 1799"/>
              <a:gd name="T87" fmla="*/ 259 h 664"/>
              <a:gd name="T88" fmla="*/ 1528 w 1799"/>
              <a:gd name="T89" fmla="*/ 326 h 664"/>
              <a:gd name="T90" fmla="*/ 1555 w 1799"/>
              <a:gd name="T91" fmla="*/ 393 h 664"/>
              <a:gd name="T92" fmla="*/ 1620 w 1799"/>
              <a:gd name="T93" fmla="*/ 421 h 664"/>
              <a:gd name="T94" fmla="*/ 88 w 1799"/>
              <a:gd name="T95" fmla="*/ 158 h 664"/>
              <a:gd name="T96" fmla="*/ 236 w 1799"/>
              <a:gd name="T97" fmla="*/ 158 h 664"/>
              <a:gd name="T98" fmla="*/ 392 w 1799"/>
              <a:gd name="T99" fmla="*/ 373 h 664"/>
              <a:gd name="T100" fmla="*/ 550 w 1799"/>
              <a:gd name="T101" fmla="*/ 158 h 664"/>
              <a:gd name="T102" fmla="*/ 354 w 1799"/>
              <a:gd name="T103" fmla="*/ 495 h 664"/>
              <a:gd name="T104" fmla="*/ 192 w 1799"/>
              <a:gd name="T105" fmla="*/ 495 h 664"/>
              <a:gd name="T106" fmla="*/ 0 w 1799"/>
              <a:gd name="T107" fmla="*/ 158 h 6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799" h="664">
                <a:moveTo>
                  <a:pt x="610" y="158"/>
                </a:moveTo>
                <a:cubicBezTo>
                  <a:pt x="698" y="158"/>
                  <a:pt x="698" y="158"/>
                  <a:pt x="698" y="158"/>
                </a:cubicBezTo>
                <a:cubicBezTo>
                  <a:pt x="698" y="496"/>
                  <a:pt x="698" y="496"/>
                  <a:pt x="698" y="496"/>
                </a:cubicBezTo>
                <a:cubicBezTo>
                  <a:pt x="610" y="496"/>
                  <a:pt x="610" y="496"/>
                  <a:pt x="610" y="496"/>
                </a:cubicBezTo>
                <a:lnTo>
                  <a:pt x="610" y="158"/>
                </a:lnTo>
                <a:close/>
                <a:moveTo>
                  <a:pt x="664" y="7"/>
                </a:moveTo>
                <a:cubicBezTo>
                  <a:pt x="637" y="0"/>
                  <a:pt x="609" y="16"/>
                  <a:pt x="602" y="43"/>
                </a:cubicBezTo>
                <a:cubicBezTo>
                  <a:pt x="595" y="70"/>
                  <a:pt x="611" y="98"/>
                  <a:pt x="638" y="105"/>
                </a:cubicBezTo>
                <a:cubicBezTo>
                  <a:pt x="665" y="112"/>
                  <a:pt x="693" y="96"/>
                  <a:pt x="700" y="69"/>
                </a:cubicBezTo>
                <a:cubicBezTo>
                  <a:pt x="707" y="42"/>
                  <a:pt x="691" y="14"/>
                  <a:pt x="664" y="7"/>
                </a:cubicBezTo>
                <a:close/>
                <a:moveTo>
                  <a:pt x="969" y="503"/>
                </a:moveTo>
                <a:cubicBezTo>
                  <a:pt x="946" y="503"/>
                  <a:pt x="926" y="499"/>
                  <a:pt x="907" y="491"/>
                </a:cubicBezTo>
                <a:cubicBezTo>
                  <a:pt x="889" y="482"/>
                  <a:pt x="874" y="470"/>
                  <a:pt x="863" y="455"/>
                </a:cubicBezTo>
                <a:cubicBezTo>
                  <a:pt x="863" y="664"/>
                  <a:pt x="863" y="664"/>
                  <a:pt x="863" y="664"/>
                </a:cubicBezTo>
                <a:cubicBezTo>
                  <a:pt x="777" y="664"/>
                  <a:pt x="777" y="664"/>
                  <a:pt x="777" y="664"/>
                </a:cubicBezTo>
                <a:cubicBezTo>
                  <a:pt x="777" y="158"/>
                  <a:pt x="777" y="158"/>
                  <a:pt x="777" y="158"/>
                </a:cubicBezTo>
                <a:cubicBezTo>
                  <a:pt x="862" y="158"/>
                  <a:pt x="862" y="158"/>
                  <a:pt x="862" y="158"/>
                </a:cubicBezTo>
                <a:cubicBezTo>
                  <a:pt x="862" y="205"/>
                  <a:pt x="862" y="205"/>
                  <a:pt x="862" y="205"/>
                </a:cubicBezTo>
                <a:cubicBezTo>
                  <a:pt x="874" y="188"/>
                  <a:pt x="888" y="175"/>
                  <a:pt x="907" y="166"/>
                </a:cubicBezTo>
                <a:cubicBezTo>
                  <a:pt x="925" y="156"/>
                  <a:pt x="946" y="151"/>
                  <a:pt x="969" y="151"/>
                </a:cubicBezTo>
                <a:cubicBezTo>
                  <a:pt x="990" y="151"/>
                  <a:pt x="1010" y="155"/>
                  <a:pt x="1030" y="163"/>
                </a:cubicBezTo>
                <a:cubicBezTo>
                  <a:pt x="1050" y="172"/>
                  <a:pt x="1067" y="183"/>
                  <a:pt x="1082" y="199"/>
                </a:cubicBezTo>
                <a:cubicBezTo>
                  <a:pt x="1097" y="214"/>
                  <a:pt x="1109" y="233"/>
                  <a:pt x="1118" y="254"/>
                </a:cubicBezTo>
                <a:cubicBezTo>
                  <a:pt x="1127" y="276"/>
                  <a:pt x="1131" y="300"/>
                  <a:pt x="1131" y="327"/>
                </a:cubicBezTo>
                <a:cubicBezTo>
                  <a:pt x="1131" y="354"/>
                  <a:pt x="1127" y="378"/>
                  <a:pt x="1118" y="400"/>
                </a:cubicBezTo>
                <a:cubicBezTo>
                  <a:pt x="1108" y="421"/>
                  <a:pt x="1096" y="440"/>
                  <a:pt x="1081" y="455"/>
                </a:cubicBezTo>
                <a:cubicBezTo>
                  <a:pt x="1066" y="471"/>
                  <a:pt x="1049" y="482"/>
                  <a:pt x="1030" y="491"/>
                </a:cubicBezTo>
                <a:cubicBezTo>
                  <a:pt x="1010" y="499"/>
                  <a:pt x="990" y="503"/>
                  <a:pt x="969" y="503"/>
                </a:cubicBezTo>
                <a:close/>
                <a:moveTo>
                  <a:pt x="952" y="421"/>
                </a:moveTo>
                <a:cubicBezTo>
                  <a:pt x="965" y="421"/>
                  <a:pt x="977" y="419"/>
                  <a:pt x="988" y="414"/>
                </a:cubicBezTo>
                <a:cubicBezTo>
                  <a:pt x="999" y="409"/>
                  <a:pt x="1009" y="402"/>
                  <a:pt x="1018" y="394"/>
                </a:cubicBezTo>
                <a:cubicBezTo>
                  <a:pt x="1026" y="385"/>
                  <a:pt x="1033" y="375"/>
                  <a:pt x="1038" y="364"/>
                </a:cubicBezTo>
                <a:cubicBezTo>
                  <a:pt x="1043" y="352"/>
                  <a:pt x="1045" y="340"/>
                  <a:pt x="1045" y="326"/>
                </a:cubicBezTo>
                <a:cubicBezTo>
                  <a:pt x="1045" y="313"/>
                  <a:pt x="1043" y="301"/>
                  <a:pt x="1038" y="289"/>
                </a:cubicBezTo>
                <a:cubicBezTo>
                  <a:pt x="1033" y="278"/>
                  <a:pt x="1026" y="268"/>
                  <a:pt x="1018" y="259"/>
                </a:cubicBezTo>
                <a:cubicBezTo>
                  <a:pt x="1009" y="251"/>
                  <a:pt x="999" y="244"/>
                  <a:pt x="988" y="239"/>
                </a:cubicBezTo>
                <a:cubicBezTo>
                  <a:pt x="977" y="234"/>
                  <a:pt x="965" y="231"/>
                  <a:pt x="952" y="231"/>
                </a:cubicBezTo>
                <a:cubicBezTo>
                  <a:pt x="938" y="231"/>
                  <a:pt x="926" y="234"/>
                  <a:pt x="915" y="239"/>
                </a:cubicBezTo>
                <a:cubicBezTo>
                  <a:pt x="903" y="244"/>
                  <a:pt x="893" y="251"/>
                  <a:pt x="885" y="259"/>
                </a:cubicBezTo>
                <a:cubicBezTo>
                  <a:pt x="877" y="268"/>
                  <a:pt x="870" y="278"/>
                  <a:pt x="865" y="289"/>
                </a:cubicBezTo>
                <a:cubicBezTo>
                  <a:pt x="860" y="301"/>
                  <a:pt x="858" y="313"/>
                  <a:pt x="858" y="326"/>
                </a:cubicBezTo>
                <a:cubicBezTo>
                  <a:pt x="858" y="340"/>
                  <a:pt x="860" y="352"/>
                  <a:pt x="865" y="364"/>
                </a:cubicBezTo>
                <a:cubicBezTo>
                  <a:pt x="870" y="375"/>
                  <a:pt x="877" y="385"/>
                  <a:pt x="885" y="394"/>
                </a:cubicBezTo>
                <a:cubicBezTo>
                  <a:pt x="893" y="402"/>
                  <a:pt x="903" y="409"/>
                  <a:pt x="915" y="414"/>
                </a:cubicBezTo>
                <a:cubicBezTo>
                  <a:pt x="926" y="419"/>
                  <a:pt x="938" y="421"/>
                  <a:pt x="952" y="421"/>
                </a:cubicBezTo>
                <a:close/>
                <a:moveTo>
                  <a:pt x="1194" y="158"/>
                </a:moveTo>
                <a:cubicBezTo>
                  <a:pt x="1279" y="158"/>
                  <a:pt x="1279" y="158"/>
                  <a:pt x="1279" y="158"/>
                </a:cubicBezTo>
                <a:cubicBezTo>
                  <a:pt x="1279" y="210"/>
                  <a:pt x="1279" y="210"/>
                  <a:pt x="1279" y="210"/>
                </a:cubicBezTo>
                <a:cubicBezTo>
                  <a:pt x="1287" y="190"/>
                  <a:pt x="1299" y="175"/>
                  <a:pt x="1315" y="166"/>
                </a:cubicBezTo>
                <a:cubicBezTo>
                  <a:pt x="1331" y="157"/>
                  <a:pt x="1350" y="152"/>
                  <a:pt x="1372" y="152"/>
                </a:cubicBezTo>
                <a:cubicBezTo>
                  <a:pt x="1383" y="152"/>
                  <a:pt x="1394" y="153"/>
                  <a:pt x="1403" y="156"/>
                </a:cubicBezTo>
                <a:cubicBezTo>
                  <a:pt x="1413" y="158"/>
                  <a:pt x="1422" y="161"/>
                  <a:pt x="1429" y="165"/>
                </a:cubicBezTo>
                <a:cubicBezTo>
                  <a:pt x="1397" y="250"/>
                  <a:pt x="1397" y="250"/>
                  <a:pt x="1397" y="250"/>
                </a:cubicBezTo>
                <a:cubicBezTo>
                  <a:pt x="1393" y="247"/>
                  <a:pt x="1387" y="244"/>
                  <a:pt x="1379" y="242"/>
                </a:cubicBezTo>
                <a:cubicBezTo>
                  <a:pt x="1371" y="239"/>
                  <a:pt x="1362" y="238"/>
                  <a:pt x="1352" y="238"/>
                </a:cubicBezTo>
                <a:cubicBezTo>
                  <a:pt x="1330" y="238"/>
                  <a:pt x="1313" y="244"/>
                  <a:pt x="1299" y="257"/>
                </a:cubicBezTo>
                <a:cubicBezTo>
                  <a:pt x="1286" y="269"/>
                  <a:pt x="1279" y="289"/>
                  <a:pt x="1279" y="318"/>
                </a:cubicBezTo>
                <a:cubicBezTo>
                  <a:pt x="1279" y="496"/>
                  <a:pt x="1279" y="496"/>
                  <a:pt x="1279" y="496"/>
                </a:cubicBezTo>
                <a:cubicBezTo>
                  <a:pt x="1194" y="496"/>
                  <a:pt x="1194" y="496"/>
                  <a:pt x="1194" y="496"/>
                </a:cubicBezTo>
                <a:lnTo>
                  <a:pt x="1194" y="158"/>
                </a:lnTo>
                <a:close/>
                <a:moveTo>
                  <a:pt x="1620" y="503"/>
                </a:moveTo>
                <a:cubicBezTo>
                  <a:pt x="1594" y="503"/>
                  <a:pt x="1571" y="498"/>
                  <a:pt x="1549" y="489"/>
                </a:cubicBezTo>
                <a:cubicBezTo>
                  <a:pt x="1527" y="480"/>
                  <a:pt x="1508" y="467"/>
                  <a:pt x="1492" y="451"/>
                </a:cubicBezTo>
                <a:cubicBezTo>
                  <a:pt x="1476" y="435"/>
                  <a:pt x="1464" y="416"/>
                  <a:pt x="1455" y="395"/>
                </a:cubicBezTo>
                <a:cubicBezTo>
                  <a:pt x="1446" y="374"/>
                  <a:pt x="1441" y="351"/>
                  <a:pt x="1441" y="327"/>
                </a:cubicBezTo>
                <a:cubicBezTo>
                  <a:pt x="1441" y="303"/>
                  <a:pt x="1446" y="280"/>
                  <a:pt x="1455" y="258"/>
                </a:cubicBezTo>
                <a:cubicBezTo>
                  <a:pt x="1464" y="237"/>
                  <a:pt x="1476" y="218"/>
                  <a:pt x="1492" y="202"/>
                </a:cubicBezTo>
                <a:cubicBezTo>
                  <a:pt x="1508" y="187"/>
                  <a:pt x="1527" y="174"/>
                  <a:pt x="1549" y="165"/>
                </a:cubicBezTo>
                <a:cubicBezTo>
                  <a:pt x="1571" y="156"/>
                  <a:pt x="1594" y="151"/>
                  <a:pt x="1620" y="151"/>
                </a:cubicBezTo>
                <a:cubicBezTo>
                  <a:pt x="1645" y="151"/>
                  <a:pt x="1668" y="156"/>
                  <a:pt x="1690" y="165"/>
                </a:cubicBezTo>
                <a:cubicBezTo>
                  <a:pt x="1712" y="174"/>
                  <a:pt x="1731" y="187"/>
                  <a:pt x="1747" y="202"/>
                </a:cubicBezTo>
                <a:cubicBezTo>
                  <a:pt x="1763" y="218"/>
                  <a:pt x="1776" y="237"/>
                  <a:pt x="1785" y="258"/>
                </a:cubicBezTo>
                <a:cubicBezTo>
                  <a:pt x="1794" y="280"/>
                  <a:pt x="1799" y="303"/>
                  <a:pt x="1799" y="327"/>
                </a:cubicBezTo>
                <a:cubicBezTo>
                  <a:pt x="1799" y="351"/>
                  <a:pt x="1794" y="374"/>
                  <a:pt x="1785" y="395"/>
                </a:cubicBezTo>
                <a:cubicBezTo>
                  <a:pt x="1776" y="416"/>
                  <a:pt x="1763" y="435"/>
                  <a:pt x="1747" y="451"/>
                </a:cubicBezTo>
                <a:cubicBezTo>
                  <a:pt x="1731" y="467"/>
                  <a:pt x="1713" y="480"/>
                  <a:pt x="1691" y="489"/>
                </a:cubicBezTo>
                <a:cubicBezTo>
                  <a:pt x="1669" y="498"/>
                  <a:pt x="1645" y="503"/>
                  <a:pt x="1620" y="503"/>
                </a:cubicBezTo>
                <a:close/>
                <a:moveTo>
                  <a:pt x="1620" y="421"/>
                </a:moveTo>
                <a:cubicBezTo>
                  <a:pt x="1633" y="421"/>
                  <a:pt x="1645" y="418"/>
                  <a:pt x="1657" y="413"/>
                </a:cubicBezTo>
                <a:cubicBezTo>
                  <a:pt x="1668" y="408"/>
                  <a:pt x="1678" y="402"/>
                  <a:pt x="1686" y="393"/>
                </a:cubicBezTo>
                <a:cubicBezTo>
                  <a:pt x="1694" y="385"/>
                  <a:pt x="1701" y="375"/>
                  <a:pt x="1706" y="364"/>
                </a:cubicBezTo>
                <a:cubicBezTo>
                  <a:pt x="1711" y="352"/>
                  <a:pt x="1713" y="340"/>
                  <a:pt x="1713" y="326"/>
                </a:cubicBezTo>
                <a:cubicBezTo>
                  <a:pt x="1713" y="313"/>
                  <a:pt x="1711" y="301"/>
                  <a:pt x="1706" y="289"/>
                </a:cubicBezTo>
                <a:cubicBezTo>
                  <a:pt x="1701" y="278"/>
                  <a:pt x="1694" y="268"/>
                  <a:pt x="1686" y="259"/>
                </a:cubicBezTo>
                <a:cubicBezTo>
                  <a:pt x="1678" y="251"/>
                  <a:pt x="1668" y="244"/>
                  <a:pt x="1657" y="239"/>
                </a:cubicBezTo>
                <a:cubicBezTo>
                  <a:pt x="1645" y="234"/>
                  <a:pt x="1633" y="232"/>
                  <a:pt x="1620" y="232"/>
                </a:cubicBezTo>
                <a:cubicBezTo>
                  <a:pt x="1607" y="232"/>
                  <a:pt x="1595" y="234"/>
                  <a:pt x="1584" y="239"/>
                </a:cubicBezTo>
                <a:cubicBezTo>
                  <a:pt x="1573" y="244"/>
                  <a:pt x="1563" y="251"/>
                  <a:pt x="1555" y="259"/>
                </a:cubicBezTo>
                <a:cubicBezTo>
                  <a:pt x="1546" y="268"/>
                  <a:pt x="1540" y="278"/>
                  <a:pt x="1535" y="289"/>
                </a:cubicBezTo>
                <a:cubicBezTo>
                  <a:pt x="1530" y="301"/>
                  <a:pt x="1528" y="313"/>
                  <a:pt x="1528" y="326"/>
                </a:cubicBezTo>
                <a:cubicBezTo>
                  <a:pt x="1528" y="340"/>
                  <a:pt x="1530" y="352"/>
                  <a:pt x="1535" y="364"/>
                </a:cubicBezTo>
                <a:cubicBezTo>
                  <a:pt x="1540" y="375"/>
                  <a:pt x="1546" y="385"/>
                  <a:pt x="1555" y="393"/>
                </a:cubicBezTo>
                <a:cubicBezTo>
                  <a:pt x="1563" y="402"/>
                  <a:pt x="1573" y="408"/>
                  <a:pt x="1584" y="413"/>
                </a:cubicBezTo>
                <a:cubicBezTo>
                  <a:pt x="1595" y="418"/>
                  <a:pt x="1607" y="421"/>
                  <a:pt x="1620" y="421"/>
                </a:cubicBezTo>
                <a:close/>
                <a:moveTo>
                  <a:pt x="0" y="158"/>
                </a:moveTo>
                <a:cubicBezTo>
                  <a:pt x="88" y="158"/>
                  <a:pt x="88" y="158"/>
                  <a:pt x="88" y="158"/>
                </a:cubicBezTo>
                <a:cubicBezTo>
                  <a:pt x="156" y="373"/>
                  <a:pt x="156" y="373"/>
                  <a:pt x="156" y="373"/>
                </a:cubicBezTo>
                <a:cubicBezTo>
                  <a:pt x="236" y="158"/>
                  <a:pt x="236" y="158"/>
                  <a:pt x="236" y="158"/>
                </a:cubicBezTo>
                <a:cubicBezTo>
                  <a:pt x="313" y="158"/>
                  <a:pt x="313" y="158"/>
                  <a:pt x="313" y="158"/>
                </a:cubicBezTo>
                <a:cubicBezTo>
                  <a:pt x="392" y="373"/>
                  <a:pt x="392" y="373"/>
                  <a:pt x="392" y="373"/>
                </a:cubicBezTo>
                <a:cubicBezTo>
                  <a:pt x="462" y="158"/>
                  <a:pt x="462" y="158"/>
                  <a:pt x="462" y="158"/>
                </a:cubicBezTo>
                <a:cubicBezTo>
                  <a:pt x="550" y="158"/>
                  <a:pt x="550" y="158"/>
                  <a:pt x="550" y="158"/>
                </a:cubicBezTo>
                <a:cubicBezTo>
                  <a:pt x="435" y="495"/>
                  <a:pt x="435" y="495"/>
                  <a:pt x="435" y="495"/>
                </a:cubicBezTo>
                <a:cubicBezTo>
                  <a:pt x="354" y="495"/>
                  <a:pt x="354" y="495"/>
                  <a:pt x="354" y="495"/>
                </a:cubicBezTo>
                <a:cubicBezTo>
                  <a:pt x="274" y="275"/>
                  <a:pt x="274" y="275"/>
                  <a:pt x="274" y="275"/>
                </a:cubicBezTo>
                <a:cubicBezTo>
                  <a:pt x="192" y="495"/>
                  <a:pt x="192" y="495"/>
                  <a:pt x="192" y="495"/>
                </a:cubicBezTo>
                <a:cubicBezTo>
                  <a:pt x="110" y="495"/>
                  <a:pt x="110" y="495"/>
                  <a:pt x="110" y="495"/>
                </a:cubicBezTo>
                <a:lnTo>
                  <a:pt x="0" y="15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ottom_Arc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/>
          <p:cNvSpPr/>
          <p:nvPr userDrawn="1"/>
        </p:nvSpPr>
        <p:spPr>
          <a:xfrm rot="10800000" flipV="1">
            <a:off x="0" y="5524898"/>
            <a:ext cx="12192000" cy="1333102"/>
          </a:xfrm>
          <a:custGeom>
            <a:avLst/>
            <a:gdLst>
              <a:gd name="connsiteX0" fmla="*/ 6096000 w 12192000"/>
              <a:gd name="connsiteY0" fmla="*/ 0 h 1333102"/>
              <a:gd name="connsiteX1" fmla="*/ 0 w 12192000"/>
              <a:gd name="connsiteY1" fmla="*/ 543041 h 1333102"/>
              <a:gd name="connsiteX2" fmla="*/ 0 w 12192000"/>
              <a:gd name="connsiteY2" fmla="*/ 1333102 h 1333102"/>
              <a:gd name="connsiteX3" fmla="*/ 12192000 w 12192000"/>
              <a:gd name="connsiteY3" fmla="*/ 1333102 h 1333102"/>
              <a:gd name="connsiteX4" fmla="*/ 12192000 w 12192000"/>
              <a:gd name="connsiteY4" fmla="*/ 543041 h 1333102"/>
              <a:gd name="connsiteX5" fmla="*/ 6096000 w 12192000"/>
              <a:gd name="connsiteY5" fmla="*/ 0 h 1333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1333102">
                <a:moveTo>
                  <a:pt x="6096000" y="0"/>
                </a:moveTo>
                <a:cubicBezTo>
                  <a:pt x="3851275" y="0"/>
                  <a:pt x="1755775" y="201244"/>
                  <a:pt x="0" y="543041"/>
                </a:cubicBezTo>
                <a:lnTo>
                  <a:pt x="0" y="1333102"/>
                </a:lnTo>
                <a:lnTo>
                  <a:pt x="12192000" y="1333102"/>
                </a:lnTo>
                <a:lnTo>
                  <a:pt x="12192000" y="543041"/>
                </a:lnTo>
                <a:cubicBezTo>
                  <a:pt x="10433050" y="201244"/>
                  <a:pt x="8340725" y="0"/>
                  <a:pt x="6096000" y="0"/>
                </a:cubicBezTo>
                <a:close/>
              </a:path>
            </a:pathLst>
          </a:cu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s-AR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Tenorite Regular"/>
            </a:endParaRPr>
          </a:p>
        </p:txBody>
      </p:sp>
      <p:sp>
        <p:nvSpPr>
          <p:cNvPr id="80" name="Text Placeholder 2"/>
          <p:cNvSpPr>
            <a:spLocks noGrp="1"/>
          </p:cNvSpPr>
          <p:nvPr userDrawn="1">
            <p:ph type="body" idx="35" hasCustomPrompt="1"/>
          </p:nvPr>
        </p:nvSpPr>
        <p:spPr>
          <a:xfrm>
            <a:off x="3728216" y="5962147"/>
            <a:ext cx="4709204" cy="4350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28" name="Text Placeholder 2"/>
          <p:cNvSpPr>
            <a:spLocks noGrp="1"/>
          </p:cNvSpPr>
          <p:nvPr>
            <p:ph type="body" idx="50" hasCustomPrompt="1"/>
          </p:nvPr>
        </p:nvSpPr>
        <p:spPr>
          <a:xfrm>
            <a:off x="550462" y="2313800"/>
            <a:ext cx="1369778" cy="21824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rgbClr val="9A4CB9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29" name="Text Placeholder 2"/>
          <p:cNvSpPr>
            <a:spLocks noGrp="1"/>
          </p:cNvSpPr>
          <p:nvPr>
            <p:ph type="body" idx="51" hasCustomPrompt="1"/>
          </p:nvPr>
        </p:nvSpPr>
        <p:spPr>
          <a:xfrm>
            <a:off x="533837" y="2778712"/>
            <a:ext cx="1386403" cy="127872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description</a:t>
            </a:r>
            <a:endParaRPr lang="en-US"/>
          </a:p>
        </p:txBody>
      </p:sp>
      <p:sp>
        <p:nvSpPr>
          <p:cNvPr id="30" name="Text Placeholder 2"/>
          <p:cNvSpPr>
            <a:spLocks noGrp="1"/>
          </p:cNvSpPr>
          <p:nvPr>
            <p:ph type="body" idx="63" hasCustomPrompt="1"/>
          </p:nvPr>
        </p:nvSpPr>
        <p:spPr>
          <a:xfrm>
            <a:off x="2433924" y="2313800"/>
            <a:ext cx="1369778" cy="21824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rgbClr val="9A4CB9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31" name="Text Placeholder 2"/>
          <p:cNvSpPr>
            <a:spLocks noGrp="1"/>
          </p:cNvSpPr>
          <p:nvPr>
            <p:ph type="body" idx="64" hasCustomPrompt="1"/>
          </p:nvPr>
        </p:nvSpPr>
        <p:spPr>
          <a:xfrm>
            <a:off x="2417299" y="2778712"/>
            <a:ext cx="1386403" cy="127872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description</a:t>
            </a:r>
            <a:endParaRPr lang="en-US"/>
          </a:p>
        </p:txBody>
      </p:sp>
      <p:sp>
        <p:nvSpPr>
          <p:cNvPr id="32" name="Text Placeholder 2"/>
          <p:cNvSpPr>
            <a:spLocks noGrp="1"/>
          </p:cNvSpPr>
          <p:nvPr>
            <p:ph type="body" idx="66" hasCustomPrompt="1"/>
          </p:nvPr>
        </p:nvSpPr>
        <p:spPr>
          <a:xfrm>
            <a:off x="4505530" y="2313800"/>
            <a:ext cx="1369778" cy="21824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rgbClr val="9A4CB9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33" name="Text Placeholder 2"/>
          <p:cNvSpPr>
            <a:spLocks noGrp="1"/>
          </p:cNvSpPr>
          <p:nvPr>
            <p:ph type="body" idx="67" hasCustomPrompt="1"/>
          </p:nvPr>
        </p:nvSpPr>
        <p:spPr>
          <a:xfrm>
            <a:off x="4488905" y="2778712"/>
            <a:ext cx="1386403" cy="127872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description</a:t>
            </a:r>
            <a:endParaRPr lang="en-US"/>
          </a:p>
        </p:txBody>
      </p:sp>
      <p:sp>
        <p:nvSpPr>
          <p:cNvPr id="34" name="Text Placeholder 2"/>
          <p:cNvSpPr>
            <a:spLocks noGrp="1"/>
          </p:cNvSpPr>
          <p:nvPr>
            <p:ph type="body" idx="69" hasCustomPrompt="1"/>
          </p:nvPr>
        </p:nvSpPr>
        <p:spPr>
          <a:xfrm>
            <a:off x="6377738" y="2313800"/>
            <a:ext cx="1369778" cy="21824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rgbClr val="9A4CB9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35" name="Text Placeholder 2"/>
          <p:cNvSpPr>
            <a:spLocks noGrp="1"/>
          </p:cNvSpPr>
          <p:nvPr>
            <p:ph type="body" idx="70" hasCustomPrompt="1"/>
          </p:nvPr>
        </p:nvSpPr>
        <p:spPr>
          <a:xfrm>
            <a:off x="6361113" y="2778712"/>
            <a:ext cx="1386403" cy="127872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description</a:t>
            </a:r>
            <a:endParaRPr lang="en-US"/>
          </a:p>
        </p:txBody>
      </p:sp>
      <p:sp>
        <p:nvSpPr>
          <p:cNvPr id="36" name="Text Placeholder 2"/>
          <p:cNvSpPr>
            <a:spLocks noGrp="1"/>
          </p:cNvSpPr>
          <p:nvPr>
            <p:ph type="body" idx="72" hasCustomPrompt="1"/>
          </p:nvPr>
        </p:nvSpPr>
        <p:spPr>
          <a:xfrm>
            <a:off x="8177938" y="2313800"/>
            <a:ext cx="1369778" cy="21824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rgbClr val="9A4CB9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37" name="Text Placeholder 2"/>
          <p:cNvSpPr>
            <a:spLocks noGrp="1"/>
          </p:cNvSpPr>
          <p:nvPr>
            <p:ph type="body" idx="73" hasCustomPrompt="1"/>
          </p:nvPr>
        </p:nvSpPr>
        <p:spPr>
          <a:xfrm>
            <a:off x="8161313" y="2778712"/>
            <a:ext cx="1386403" cy="127872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description</a:t>
            </a:r>
            <a:endParaRPr lang="en-US"/>
          </a:p>
        </p:txBody>
      </p:sp>
      <p:sp>
        <p:nvSpPr>
          <p:cNvPr id="38" name="Text Placeholder 2"/>
          <p:cNvSpPr>
            <a:spLocks noGrp="1"/>
          </p:cNvSpPr>
          <p:nvPr>
            <p:ph type="body" idx="75" hasCustomPrompt="1"/>
          </p:nvPr>
        </p:nvSpPr>
        <p:spPr>
          <a:xfrm>
            <a:off x="10194162" y="2313800"/>
            <a:ext cx="1369778" cy="21824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rgbClr val="9A4CB9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39" name="Text Placeholder 2"/>
          <p:cNvSpPr>
            <a:spLocks noGrp="1"/>
          </p:cNvSpPr>
          <p:nvPr>
            <p:ph type="body" idx="76" hasCustomPrompt="1"/>
          </p:nvPr>
        </p:nvSpPr>
        <p:spPr>
          <a:xfrm>
            <a:off x="10177537" y="2778712"/>
            <a:ext cx="1386403" cy="127872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description</a:t>
            </a:r>
            <a:endParaRPr lang="en-US"/>
          </a:p>
        </p:txBody>
      </p:sp>
      <p:sp>
        <p:nvSpPr>
          <p:cNvPr id="2" name="Número de diapositiva"/>
          <p:cNvSpPr txBox="1"/>
          <p:nvPr userDrawn="1"/>
        </p:nvSpPr>
        <p:spPr>
          <a:xfrm>
            <a:off x="11516762" y="6509914"/>
            <a:ext cx="548640" cy="91440"/>
          </a:xfrm>
          <a:prstGeom prst="rect">
            <a:avLst/>
          </a:prstGeom>
        </p:spPr>
        <p:txBody>
          <a:bodyPr anchor="ctr">
            <a:no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7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enorite" pitchFamily="2" charset="0"/>
                <a:ea typeface="+mn-ea"/>
                <a:cs typeface="+mn-cs"/>
                <a:sym typeface="Tenorite Regular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9pPr>
          </a:lstStyle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6CB4B4D-7CA3-9044-876B-883B54F8677D}" type="slidenum">
              <a:rPr kumimoji="0" lang="en-US" sz="8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enorite" pitchFamily="2" charset="0"/>
                <a:ea typeface="+mn-ea"/>
                <a:cs typeface="+mn-cs"/>
                <a:sym typeface="Tenorite Regular"/>
              </a:rPr>
            </a:fld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enorite" pitchFamily="2" charset="0"/>
              <a:ea typeface="+mn-ea"/>
              <a:cs typeface="+mn-cs"/>
              <a:sym typeface="Tenorite Regular"/>
            </a:endParaRPr>
          </a:p>
        </p:txBody>
      </p:sp>
      <p:sp>
        <p:nvSpPr>
          <p:cNvPr id="4" name="Freeform 5"/>
          <p:cNvSpPr>
            <a:spLocks noEditPoints="1"/>
          </p:cNvSpPr>
          <p:nvPr userDrawn="1"/>
        </p:nvSpPr>
        <p:spPr bwMode="auto">
          <a:xfrm>
            <a:off x="10784911" y="6479382"/>
            <a:ext cx="468874" cy="173633"/>
          </a:xfrm>
          <a:custGeom>
            <a:avLst/>
            <a:gdLst>
              <a:gd name="T0" fmla="*/ 698 w 1799"/>
              <a:gd name="T1" fmla="*/ 158 h 664"/>
              <a:gd name="T2" fmla="*/ 610 w 1799"/>
              <a:gd name="T3" fmla="*/ 496 h 664"/>
              <a:gd name="T4" fmla="*/ 664 w 1799"/>
              <a:gd name="T5" fmla="*/ 7 h 664"/>
              <a:gd name="T6" fmla="*/ 638 w 1799"/>
              <a:gd name="T7" fmla="*/ 105 h 664"/>
              <a:gd name="T8" fmla="*/ 664 w 1799"/>
              <a:gd name="T9" fmla="*/ 7 h 664"/>
              <a:gd name="T10" fmla="*/ 907 w 1799"/>
              <a:gd name="T11" fmla="*/ 491 h 664"/>
              <a:gd name="T12" fmla="*/ 863 w 1799"/>
              <a:gd name="T13" fmla="*/ 664 h 664"/>
              <a:gd name="T14" fmla="*/ 777 w 1799"/>
              <a:gd name="T15" fmla="*/ 158 h 664"/>
              <a:gd name="T16" fmla="*/ 862 w 1799"/>
              <a:gd name="T17" fmla="*/ 205 h 664"/>
              <a:gd name="T18" fmla="*/ 969 w 1799"/>
              <a:gd name="T19" fmla="*/ 151 h 664"/>
              <a:gd name="T20" fmla="*/ 1082 w 1799"/>
              <a:gd name="T21" fmla="*/ 199 h 664"/>
              <a:gd name="T22" fmla="*/ 1131 w 1799"/>
              <a:gd name="T23" fmla="*/ 327 h 664"/>
              <a:gd name="T24" fmla="*/ 1081 w 1799"/>
              <a:gd name="T25" fmla="*/ 455 h 664"/>
              <a:gd name="T26" fmla="*/ 969 w 1799"/>
              <a:gd name="T27" fmla="*/ 503 h 664"/>
              <a:gd name="T28" fmla="*/ 988 w 1799"/>
              <a:gd name="T29" fmla="*/ 414 h 664"/>
              <a:gd name="T30" fmla="*/ 1038 w 1799"/>
              <a:gd name="T31" fmla="*/ 364 h 664"/>
              <a:gd name="T32" fmla="*/ 1038 w 1799"/>
              <a:gd name="T33" fmla="*/ 289 h 664"/>
              <a:gd name="T34" fmla="*/ 988 w 1799"/>
              <a:gd name="T35" fmla="*/ 239 h 664"/>
              <a:gd name="T36" fmla="*/ 915 w 1799"/>
              <a:gd name="T37" fmla="*/ 239 h 664"/>
              <a:gd name="T38" fmla="*/ 865 w 1799"/>
              <a:gd name="T39" fmla="*/ 289 h 664"/>
              <a:gd name="T40" fmla="*/ 865 w 1799"/>
              <a:gd name="T41" fmla="*/ 364 h 664"/>
              <a:gd name="T42" fmla="*/ 915 w 1799"/>
              <a:gd name="T43" fmla="*/ 414 h 664"/>
              <a:gd name="T44" fmla="*/ 1194 w 1799"/>
              <a:gd name="T45" fmla="*/ 158 h 664"/>
              <a:gd name="T46" fmla="*/ 1279 w 1799"/>
              <a:gd name="T47" fmla="*/ 210 h 664"/>
              <a:gd name="T48" fmla="*/ 1372 w 1799"/>
              <a:gd name="T49" fmla="*/ 152 h 664"/>
              <a:gd name="T50" fmla="*/ 1429 w 1799"/>
              <a:gd name="T51" fmla="*/ 165 h 664"/>
              <a:gd name="T52" fmla="*/ 1379 w 1799"/>
              <a:gd name="T53" fmla="*/ 242 h 664"/>
              <a:gd name="T54" fmla="*/ 1299 w 1799"/>
              <a:gd name="T55" fmla="*/ 257 h 664"/>
              <a:gd name="T56" fmla="*/ 1279 w 1799"/>
              <a:gd name="T57" fmla="*/ 496 h 664"/>
              <a:gd name="T58" fmla="*/ 1194 w 1799"/>
              <a:gd name="T59" fmla="*/ 158 h 664"/>
              <a:gd name="T60" fmla="*/ 1549 w 1799"/>
              <a:gd name="T61" fmla="*/ 489 h 664"/>
              <a:gd name="T62" fmla="*/ 1455 w 1799"/>
              <a:gd name="T63" fmla="*/ 395 h 664"/>
              <a:gd name="T64" fmla="*/ 1455 w 1799"/>
              <a:gd name="T65" fmla="*/ 258 h 664"/>
              <a:gd name="T66" fmla="*/ 1549 w 1799"/>
              <a:gd name="T67" fmla="*/ 165 h 664"/>
              <a:gd name="T68" fmla="*/ 1690 w 1799"/>
              <a:gd name="T69" fmla="*/ 165 h 664"/>
              <a:gd name="T70" fmla="*/ 1785 w 1799"/>
              <a:gd name="T71" fmla="*/ 258 h 664"/>
              <a:gd name="T72" fmla="*/ 1785 w 1799"/>
              <a:gd name="T73" fmla="*/ 395 h 664"/>
              <a:gd name="T74" fmla="*/ 1691 w 1799"/>
              <a:gd name="T75" fmla="*/ 489 h 664"/>
              <a:gd name="T76" fmla="*/ 1620 w 1799"/>
              <a:gd name="T77" fmla="*/ 421 h 664"/>
              <a:gd name="T78" fmla="*/ 1686 w 1799"/>
              <a:gd name="T79" fmla="*/ 393 h 664"/>
              <a:gd name="T80" fmla="*/ 1713 w 1799"/>
              <a:gd name="T81" fmla="*/ 326 h 664"/>
              <a:gd name="T82" fmla="*/ 1686 w 1799"/>
              <a:gd name="T83" fmla="*/ 259 h 664"/>
              <a:gd name="T84" fmla="*/ 1620 w 1799"/>
              <a:gd name="T85" fmla="*/ 232 h 664"/>
              <a:gd name="T86" fmla="*/ 1555 w 1799"/>
              <a:gd name="T87" fmla="*/ 259 h 664"/>
              <a:gd name="T88" fmla="*/ 1528 w 1799"/>
              <a:gd name="T89" fmla="*/ 326 h 664"/>
              <a:gd name="T90" fmla="*/ 1555 w 1799"/>
              <a:gd name="T91" fmla="*/ 393 h 664"/>
              <a:gd name="T92" fmla="*/ 1620 w 1799"/>
              <a:gd name="T93" fmla="*/ 421 h 664"/>
              <a:gd name="T94" fmla="*/ 88 w 1799"/>
              <a:gd name="T95" fmla="*/ 158 h 664"/>
              <a:gd name="T96" fmla="*/ 236 w 1799"/>
              <a:gd name="T97" fmla="*/ 158 h 664"/>
              <a:gd name="T98" fmla="*/ 392 w 1799"/>
              <a:gd name="T99" fmla="*/ 373 h 664"/>
              <a:gd name="T100" fmla="*/ 550 w 1799"/>
              <a:gd name="T101" fmla="*/ 158 h 664"/>
              <a:gd name="T102" fmla="*/ 354 w 1799"/>
              <a:gd name="T103" fmla="*/ 495 h 664"/>
              <a:gd name="T104" fmla="*/ 192 w 1799"/>
              <a:gd name="T105" fmla="*/ 495 h 664"/>
              <a:gd name="T106" fmla="*/ 0 w 1799"/>
              <a:gd name="T107" fmla="*/ 158 h 6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799" h="664">
                <a:moveTo>
                  <a:pt x="610" y="158"/>
                </a:moveTo>
                <a:cubicBezTo>
                  <a:pt x="698" y="158"/>
                  <a:pt x="698" y="158"/>
                  <a:pt x="698" y="158"/>
                </a:cubicBezTo>
                <a:cubicBezTo>
                  <a:pt x="698" y="496"/>
                  <a:pt x="698" y="496"/>
                  <a:pt x="698" y="496"/>
                </a:cubicBezTo>
                <a:cubicBezTo>
                  <a:pt x="610" y="496"/>
                  <a:pt x="610" y="496"/>
                  <a:pt x="610" y="496"/>
                </a:cubicBezTo>
                <a:lnTo>
                  <a:pt x="610" y="158"/>
                </a:lnTo>
                <a:close/>
                <a:moveTo>
                  <a:pt x="664" y="7"/>
                </a:moveTo>
                <a:cubicBezTo>
                  <a:pt x="637" y="0"/>
                  <a:pt x="609" y="16"/>
                  <a:pt x="602" y="43"/>
                </a:cubicBezTo>
                <a:cubicBezTo>
                  <a:pt x="595" y="70"/>
                  <a:pt x="611" y="98"/>
                  <a:pt x="638" y="105"/>
                </a:cubicBezTo>
                <a:cubicBezTo>
                  <a:pt x="665" y="112"/>
                  <a:pt x="693" y="96"/>
                  <a:pt x="700" y="69"/>
                </a:cubicBezTo>
                <a:cubicBezTo>
                  <a:pt x="707" y="42"/>
                  <a:pt x="691" y="14"/>
                  <a:pt x="664" y="7"/>
                </a:cubicBezTo>
                <a:close/>
                <a:moveTo>
                  <a:pt x="969" y="503"/>
                </a:moveTo>
                <a:cubicBezTo>
                  <a:pt x="946" y="503"/>
                  <a:pt x="926" y="499"/>
                  <a:pt x="907" y="491"/>
                </a:cubicBezTo>
                <a:cubicBezTo>
                  <a:pt x="889" y="482"/>
                  <a:pt x="874" y="470"/>
                  <a:pt x="863" y="455"/>
                </a:cubicBezTo>
                <a:cubicBezTo>
                  <a:pt x="863" y="664"/>
                  <a:pt x="863" y="664"/>
                  <a:pt x="863" y="664"/>
                </a:cubicBezTo>
                <a:cubicBezTo>
                  <a:pt x="777" y="664"/>
                  <a:pt x="777" y="664"/>
                  <a:pt x="777" y="664"/>
                </a:cubicBezTo>
                <a:cubicBezTo>
                  <a:pt x="777" y="158"/>
                  <a:pt x="777" y="158"/>
                  <a:pt x="777" y="158"/>
                </a:cubicBezTo>
                <a:cubicBezTo>
                  <a:pt x="862" y="158"/>
                  <a:pt x="862" y="158"/>
                  <a:pt x="862" y="158"/>
                </a:cubicBezTo>
                <a:cubicBezTo>
                  <a:pt x="862" y="205"/>
                  <a:pt x="862" y="205"/>
                  <a:pt x="862" y="205"/>
                </a:cubicBezTo>
                <a:cubicBezTo>
                  <a:pt x="874" y="188"/>
                  <a:pt x="888" y="175"/>
                  <a:pt x="907" y="166"/>
                </a:cubicBezTo>
                <a:cubicBezTo>
                  <a:pt x="925" y="156"/>
                  <a:pt x="946" y="151"/>
                  <a:pt x="969" y="151"/>
                </a:cubicBezTo>
                <a:cubicBezTo>
                  <a:pt x="990" y="151"/>
                  <a:pt x="1010" y="155"/>
                  <a:pt x="1030" y="163"/>
                </a:cubicBezTo>
                <a:cubicBezTo>
                  <a:pt x="1050" y="172"/>
                  <a:pt x="1067" y="183"/>
                  <a:pt x="1082" y="199"/>
                </a:cubicBezTo>
                <a:cubicBezTo>
                  <a:pt x="1097" y="214"/>
                  <a:pt x="1109" y="233"/>
                  <a:pt x="1118" y="254"/>
                </a:cubicBezTo>
                <a:cubicBezTo>
                  <a:pt x="1127" y="276"/>
                  <a:pt x="1131" y="300"/>
                  <a:pt x="1131" y="327"/>
                </a:cubicBezTo>
                <a:cubicBezTo>
                  <a:pt x="1131" y="354"/>
                  <a:pt x="1127" y="378"/>
                  <a:pt x="1118" y="400"/>
                </a:cubicBezTo>
                <a:cubicBezTo>
                  <a:pt x="1108" y="421"/>
                  <a:pt x="1096" y="440"/>
                  <a:pt x="1081" y="455"/>
                </a:cubicBezTo>
                <a:cubicBezTo>
                  <a:pt x="1066" y="471"/>
                  <a:pt x="1049" y="482"/>
                  <a:pt x="1030" y="491"/>
                </a:cubicBezTo>
                <a:cubicBezTo>
                  <a:pt x="1010" y="499"/>
                  <a:pt x="990" y="503"/>
                  <a:pt x="969" y="503"/>
                </a:cubicBezTo>
                <a:close/>
                <a:moveTo>
                  <a:pt x="952" y="421"/>
                </a:moveTo>
                <a:cubicBezTo>
                  <a:pt x="965" y="421"/>
                  <a:pt x="977" y="419"/>
                  <a:pt x="988" y="414"/>
                </a:cubicBezTo>
                <a:cubicBezTo>
                  <a:pt x="999" y="409"/>
                  <a:pt x="1009" y="402"/>
                  <a:pt x="1018" y="394"/>
                </a:cubicBezTo>
                <a:cubicBezTo>
                  <a:pt x="1026" y="385"/>
                  <a:pt x="1033" y="375"/>
                  <a:pt x="1038" y="364"/>
                </a:cubicBezTo>
                <a:cubicBezTo>
                  <a:pt x="1043" y="352"/>
                  <a:pt x="1045" y="340"/>
                  <a:pt x="1045" y="326"/>
                </a:cubicBezTo>
                <a:cubicBezTo>
                  <a:pt x="1045" y="313"/>
                  <a:pt x="1043" y="301"/>
                  <a:pt x="1038" y="289"/>
                </a:cubicBezTo>
                <a:cubicBezTo>
                  <a:pt x="1033" y="278"/>
                  <a:pt x="1026" y="268"/>
                  <a:pt x="1018" y="259"/>
                </a:cubicBezTo>
                <a:cubicBezTo>
                  <a:pt x="1009" y="251"/>
                  <a:pt x="999" y="244"/>
                  <a:pt x="988" y="239"/>
                </a:cubicBezTo>
                <a:cubicBezTo>
                  <a:pt x="977" y="234"/>
                  <a:pt x="965" y="231"/>
                  <a:pt x="952" y="231"/>
                </a:cubicBezTo>
                <a:cubicBezTo>
                  <a:pt x="938" y="231"/>
                  <a:pt x="926" y="234"/>
                  <a:pt x="915" y="239"/>
                </a:cubicBezTo>
                <a:cubicBezTo>
                  <a:pt x="903" y="244"/>
                  <a:pt x="893" y="251"/>
                  <a:pt x="885" y="259"/>
                </a:cubicBezTo>
                <a:cubicBezTo>
                  <a:pt x="877" y="268"/>
                  <a:pt x="870" y="278"/>
                  <a:pt x="865" y="289"/>
                </a:cubicBezTo>
                <a:cubicBezTo>
                  <a:pt x="860" y="301"/>
                  <a:pt x="858" y="313"/>
                  <a:pt x="858" y="326"/>
                </a:cubicBezTo>
                <a:cubicBezTo>
                  <a:pt x="858" y="340"/>
                  <a:pt x="860" y="352"/>
                  <a:pt x="865" y="364"/>
                </a:cubicBezTo>
                <a:cubicBezTo>
                  <a:pt x="870" y="375"/>
                  <a:pt x="877" y="385"/>
                  <a:pt x="885" y="394"/>
                </a:cubicBezTo>
                <a:cubicBezTo>
                  <a:pt x="893" y="402"/>
                  <a:pt x="903" y="409"/>
                  <a:pt x="915" y="414"/>
                </a:cubicBezTo>
                <a:cubicBezTo>
                  <a:pt x="926" y="419"/>
                  <a:pt x="938" y="421"/>
                  <a:pt x="952" y="421"/>
                </a:cubicBezTo>
                <a:close/>
                <a:moveTo>
                  <a:pt x="1194" y="158"/>
                </a:moveTo>
                <a:cubicBezTo>
                  <a:pt x="1279" y="158"/>
                  <a:pt x="1279" y="158"/>
                  <a:pt x="1279" y="158"/>
                </a:cubicBezTo>
                <a:cubicBezTo>
                  <a:pt x="1279" y="210"/>
                  <a:pt x="1279" y="210"/>
                  <a:pt x="1279" y="210"/>
                </a:cubicBezTo>
                <a:cubicBezTo>
                  <a:pt x="1287" y="190"/>
                  <a:pt x="1299" y="175"/>
                  <a:pt x="1315" y="166"/>
                </a:cubicBezTo>
                <a:cubicBezTo>
                  <a:pt x="1331" y="157"/>
                  <a:pt x="1350" y="152"/>
                  <a:pt x="1372" y="152"/>
                </a:cubicBezTo>
                <a:cubicBezTo>
                  <a:pt x="1383" y="152"/>
                  <a:pt x="1394" y="153"/>
                  <a:pt x="1403" y="156"/>
                </a:cubicBezTo>
                <a:cubicBezTo>
                  <a:pt x="1413" y="158"/>
                  <a:pt x="1422" y="161"/>
                  <a:pt x="1429" y="165"/>
                </a:cubicBezTo>
                <a:cubicBezTo>
                  <a:pt x="1397" y="250"/>
                  <a:pt x="1397" y="250"/>
                  <a:pt x="1397" y="250"/>
                </a:cubicBezTo>
                <a:cubicBezTo>
                  <a:pt x="1393" y="247"/>
                  <a:pt x="1387" y="244"/>
                  <a:pt x="1379" y="242"/>
                </a:cubicBezTo>
                <a:cubicBezTo>
                  <a:pt x="1371" y="239"/>
                  <a:pt x="1362" y="238"/>
                  <a:pt x="1352" y="238"/>
                </a:cubicBezTo>
                <a:cubicBezTo>
                  <a:pt x="1330" y="238"/>
                  <a:pt x="1313" y="244"/>
                  <a:pt x="1299" y="257"/>
                </a:cubicBezTo>
                <a:cubicBezTo>
                  <a:pt x="1286" y="269"/>
                  <a:pt x="1279" y="289"/>
                  <a:pt x="1279" y="318"/>
                </a:cubicBezTo>
                <a:cubicBezTo>
                  <a:pt x="1279" y="496"/>
                  <a:pt x="1279" y="496"/>
                  <a:pt x="1279" y="496"/>
                </a:cubicBezTo>
                <a:cubicBezTo>
                  <a:pt x="1194" y="496"/>
                  <a:pt x="1194" y="496"/>
                  <a:pt x="1194" y="496"/>
                </a:cubicBezTo>
                <a:lnTo>
                  <a:pt x="1194" y="158"/>
                </a:lnTo>
                <a:close/>
                <a:moveTo>
                  <a:pt x="1620" y="503"/>
                </a:moveTo>
                <a:cubicBezTo>
                  <a:pt x="1594" y="503"/>
                  <a:pt x="1571" y="498"/>
                  <a:pt x="1549" y="489"/>
                </a:cubicBezTo>
                <a:cubicBezTo>
                  <a:pt x="1527" y="480"/>
                  <a:pt x="1508" y="467"/>
                  <a:pt x="1492" y="451"/>
                </a:cubicBezTo>
                <a:cubicBezTo>
                  <a:pt x="1476" y="435"/>
                  <a:pt x="1464" y="416"/>
                  <a:pt x="1455" y="395"/>
                </a:cubicBezTo>
                <a:cubicBezTo>
                  <a:pt x="1446" y="374"/>
                  <a:pt x="1441" y="351"/>
                  <a:pt x="1441" y="327"/>
                </a:cubicBezTo>
                <a:cubicBezTo>
                  <a:pt x="1441" y="303"/>
                  <a:pt x="1446" y="280"/>
                  <a:pt x="1455" y="258"/>
                </a:cubicBezTo>
                <a:cubicBezTo>
                  <a:pt x="1464" y="237"/>
                  <a:pt x="1476" y="218"/>
                  <a:pt x="1492" y="202"/>
                </a:cubicBezTo>
                <a:cubicBezTo>
                  <a:pt x="1508" y="187"/>
                  <a:pt x="1527" y="174"/>
                  <a:pt x="1549" y="165"/>
                </a:cubicBezTo>
                <a:cubicBezTo>
                  <a:pt x="1571" y="156"/>
                  <a:pt x="1594" y="151"/>
                  <a:pt x="1620" y="151"/>
                </a:cubicBezTo>
                <a:cubicBezTo>
                  <a:pt x="1645" y="151"/>
                  <a:pt x="1668" y="156"/>
                  <a:pt x="1690" y="165"/>
                </a:cubicBezTo>
                <a:cubicBezTo>
                  <a:pt x="1712" y="174"/>
                  <a:pt x="1731" y="187"/>
                  <a:pt x="1747" y="202"/>
                </a:cubicBezTo>
                <a:cubicBezTo>
                  <a:pt x="1763" y="218"/>
                  <a:pt x="1776" y="237"/>
                  <a:pt x="1785" y="258"/>
                </a:cubicBezTo>
                <a:cubicBezTo>
                  <a:pt x="1794" y="280"/>
                  <a:pt x="1799" y="303"/>
                  <a:pt x="1799" y="327"/>
                </a:cubicBezTo>
                <a:cubicBezTo>
                  <a:pt x="1799" y="351"/>
                  <a:pt x="1794" y="374"/>
                  <a:pt x="1785" y="395"/>
                </a:cubicBezTo>
                <a:cubicBezTo>
                  <a:pt x="1776" y="416"/>
                  <a:pt x="1763" y="435"/>
                  <a:pt x="1747" y="451"/>
                </a:cubicBezTo>
                <a:cubicBezTo>
                  <a:pt x="1731" y="467"/>
                  <a:pt x="1713" y="480"/>
                  <a:pt x="1691" y="489"/>
                </a:cubicBezTo>
                <a:cubicBezTo>
                  <a:pt x="1669" y="498"/>
                  <a:pt x="1645" y="503"/>
                  <a:pt x="1620" y="503"/>
                </a:cubicBezTo>
                <a:close/>
                <a:moveTo>
                  <a:pt x="1620" y="421"/>
                </a:moveTo>
                <a:cubicBezTo>
                  <a:pt x="1633" y="421"/>
                  <a:pt x="1645" y="418"/>
                  <a:pt x="1657" y="413"/>
                </a:cubicBezTo>
                <a:cubicBezTo>
                  <a:pt x="1668" y="408"/>
                  <a:pt x="1678" y="402"/>
                  <a:pt x="1686" y="393"/>
                </a:cubicBezTo>
                <a:cubicBezTo>
                  <a:pt x="1694" y="385"/>
                  <a:pt x="1701" y="375"/>
                  <a:pt x="1706" y="364"/>
                </a:cubicBezTo>
                <a:cubicBezTo>
                  <a:pt x="1711" y="352"/>
                  <a:pt x="1713" y="340"/>
                  <a:pt x="1713" y="326"/>
                </a:cubicBezTo>
                <a:cubicBezTo>
                  <a:pt x="1713" y="313"/>
                  <a:pt x="1711" y="301"/>
                  <a:pt x="1706" y="289"/>
                </a:cubicBezTo>
                <a:cubicBezTo>
                  <a:pt x="1701" y="278"/>
                  <a:pt x="1694" y="268"/>
                  <a:pt x="1686" y="259"/>
                </a:cubicBezTo>
                <a:cubicBezTo>
                  <a:pt x="1678" y="251"/>
                  <a:pt x="1668" y="244"/>
                  <a:pt x="1657" y="239"/>
                </a:cubicBezTo>
                <a:cubicBezTo>
                  <a:pt x="1645" y="234"/>
                  <a:pt x="1633" y="232"/>
                  <a:pt x="1620" y="232"/>
                </a:cubicBezTo>
                <a:cubicBezTo>
                  <a:pt x="1607" y="232"/>
                  <a:pt x="1595" y="234"/>
                  <a:pt x="1584" y="239"/>
                </a:cubicBezTo>
                <a:cubicBezTo>
                  <a:pt x="1573" y="244"/>
                  <a:pt x="1563" y="251"/>
                  <a:pt x="1555" y="259"/>
                </a:cubicBezTo>
                <a:cubicBezTo>
                  <a:pt x="1546" y="268"/>
                  <a:pt x="1540" y="278"/>
                  <a:pt x="1535" y="289"/>
                </a:cubicBezTo>
                <a:cubicBezTo>
                  <a:pt x="1530" y="301"/>
                  <a:pt x="1528" y="313"/>
                  <a:pt x="1528" y="326"/>
                </a:cubicBezTo>
                <a:cubicBezTo>
                  <a:pt x="1528" y="340"/>
                  <a:pt x="1530" y="352"/>
                  <a:pt x="1535" y="364"/>
                </a:cubicBezTo>
                <a:cubicBezTo>
                  <a:pt x="1540" y="375"/>
                  <a:pt x="1546" y="385"/>
                  <a:pt x="1555" y="393"/>
                </a:cubicBezTo>
                <a:cubicBezTo>
                  <a:pt x="1563" y="402"/>
                  <a:pt x="1573" y="408"/>
                  <a:pt x="1584" y="413"/>
                </a:cubicBezTo>
                <a:cubicBezTo>
                  <a:pt x="1595" y="418"/>
                  <a:pt x="1607" y="421"/>
                  <a:pt x="1620" y="421"/>
                </a:cubicBezTo>
                <a:close/>
                <a:moveTo>
                  <a:pt x="0" y="158"/>
                </a:moveTo>
                <a:cubicBezTo>
                  <a:pt x="88" y="158"/>
                  <a:pt x="88" y="158"/>
                  <a:pt x="88" y="158"/>
                </a:cubicBezTo>
                <a:cubicBezTo>
                  <a:pt x="156" y="373"/>
                  <a:pt x="156" y="373"/>
                  <a:pt x="156" y="373"/>
                </a:cubicBezTo>
                <a:cubicBezTo>
                  <a:pt x="236" y="158"/>
                  <a:pt x="236" y="158"/>
                  <a:pt x="236" y="158"/>
                </a:cubicBezTo>
                <a:cubicBezTo>
                  <a:pt x="313" y="158"/>
                  <a:pt x="313" y="158"/>
                  <a:pt x="313" y="158"/>
                </a:cubicBezTo>
                <a:cubicBezTo>
                  <a:pt x="392" y="373"/>
                  <a:pt x="392" y="373"/>
                  <a:pt x="392" y="373"/>
                </a:cubicBezTo>
                <a:cubicBezTo>
                  <a:pt x="462" y="158"/>
                  <a:pt x="462" y="158"/>
                  <a:pt x="462" y="158"/>
                </a:cubicBezTo>
                <a:cubicBezTo>
                  <a:pt x="550" y="158"/>
                  <a:pt x="550" y="158"/>
                  <a:pt x="550" y="158"/>
                </a:cubicBezTo>
                <a:cubicBezTo>
                  <a:pt x="435" y="495"/>
                  <a:pt x="435" y="495"/>
                  <a:pt x="435" y="495"/>
                </a:cubicBezTo>
                <a:cubicBezTo>
                  <a:pt x="354" y="495"/>
                  <a:pt x="354" y="495"/>
                  <a:pt x="354" y="495"/>
                </a:cubicBezTo>
                <a:cubicBezTo>
                  <a:pt x="274" y="275"/>
                  <a:pt x="274" y="275"/>
                  <a:pt x="274" y="275"/>
                </a:cubicBezTo>
                <a:cubicBezTo>
                  <a:pt x="192" y="495"/>
                  <a:pt x="192" y="495"/>
                  <a:pt x="192" y="495"/>
                </a:cubicBezTo>
                <a:cubicBezTo>
                  <a:pt x="110" y="495"/>
                  <a:pt x="110" y="495"/>
                  <a:pt x="110" y="495"/>
                </a:cubicBezTo>
                <a:lnTo>
                  <a:pt x="0" y="15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Tenorite Regular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74741" y="365760"/>
            <a:ext cx="10842021" cy="6858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1" kern="1200" dirty="0">
                <a:solidFill>
                  <a:schemeClr val="tx1"/>
                </a:solidFill>
                <a:latin typeface="Tenorite" pitchFamily="2" charset="0"/>
                <a:ea typeface="+mj-ea"/>
                <a:cs typeface="+mj-cs"/>
              </a:defRPr>
            </a:lvl1pPr>
          </a:lstStyle>
          <a:p>
            <a:r>
              <a:rPr lang="en-US"/>
              <a:t>Click to add title</a:t>
            </a:r>
            <a:endParaRPr lang="en-US"/>
          </a:p>
        </p:txBody>
      </p:sp>
      <p:sp>
        <p:nvSpPr>
          <p:cNvPr id="8" name="Text Placeholder 2"/>
          <p:cNvSpPr>
            <a:spLocks noGrp="1"/>
          </p:cNvSpPr>
          <p:nvPr>
            <p:ph type="body" idx="28" hasCustomPrompt="1"/>
          </p:nvPr>
        </p:nvSpPr>
        <p:spPr>
          <a:xfrm>
            <a:off x="674741" y="1188720"/>
            <a:ext cx="10842022" cy="36576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subhead</a:t>
            </a:r>
            <a:endParaRPr lang="en-US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82EC6F-EC33-4FA1-9B01-13596E11DBE3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B774B-8D9E-48E1-9417-E22EBC52DCDC}" type="slidenum">
              <a:rPr lang="en-US" smtClean="0"/>
            </a:fld>
            <a:endParaRPr lang="en-US"/>
          </a:p>
        </p:txBody>
      </p:sp>
      <p:sp>
        <p:nvSpPr>
          <p:cNvPr id="7" name="Número de diapositiva"/>
          <p:cNvSpPr txBox="1"/>
          <p:nvPr userDrawn="1"/>
        </p:nvSpPr>
        <p:spPr>
          <a:xfrm>
            <a:off x="11516762" y="6509914"/>
            <a:ext cx="548640" cy="91440"/>
          </a:xfrm>
          <a:prstGeom prst="rect">
            <a:avLst/>
          </a:prstGeom>
        </p:spPr>
        <p:txBody>
          <a:bodyPr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7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enorite" pitchFamily="2" charset="0"/>
                <a:ea typeface="+mn-ea"/>
                <a:cs typeface="+mn-cs"/>
                <a:sym typeface="Tenorite Regular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9pPr>
          </a:lstStyle>
          <a:p>
            <a:fld id="{86CB4B4D-7CA3-9044-876B-883B54F8677D}" type="slidenum">
              <a:rPr lang="en-US" sz="800" smtClean="0"/>
            </a:fld>
            <a:endParaRPr lang="en-US" sz="800"/>
          </a:p>
        </p:txBody>
      </p:sp>
      <p:sp>
        <p:nvSpPr>
          <p:cNvPr id="8" name="Freeform 5"/>
          <p:cNvSpPr>
            <a:spLocks noEditPoints="1"/>
          </p:cNvSpPr>
          <p:nvPr userDrawn="1"/>
        </p:nvSpPr>
        <p:spPr bwMode="auto">
          <a:xfrm>
            <a:off x="10784911" y="6479382"/>
            <a:ext cx="468874" cy="173633"/>
          </a:xfrm>
          <a:custGeom>
            <a:avLst/>
            <a:gdLst>
              <a:gd name="T0" fmla="*/ 698 w 1799"/>
              <a:gd name="T1" fmla="*/ 158 h 664"/>
              <a:gd name="T2" fmla="*/ 610 w 1799"/>
              <a:gd name="T3" fmla="*/ 496 h 664"/>
              <a:gd name="T4" fmla="*/ 664 w 1799"/>
              <a:gd name="T5" fmla="*/ 7 h 664"/>
              <a:gd name="T6" fmla="*/ 638 w 1799"/>
              <a:gd name="T7" fmla="*/ 105 h 664"/>
              <a:gd name="T8" fmla="*/ 664 w 1799"/>
              <a:gd name="T9" fmla="*/ 7 h 664"/>
              <a:gd name="T10" fmla="*/ 907 w 1799"/>
              <a:gd name="T11" fmla="*/ 491 h 664"/>
              <a:gd name="T12" fmla="*/ 863 w 1799"/>
              <a:gd name="T13" fmla="*/ 664 h 664"/>
              <a:gd name="T14" fmla="*/ 777 w 1799"/>
              <a:gd name="T15" fmla="*/ 158 h 664"/>
              <a:gd name="T16" fmla="*/ 862 w 1799"/>
              <a:gd name="T17" fmla="*/ 205 h 664"/>
              <a:gd name="T18" fmla="*/ 969 w 1799"/>
              <a:gd name="T19" fmla="*/ 151 h 664"/>
              <a:gd name="T20" fmla="*/ 1082 w 1799"/>
              <a:gd name="T21" fmla="*/ 199 h 664"/>
              <a:gd name="T22" fmla="*/ 1131 w 1799"/>
              <a:gd name="T23" fmla="*/ 327 h 664"/>
              <a:gd name="T24" fmla="*/ 1081 w 1799"/>
              <a:gd name="T25" fmla="*/ 455 h 664"/>
              <a:gd name="T26" fmla="*/ 969 w 1799"/>
              <a:gd name="T27" fmla="*/ 503 h 664"/>
              <a:gd name="T28" fmla="*/ 988 w 1799"/>
              <a:gd name="T29" fmla="*/ 414 h 664"/>
              <a:gd name="T30" fmla="*/ 1038 w 1799"/>
              <a:gd name="T31" fmla="*/ 364 h 664"/>
              <a:gd name="T32" fmla="*/ 1038 w 1799"/>
              <a:gd name="T33" fmla="*/ 289 h 664"/>
              <a:gd name="T34" fmla="*/ 988 w 1799"/>
              <a:gd name="T35" fmla="*/ 239 h 664"/>
              <a:gd name="T36" fmla="*/ 915 w 1799"/>
              <a:gd name="T37" fmla="*/ 239 h 664"/>
              <a:gd name="T38" fmla="*/ 865 w 1799"/>
              <a:gd name="T39" fmla="*/ 289 h 664"/>
              <a:gd name="T40" fmla="*/ 865 w 1799"/>
              <a:gd name="T41" fmla="*/ 364 h 664"/>
              <a:gd name="T42" fmla="*/ 915 w 1799"/>
              <a:gd name="T43" fmla="*/ 414 h 664"/>
              <a:gd name="T44" fmla="*/ 1194 w 1799"/>
              <a:gd name="T45" fmla="*/ 158 h 664"/>
              <a:gd name="T46" fmla="*/ 1279 w 1799"/>
              <a:gd name="T47" fmla="*/ 210 h 664"/>
              <a:gd name="T48" fmla="*/ 1372 w 1799"/>
              <a:gd name="T49" fmla="*/ 152 h 664"/>
              <a:gd name="T50" fmla="*/ 1429 w 1799"/>
              <a:gd name="T51" fmla="*/ 165 h 664"/>
              <a:gd name="T52" fmla="*/ 1379 w 1799"/>
              <a:gd name="T53" fmla="*/ 242 h 664"/>
              <a:gd name="T54" fmla="*/ 1299 w 1799"/>
              <a:gd name="T55" fmla="*/ 257 h 664"/>
              <a:gd name="T56" fmla="*/ 1279 w 1799"/>
              <a:gd name="T57" fmla="*/ 496 h 664"/>
              <a:gd name="T58" fmla="*/ 1194 w 1799"/>
              <a:gd name="T59" fmla="*/ 158 h 664"/>
              <a:gd name="T60" fmla="*/ 1549 w 1799"/>
              <a:gd name="T61" fmla="*/ 489 h 664"/>
              <a:gd name="T62" fmla="*/ 1455 w 1799"/>
              <a:gd name="T63" fmla="*/ 395 h 664"/>
              <a:gd name="T64" fmla="*/ 1455 w 1799"/>
              <a:gd name="T65" fmla="*/ 258 h 664"/>
              <a:gd name="T66" fmla="*/ 1549 w 1799"/>
              <a:gd name="T67" fmla="*/ 165 h 664"/>
              <a:gd name="T68" fmla="*/ 1690 w 1799"/>
              <a:gd name="T69" fmla="*/ 165 h 664"/>
              <a:gd name="T70" fmla="*/ 1785 w 1799"/>
              <a:gd name="T71" fmla="*/ 258 h 664"/>
              <a:gd name="T72" fmla="*/ 1785 w 1799"/>
              <a:gd name="T73" fmla="*/ 395 h 664"/>
              <a:gd name="T74" fmla="*/ 1691 w 1799"/>
              <a:gd name="T75" fmla="*/ 489 h 664"/>
              <a:gd name="T76" fmla="*/ 1620 w 1799"/>
              <a:gd name="T77" fmla="*/ 421 h 664"/>
              <a:gd name="T78" fmla="*/ 1686 w 1799"/>
              <a:gd name="T79" fmla="*/ 393 h 664"/>
              <a:gd name="T80" fmla="*/ 1713 w 1799"/>
              <a:gd name="T81" fmla="*/ 326 h 664"/>
              <a:gd name="T82" fmla="*/ 1686 w 1799"/>
              <a:gd name="T83" fmla="*/ 259 h 664"/>
              <a:gd name="T84" fmla="*/ 1620 w 1799"/>
              <a:gd name="T85" fmla="*/ 232 h 664"/>
              <a:gd name="T86" fmla="*/ 1555 w 1799"/>
              <a:gd name="T87" fmla="*/ 259 h 664"/>
              <a:gd name="T88" fmla="*/ 1528 w 1799"/>
              <a:gd name="T89" fmla="*/ 326 h 664"/>
              <a:gd name="T90" fmla="*/ 1555 w 1799"/>
              <a:gd name="T91" fmla="*/ 393 h 664"/>
              <a:gd name="T92" fmla="*/ 1620 w 1799"/>
              <a:gd name="T93" fmla="*/ 421 h 664"/>
              <a:gd name="T94" fmla="*/ 88 w 1799"/>
              <a:gd name="T95" fmla="*/ 158 h 664"/>
              <a:gd name="T96" fmla="*/ 236 w 1799"/>
              <a:gd name="T97" fmla="*/ 158 h 664"/>
              <a:gd name="T98" fmla="*/ 392 w 1799"/>
              <a:gd name="T99" fmla="*/ 373 h 664"/>
              <a:gd name="T100" fmla="*/ 550 w 1799"/>
              <a:gd name="T101" fmla="*/ 158 h 664"/>
              <a:gd name="T102" fmla="*/ 354 w 1799"/>
              <a:gd name="T103" fmla="*/ 495 h 664"/>
              <a:gd name="T104" fmla="*/ 192 w 1799"/>
              <a:gd name="T105" fmla="*/ 495 h 664"/>
              <a:gd name="T106" fmla="*/ 0 w 1799"/>
              <a:gd name="T107" fmla="*/ 158 h 6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799" h="664">
                <a:moveTo>
                  <a:pt x="610" y="158"/>
                </a:moveTo>
                <a:cubicBezTo>
                  <a:pt x="698" y="158"/>
                  <a:pt x="698" y="158"/>
                  <a:pt x="698" y="158"/>
                </a:cubicBezTo>
                <a:cubicBezTo>
                  <a:pt x="698" y="496"/>
                  <a:pt x="698" y="496"/>
                  <a:pt x="698" y="496"/>
                </a:cubicBezTo>
                <a:cubicBezTo>
                  <a:pt x="610" y="496"/>
                  <a:pt x="610" y="496"/>
                  <a:pt x="610" y="496"/>
                </a:cubicBezTo>
                <a:lnTo>
                  <a:pt x="610" y="158"/>
                </a:lnTo>
                <a:close/>
                <a:moveTo>
                  <a:pt x="664" y="7"/>
                </a:moveTo>
                <a:cubicBezTo>
                  <a:pt x="637" y="0"/>
                  <a:pt x="609" y="16"/>
                  <a:pt x="602" y="43"/>
                </a:cubicBezTo>
                <a:cubicBezTo>
                  <a:pt x="595" y="70"/>
                  <a:pt x="611" y="98"/>
                  <a:pt x="638" y="105"/>
                </a:cubicBezTo>
                <a:cubicBezTo>
                  <a:pt x="665" y="112"/>
                  <a:pt x="693" y="96"/>
                  <a:pt x="700" y="69"/>
                </a:cubicBezTo>
                <a:cubicBezTo>
                  <a:pt x="707" y="42"/>
                  <a:pt x="691" y="14"/>
                  <a:pt x="664" y="7"/>
                </a:cubicBezTo>
                <a:close/>
                <a:moveTo>
                  <a:pt x="969" y="503"/>
                </a:moveTo>
                <a:cubicBezTo>
                  <a:pt x="946" y="503"/>
                  <a:pt x="926" y="499"/>
                  <a:pt x="907" y="491"/>
                </a:cubicBezTo>
                <a:cubicBezTo>
                  <a:pt x="889" y="482"/>
                  <a:pt x="874" y="470"/>
                  <a:pt x="863" y="455"/>
                </a:cubicBezTo>
                <a:cubicBezTo>
                  <a:pt x="863" y="664"/>
                  <a:pt x="863" y="664"/>
                  <a:pt x="863" y="664"/>
                </a:cubicBezTo>
                <a:cubicBezTo>
                  <a:pt x="777" y="664"/>
                  <a:pt x="777" y="664"/>
                  <a:pt x="777" y="664"/>
                </a:cubicBezTo>
                <a:cubicBezTo>
                  <a:pt x="777" y="158"/>
                  <a:pt x="777" y="158"/>
                  <a:pt x="777" y="158"/>
                </a:cubicBezTo>
                <a:cubicBezTo>
                  <a:pt x="862" y="158"/>
                  <a:pt x="862" y="158"/>
                  <a:pt x="862" y="158"/>
                </a:cubicBezTo>
                <a:cubicBezTo>
                  <a:pt x="862" y="205"/>
                  <a:pt x="862" y="205"/>
                  <a:pt x="862" y="205"/>
                </a:cubicBezTo>
                <a:cubicBezTo>
                  <a:pt x="874" y="188"/>
                  <a:pt x="888" y="175"/>
                  <a:pt x="907" y="166"/>
                </a:cubicBezTo>
                <a:cubicBezTo>
                  <a:pt x="925" y="156"/>
                  <a:pt x="946" y="151"/>
                  <a:pt x="969" y="151"/>
                </a:cubicBezTo>
                <a:cubicBezTo>
                  <a:pt x="990" y="151"/>
                  <a:pt x="1010" y="155"/>
                  <a:pt x="1030" y="163"/>
                </a:cubicBezTo>
                <a:cubicBezTo>
                  <a:pt x="1050" y="172"/>
                  <a:pt x="1067" y="183"/>
                  <a:pt x="1082" y="199"/>
                </a:cubicBezTo>
                <a:cubicBezTo>
                  <a:pt x="1097" y="214"/>
                  <a:pt x="1109" y="233"/>
                  <a:pt x="1118" y="254"/>
                </a:cubicBezTo>
                <a:cubicBezTo>
                  <a:pt x="1127" y="276"/>
                  <a:pt x="1131" y="300"/>
                  <a:pt x="1131" y="327"/>
                </a:cubicBezTo>
                <a:cubicBezTo>
                  <a:pt x="1131" y="354"/>
                  <a:pt x="1127" y="378"/>
                  <a:pt x="1118" y="400"/>
                </a:cubicBezTo>
                <a:cubicBezTo>
                  <a:pt x="1108" y="421"/>
                  <a:pt x="1096" y="440"/>
                  <a:pt x="1081" y="455"/>
                </a:cubicBezTo>
                <a:cubicBezTo>
                  <a:pt x="1066" y="471"/>
                  <a:pt x="1049" y="482"/>
                  <a:pt x="1030" y="491"/>
                </a:cubicBezTo>
                <a:cubicBezTo>
                  <a:pt x="1010" y="499"/>
                  <a:pt x="990" y="503"/>
                  <a:pt x="969" y="503"/>
                </a:cubicBezTo>
                <a:close/>
                <a:moveTo>
                  <a:pt x="952" y="421"/>
                </a:moveTo>
                <a:cubicBezTo>
                  <a:pt x="965" y="421"/>
                  <a:pt x="977" y="419"/>
                  <a:pt x="988" y="414"/>
                </a:cubicBezTo>
                <a:cubicBezTo>
                  <a:pt x="999" y="409"/>
                  <a:pt x="1009" y="402"/>
                  <a:pt x="1018" y="394"/>
                </a:cubicBezTo>
                <a:cubicBezTo>
                  <a:pt x="1026" y="385"/>
                  <a:pt x="1033" y="375"/>
                  <a:pt x="1038" y="364"/>
                </a:cubicBezTo>
                <a:cubicBezTo>
                  <a:pt x="1043" y="352"/>
                  <a:pt x="1045" y="340"/>
                  <a:pt x="1045" y="326"/>
                </a:cubicBezTo>
                <a:cubicBezTo>
                  <a:pt x="1045" y="313"/>
                  <a:pt x="1043" y="301"/>
                  <a:pt x="1038" y="289"/>
                </a:cubicBezTo>
                <a:cubicBezTo>
                  <a:pt x="1033" y="278"/>
                  <a:pt x="1026" y="268"/>
                  <a:pt x="1018" y="259"/>
                </a:cubicBezTo>
                <a:cubicBezTo>
                  <a:pt x="1009" y="251"/>
                  <a:pt x="999" y="244"/>
                  <a:pt x="988" y="239"/>
                </a:cubicBezTo>
                <a:cubicBezTo>
                  <a:pt x="977" y="234"/>
                  <a:pt x="965" y="231"/>
                  <a:pt x="952" y="231"/>
                </a:cubicBezTo>
                <a:cubicBezTo>
                  <a:pt x="938" y="231"/>
                  <a:pt x="926" y="234"/>
                  <a:pt x="915" y="239"/>
                </a:cubicBezTo>
                <a:cubicBezTo>
                  <a:pt x="903" y="244"/>
                  <a:pt x="893" y="251"/>
                  <a:pt x="885" y="259"/>
                </a:cubicBezTo>
                <a:cubicBezTo>
                  <a:pt x="877" y="268"/>
                  <a:pt x="870" y="278"/>
                  <a:pt x="865" y="289"/>
                </a:cubicBezTo>
                <a:cubicBezTo>
                  <a:pt x="860" y="301"/>
                  <a:pt x="858" y="313"/>
                  <a:pt x="858" y="326"/>
                </a:cubicBezTo>
                <a:cubicBezTo>
                  <a:pt x="858" y="340"/>
                  <a:pt x="860" y="352"/>
                  <a:pt x="865" y="364"/>
                </a:cubicBezTo>
                <a:cubicBezTo>
                  <a:pt x="870" y="375"/>
                  <a:pt x="877" y="385"/>
                  <a:pt x="885" y="394"/>
                </a:cubicBezTo>
                <a:cubicBezTo>
                  <a:pt x="893" y="402"/>
                  <a:pt x="903" y="409"/>
                  <a:pt x="915" y="414"/>
                </a:cubicBezTo>
                <a:cubicBezTo>
                  <a:pt x="926" y="419"/>
                  <a:pt x="938" y="421"/>
                  <a:pt x="952" y="421"/>
                </a:cubicBezTo>
                <a:close/>
                <a:moveTo>
                  <a:pt x="1194" y="158"/>
                </a:moveTo>
                <a:cubicBezTo>
                  <a:pt x="1279" y="158"/>
                  <a:pt x="1279" y="158"/>
                  <a:pt x="1279" y="158"/>
                </a:cubicBezTo>
                <a:cubicBezTo>
                  <a:pt x="1279" y="210"/>
                  <a:pt x="1279" y="210"/>
                  <a:pt x="1279" y="210"/>
                </a:cubicBezTo>
                <a:cubicBezTo>
                  <a:pt x="1287" y="190"/>
                  <a:pt x="1299" y="175"/>
                  <a:pt x="1315" y="166"/>
                </a:cubicBezTo>
                <a:cubicBezTo>
                  <a:pt x="1331" y="157"/>
                  <a:pt x="1350" y="152"/>
                  <a:pt x="1372" y="152"/>
                </a:cubicBezTo>
                <a:cubicBezTo>
                  <a:pt x="1383" y="152"/>
                  <a:pt x="1394" y="153"/>
                  <a:pt x="1403" y="156"/>
                </a:cubicBezTo>
                <a:cubicBezTo>
                  <a:pt x="1413" y="158"/>
                  <a:pt x="1422" y="161"/>
                  <a:pt x="1429" y="165"/>
                </a:cubicBezTo>
                <a:cubicBezTo>
                  <a:pt x="1397" y="250"/>
                  <a:pt x="1397" y="250"/>
                  <a:pt x="1397" y="250"/>
                </a:cubicBezTo>
                <a:cubicBezTo>
                  <a:pt x="1393" y="247"/>
                  <a:pt x="1387" y="244"/>
                  <a:pt x="1379" y="242"/>
                </a:cubicBezTo>
                <a:cubicBezTo>
                  <a:pt x="1371" y="239"/>
                  <a:pt x="1362" y="238"/>
                  <a:pt x="1352" y="238"/>
                </a:cubicBezTo>
                <a:cubicBezTo>
                  <a:pt x="1330" y="238"/>
                  <a:pt x="1313" y="244"/>
                  <a:pt x="1299" y="257"/>
                </a:cubicBezTo>
                <a:cubicBezTo>
                  <a:pt x="1286" y="269"/>
                  <a:pt x="1279" y="289"/>
                  <a:pt x="1279" y="318"/>
                </a:cubicBezTo>
                <a:cubicBezTo>
                  <a:pt x="1279" y="496"/>
                  <a:pt x="1279" y="496"/>
                  <a:pt x="1279" y="496"/>
                </a:cubicBezTo>
                <a:cubicBezTo>
                  <a:pt x="1194" y="496"/>
                  <a:pt x="1194" y="496"/>
                  <a:pt x="1194" y="496"/>
                </a:cubicBezTo>
                <a:lnTo>
                  <a:pt x="1194" y="158"/>
                </a:lnTo>
                <a:close/>
                <a:moveTo>
                  <a:pt x="1620" y="503"/>
                </a:moveTo>
                <a:cubicBezTo>
                  <a:pt x="1594" y="503"/>
                  <a:pt x="1571" y="498"/>
                  <a:pt x="1549" y="489"/>
                </a:cubicBezTo>
                <a:cubicBezTo>
                  <a:pt x="1527" y="480"/>
                  <a:pt x="1508" y="467"/>
                  <a:pt x="1492" y="451"/>
                </a:cubicBezTo>
                <a:cubicBezTo>
                  <a:pt x="1476" y="435"/>
                  <a:pt x="1464" y="416"/>
                  <a:pt x="1455" y="395"/>
                </a:cubicBezTo>
                <a:cubicBezTo>
                  <a:pt x="1446" y="374"/>
                  <a:pt x="1441" y="351"/>
                  <a:pt x="1441" y="327"/>
                </a:cubicBezTo>
                <a:cubicBezTo>
                  <a:pt x="1441" y="303"/>
                  <a:pt x="1446" y="280"/>
                  <a:pt x="1455" y="258"/>
                </a:cubicBezTo>
                <a:cubicBezTo>
                  <a:pt x="1464" y="237"/>
                  <a:pt x="1476" y="218"/>
                  <a:pt x="1492" y="202"/>
                </a:cubicBezTo>
                <a:cubicBezTo>
                  <a:pt x="1508" y="187"/>
                  <a:pt x="1527" y="174"/>
                  <a:pt x="1549" y="165"/>
                </a:cubicBezTo>
                <a:cubicBezTo>
                  <a:pt x="1571" y="156"/>
                  <a:pt x="1594" y="151"/>
                  <a:pt x="1620" y="151"/>
                </a:cubicBezTo>
                <a:cubicBezTo>
                  <a:pt x="1645" y="151"/>
                  <a:pt x="1668" y="156"/>
                  <a:pt x="1690" y="165"/>
                </a:cubicBezTo>
                <a:cubicBezTo>
                  <a:pt x="1712" y="174"/>
                  <a:pt x="1731" y="187"/>
                  <a:pt x="1747" y="202"/>
                </a:cubicBezTo>
                <a:cubicBezTo>
                  <a:pt x="1763" y="218"/>
                  <a:pt x="1776" y="237"/>
                  <a:pt x="1785" y="258"/>
                </a:cubicBezTo>
                <a:cubicBezTo>
                  <a:pt x="1794" y="280"/>
                  <a:pt x="1799" y="303"/>
                  <a:pt x="1799" y="327"/>
                </a:cubicBezTo>
                <a:cubicBezTo>
                  <a:pt x="1799" y="351"/>
                  <a:pt x="1794" y="374"/>
                  <a:pt x="1785" y="395"/>
                </a:cubicBezTo>
                <a:cubicBezTo>
                  <a:pt x="1776" y="416"/>
                  <a:pt x="1763" y="435"/>
                  <a:pt x="1747" y="451"/>
                </a:cubicBezTo>
                <a:cubicBezTo>
                  <a:pt x="1731" y="467"/>
                  <a:pt x="1713" y="480"/>
                  <a:pt x="1691" y="489"/>
                </a:cubicBezTo>
                <a:cubicBezTo>
                  <a:pt x="1669" y="498"/>
                  <a:pt x="1645" y="503"/>
                  <a:pt x="1620" y="503"/>
                </a:cubicBezTo>
                <a:close/>
                <a:moveTo>
                  <a:pt x="1620" y="421"/>
                </a:moveTo>
                <a:cubicBezTo>
                  <a:pt x="1633" y="421"/>
                  <a:pt x="1645" y="418"/>
                  <a:pt x="1657" y="413"/>
                </a:cubicBezTo>
                <a:cubicBezTo>
                  <a:pt x="1668" y="408"/>
                  <a:pt x="1678" y="402"/>
                  <a:pt x="1686" y="393"/>
                </a:cubicBezTo>
                <a:cubicBezTo>
                  <a:pt x="1694" y="385"/>
                  <a:pt x="1701" y="375"/>
                  <a:pt x="1706" y="364"/>
                </a:cubicBezTo>
                <a:cubicBezTo>
                  <a:pt x="1711" y="352"/>
                  <a:pt x="1713" y="340"/>
                  <a:pt x="1713" y="326"/>
                </a:cubicBezTo>
                <a:cubicBezTo>
                  <a:pt x="1713" y="313"/>
                  <a:pt x="1711" y="301"/>
                  <a:pt x="1706" y="289"/>
                </a:cubicBezTo>
                <a:cubicBezTo>
                  <a:pt x="1701" y="278"/>
                  <a:pt x="1694" y="268"/>
                  <a:pt x="1686" y="259"/>
                </a:cubicBezTo>
                <a:cubicBezTo>
                  <a:pt x="1678" y="251"/>
                  <a:pt x="1668" y="244"/>
                  <a:pt x="1657" y="239"/>
                </a:cubicBezTo>
                <a:cubicBezTo>
                  <a:pt x="1645" y="234"/>
                  <a:pt x="1633" y="232"/>
                  <a:pt x="1620" y="232"/>
                </a:cubicBezTo>
                <a:cubicBezTo>
                  <a:pt x="1607" y="232"/>
                  <a:pt x="1595" y="234"/>
                  <a:pt x="1584" y="239"/>
                </a:cubicBezTo>
                <a:cubicBezTo>
                  <a:pt x="1573" y="244"/>
                  <a:pt x="1563" y="251"/>
                  <a:pt x="1555" y="259"/>
                </a:cubicBezTo>
                <a:cubicBezTo>
                  <a:pt x="1546" y="268"/>
                  <a:pt x="1540" y="278"/>
                  <a:pt x="1535" y="289"/>
                </a:cubicBezTo>
                <a:cubicBezTo>
                  <a:pt x="1530" y="301"/>
                  <a:pt x="1528" y="313"/>
                  <a:pt x="1528" y="326"/>
                </a:cubicBezTo>
                <a:cubicBezTo>
                  <a:pt x="1528" y="340"/>
                  <a:pt x="1530" y="352"/>
                  <a:pt x="1535" y="364"/>
                </a:cubicBezTo>
                <a:cubicBezTo>
                  <a:pt x="1540" y="375"/>
                  <a:pt x="1546" y="385"/>
                  <a:pt x="1555" y="393"/>
                </a:cubicBezTo>
                <a:cubicBezTo>
                  <a:pt x="1563" y="402"/>
                  <a:pt x="1573" y="408"/>
                  <a:pt x="1584" y="413"/>
                </a:cubicBezTo>
                <a:cubicBezTo>
                  <a:pt x="1595" y="418"/>
                  <a:pt x="1607" y="421"/>
                  <a:pt x="1620" y="421"/>
                </a:cubicBezTo>
                <a:close/>
                <a:moveTo>
                  <a:pt x="0" y="158"/>
                </a:moveTo>
                <a:cubicBezTo>
                  <a:pt x="88" y="158"/>
                  <a:pt x="88" y="158"/>
                  <a:pt x="88" y="158"/>
                </a:cubicBezTo>
                <a:cubicBezTo>
                  <a:pt x="156" y="373"/>
                  <a:pt x="156" y="373"/>
                  <a:pt x="156" y="373"/>
                </a:cubicBezTo>
                <a:cubicBezTo>
                  <a:pt x="236" y="158"/>
                  <a:pt x="236" y="158"/>
                  <a:pt x="236" y="158"/>
                </a:cubicBezTo>
                <a:cubicBezTo>
                  <a:pt x="313" y="158"/>
                  <a:pt x="313" y="158"/>
                  <a:pt x="313" y="158"/>
                </a:cubicBezTo>
                <a:cubicBezTo>
                  <a:pt x="392" y="373"/>
                  <a:pt x="392" y="373"/>
                  <a:pt x="392" y="373"/>
                </a:cubicBezTo>
                <a:cubicBezTo>
                  <a:pt x="462" y="158"/>
                  <a:pt x="462" y="158"/>
                  <a:pt x="462" y="158"/>
                </a:cubicBezTo>
                <a:cubicBezTo>
                  <a:pt x="550" y="158"/>
                  <a:pt x="550" y="158"/>
                  <a:pt x="550" y="158"/>
                </a:cubicBezTo>
                <a:cubicBezTo>
                  <a:pt x="435" y="495"/>
                  <a:pt x="435" y="495"/>
                  <a:pt x="435" y="495"/>
                </a:cubicBezTo>
                <a:cubicBezTo>
                  <a:pt x="354" y="495"/>
                  <a:pt x="354" y="495"/>
                  <a:pt x="354" y="495"/>
                </a:cubicBezTo>
                <a:cubicBezTo>
                  <a:pt x="274" y="275"/>
                  <a:pt x="274" y="275"/>
                  <a:pt x="274" y="275"/>
                </a:cubicBezTo>
                <a:cubicBezTo>
                  <a:pt x="192" y="495"/>
                  <a:pt x="192" y="495"/>
                  <a:pt x="192" y="495"/>
                </a:cubicBezTo>
                <a:cubicBezTo>
                  <a:pt x="110" y="495"/>
                  <a:pt x="110" y="495"/>
                  <a:pt x="110" y="495"/>
                </a:cubicBezTo>
                <a:lnTo>
                  <a:pt x="0" y="15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_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>
          <a:xfrm>
            <a:off x="742" y="449"/>
            <a:ext cx="12190519" cy="6857167"/>
          </a:xfrm>
          <a:prstGeom prst="rect">
            <a:avLst/>
          </a:prstGeom>
        </p:spPr>
      </p:pic>
      <p:cxnSp>
        <p:nvCxnSpPr>
          <p:cNvPr id="9" name="Straight Connector 9"/>
          <p:cNvCxnSpPr/>
          <p:nvPr userDrawn="1"/>
        </p:nvCxnSpPr>
        <p:spPr>
          <a:xfrm>
            <a:off x="1011491" y="-7915"/>
            <a:ext cx="0" cy="2394044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2"/>
          <p:cNvSpPr>
            <a:spLocks noGrp="1"/>
          </p:cNvSpPr>
          <p:nvPr>
            <p:ph type="body" idx="51" hasCustomPrompt="1"/>
          </p:nvPr>
        </p:nvSpPr>
        <p:spPr>
          <a:xfrm rot="16200000">
            <a:off x="-287192" y="1287880"/>
            <a:ext cx="2085771" cy="33236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200151" y="1606551"/>
            <a:ext cx="3621232" cy="831849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2800" b="1">
                <a:solidFill>
                  <a:schemeClr val="bg1"/>
                </a:solidFill>
                <a:latin typeface="Tenorite" pitchFamily="2" charset="0"/>
              </a:defRPr>
            </a:lvl1pPr>
          </a:lstStyle>
          <a:p>
            <a:r>
              <a:rPr lang="en-US"/>
              <a:t>Click to add </a:t>
            </a:r>
            <a:br>
              <a:rPr lang="en-US"/>
            </a:br>
            <a:r>
              <a:rPr lang="en-US"/>
              <a:t>section title</a:t>
            </a:r>
            <a:endParaRPr lang="en-US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52" hasCustomPrompt="1"/>
          </p:nvPr>
        </p:nvSpPr>
        <p:spPr>
          <a:xfrm>
            <a:off x="5352586" y="1606551"/>
            <a:ext cx="8251903" cy="40941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9500" b="0" spc="-300">
                <a:solidFill>
                  <a:schemeClr val="bg1"/>
                </a:solidFill>
                <a:latin typeface="Tenorite" pitchFamily="2" charset="0"/>
              </a:defRPr>
            </a:lvl1pPr>
          </a:lstStyle>
          <a:p>
            <a:pPr lvl="0"/>
            <a:r>
              <a:rPr lang="en-US"/>
              <a:t>##.</a:t>
            </a:r>
            <a:endParaRPr lang="en-US"/>
          </a:p>
        </p:txBody>
      </p:sp>
      <p:sp>
        <p:nvSpPr>
          <p:cNvPr id="7" name="Freeform 5"/>
          <p:cNvSpPr>
            <a:spLocks noEditPoints="1"/>
          </p:cNvSpPr>
          <p:nvPr userDrawn="1"/>
        </p:nvSpPr>
        <p:spPr bwMode="auto">
          <a:xfrm>
            <a:off x="11074082" y="6320972"/>
            <a:ext cx="711519" cy="263491"/>
          </a:xfrm>
          <a:custGeom>
            <a:avLst/>
            <a:gdLst>
              <a:gd name="T0" fmla="*/ 698 w 1799"/>
              <a:gd name="T1" fmla="*/ 158 h 664"/>
              <a:gd name="T2" fmla="*/ 610 w 1799"/>
              <a:gd name="T3" fmla="*/ 496 h 664"/>
              <a:gd name="T4" fmla="*/ 664 w 1799"/>
              <a:gd name="T5" fmla="*/ 7 h 664"/>
              <a:gd name="T6" fmla="*/ 638 w 1799"/>
              <a:gd name="T7" fmla="*/ 105 h 664"/>
              <a:gd name="T8" fmla="*/ 664 w 1799"/>
              <a:gd name="T9" fmla="*/ 7 h 664"/>
              <a:gd name="T10" fmla="*/ 907 w 1799"/>
              <a:gd name="T11" fmla="*/ 491 h 664"/>
              <a:gd name="T12" fmla="*/ 863 w 1799"/>
              <a:gd name="T13" fmla="*/ 664 h 664"/>
              <a:gd name="T14" fmla="*/ 777 w 1799"/>
              <a:gd name="T15" fmla="*/ 158 h 664"/>
              <a:gd name="T16" fmla="*/ 862 w 1799"/>
              <a:gd name="T17" fmla="*/ 205 h 664"/>
              <a:gd name="T18" fmla="*/ 969 w 1799"/>
              <a:gd name="T19" fmla="*/ 151 h 664"/>
              <a:gd name="T20" fmla="*/ 1082 w 1799"/>
              <a:gd name="T21" fmla="*/ 199 h 664"/>
              <a:gd name="T22" fmla="*/ 1131 w 1799"/>
              <a:gd name="T23" fmla="*/ 327 h 664"/>
              <a:gd name="T24" fmla="*/ 1081 w 1799"/>
              <a:gd name="T25" fmla="*/ 455 h 664"/>
              <a:gd name="T26" fmla="*/ 969 w 1799"/>
              <a:gd name="T27" fmla="*/ 503 h 664"/>
              <a:gd name="T28" fmla="*/ 988 w 1799"/>
              <a:gd name="T29" fmla="*/ 414 h 664"/>
              <a:gd name="T30" fmla="*/ 1038 w 1799"/>
              <a:gd name="T31" fmla="*/ 364 h 664"/>
              <a:gd name="T32" fmla="*/ 1038 w 1799"/>
              <a:gd name="T33" fmla="*/ 289 h 664"/>
              <a:gd name="T34" fmla="*/ 988 w 1799"/>
              <a:gd name="T35" fmla="*/ 239 h 664"/>
              <a:gd name="T36" fmla="*/ 915 w 1799"/>
              <a:gd name="T37" fmla="*/ 239 h 664"/>
              <a:gd name="T38" fmla="*/ 865 w 1799"/>
              <a:gd name="T39" fmla="*/ 289 h 664"/>
              <a:gd name="T40" fmla="*/ 865 w 1799"/>
              <a:gd name="T41" fmla="*/ 364 h 664"/>
              <a:gd name="T42" fmla="*/ 915 w 1799"/>
              <a:gd name="T43" fmla="*/ 414 h 664"/>
              <a:gd name="T44" fmla="*/ 1194 w 1799"/>
              <a:gd name="T45" fmla="*/ 158 h 664"/>
              <a:gd name="T46" fmla="*/ 1279 w 1799"/>
              <a:gd name="T47" fmla="*/ 210 h 664"/>
              <a:gd name="T48" fmla="*/ 1372 w 1799"/>
              <a:gd name="T49" fmla="*/ 152 h 664"/>
              <a:gd name="T50" fmla="*/ 1429 w 1799"/>
              <a:gd name="T51" fmla="*/ 165 h 664"/>
              <a:gd name="T52" fmla="*/ 1379 w 1799"/>
              <a:gd name="T53" fmla="*/ 242 h 664"/>
              <a:gd name="T54" fmla="*/ 1299 w 1799"/>
              <a:gd name="T55" fmla="*/ 257 h 664"/>
              <a:gd name="T56" fmla="*/ 1279 w 1799"/>
              <a:gd name="T57" fmla="*/ 496 h 664"/>
              <a:gd name="T58" fmla="*/ 1194 w 1799"/>
              <a:gd name="T59" fmla="*/ 158 h 664"/>
              <a:gd name="T60" fmla="*/ 1549 w 1799"/>
              <a:gd name="T61" fmla="*/ 489 h 664"/>
              <a:gd name="T62" fmla="*/ 1455 w 1799"/>
              <a:gd name="T63" fmla="*/ 395 h 664"/>
              <a:gd name="T64" fmla="*/ 1455 w 1799"/>
              <a:gd name="T65" fmla="*/ 258 h 664"/>
              <a:gd name="T66" fmla="*/ 1549 w 1799"/>
              <a:gd name="T67" fmla="*/ 165 h 664"/>
              <a:gd name="T68" fmla="*/ 1690 w 1799"/>
              <a:gd name="T69" fmla="*/ 165 h 664"/>
              <a:gd name="T70" fmla="*/ 1785 w 1799"/>
              <a:gd name="T71" fmla="*/ 258 h 664"/>
              <a:gd name="T72" fmla="*/ 1785 w 1799"/>
              <a:gd name="T73" fmla="*/ 395 h 664"/>
              <a:gd name="T74" fmla="*/ 1691 w 1799"/>
              <a:gd name="T75" fmla="*/ 489 h 664"/>
              <a:gd name="T76" fmla="*/ 1620 w 1799"/>
              <a:gd name="T77" fmla="*/ 421 h 664"/>
              <a:gd name="T78" fmla="*/ 1686 w 1799"/>
              <a:gd name="T79" fmla="*/ 393 h 664"/>
              <a:gd name="T80" fmla="*/ 1713 w 1799"/>
              <a:gd name="T81" fmla="*/ 326 h 664"/>
              <a:gd name="T82" fmla="*/ 1686 w 1799"/>
              <a:gd name="T83" fmla="*/ 259 h 664"/>
              <a:gd name="T84" fmla="*/ 1620 w 1799"/>
              <a:gd name="T85" fmla="*/ 232 h 664"/>
              <a:gd name="T86" fmla="*/ 1555 w 1799"/>
              <a:gd name="T87" fmla="*/ 259 h 664"/>
              <a:gd name="T88" fmla="*/ 1528 w 1799"/>
              <a:gd name="T89" fmla="*/ 326 h 664"/>
              <a:gd name="T90" fmla="*/ 1555 w 1799"/>
              <a:gd name="T91" fmla="*/ 393 h 664"/>
              <a:gd name="T92" fmla="*/ 1620 w 1799"/>
              <a:gd name="T93" fmla="*/ 421 h 664"/>
              <a:gd name="T94" fmla="*/ 88 w 1799"/>
              <a:gd name="T95" fmla="*/ 158 h 664"/>
              <a:gd name="T96" fmla="*/ 236 w 1799"/>
              <a:gd name="T97" fmla="*/ 158 h 664"/>
              <a:gd name="T98" fmla="*/ 392 w 1799"/>
              <a:gd name="T99" fmla="*/ 373 h 664"/>
              <a:gd name="T100" fmla="*/ 550 w 1799"/>
              <a:gd name="T101" fmla="*/ 158 h 664"/>
              <a:gd name="T102" fmla="*/ 354 w 1799"/>
              <a:gd name="T103" fmla="*/ 495 h 664"/>
              <a:gd name="T104" fmla="*/ 192 w 1799"/>
              <a:gd name="T105" fmla="*/ 495 h 664"/>
              <a:gd name="T106" fmla="*/ 0 w 1799"/>
              <a:gd name="T107" fmla="*/ 158 h 6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799" h="664">
                <a:moveTo>
                  <a:pt x="610" y="158"/>
                </a:moveTo>
                <a:cubicBezTo>
                  <a:pt x="698" y="158"/>
                  <a:pt x="698" y="158"/>
                  <a:pt x="698" y="158"/>
                </a:cubicBezTo>
                <a:cubicBezTo>
                  <a:pt x="698" y="496"/>
                  <a:pt x="698" y="496"/>
                  <a:pt x="698" y="496"/>
                </a:cubicBezTo>
                <a:cubicBezTo>
                  <a:pt x="610" y="496"/>
                  <a:pt x="610" y="496"/>
                  <a:pt x="610" y="496"/>
                </a:cubicBezTo>
                <a:lnTo>
                  <a:pt x="610" y="158"/>
                </a:lnTo>
                <a:close/>
                <a:moveTo>
                  <a:pt x="664" y="7"/>
                </a:moveTo>
                <a:cubicBezTo>
                  <a:pt x="637" y="0"/>
                  <a:pt x="609" y="16"/>
                  <a:pt x="602" y="43"/>
                </a:cubicBezTo>
                <a:cubicBezTo>
                  <a:pt x="595" y="70"/>
                  <a:pt x="611" y="98"/>
                  <a:pt x="638" y="105"/>
                </a:cubicBezTo>
                <a:cubicBezTo>
                  <a:pt x="665" y="112"/>
                  <a:pt x="693" y="96"/>
                  <a:pt x="700" y="69"/>
                </a:cubicBezTo>
                <a:cubicBezTo>
                  <a:pt x="707" y="42"/>
                  <a:pt x="691" y="14"/>
                  <a:pt x="664" y="7"/>
                </a:cubicBezTo>
                <a:close/>
                <a:moveTo>
                  <a:pt x="969" y="503"/>
                </a:moveTo>
                <a:cubicBezTo>
                  <a:pt x="946" y="503"/>
                  <a:pt x="926" y="499"/>
                  <a:pt x="907" y="491"/>
                </a:cubicBezTo>
                <a:cubicBezTo>
                  <a:pt x="889" y="482"/>
                  <a:pt x="874" y="470"/>
                  <a:pt x="863" y="455"/>
                </a:cubicBezTo>
                <a:cubicBezTo>
                  <a:pt x="863" y="664"/>
                  <a:pt x="863" y="664"/>
                  <a:pt x="863" y="664"/>
                </a:cubicBezTo>
                <a:cubicBezTo>
                  <a:pt x="777" y="664"/>
                  <a:pt x="777" y="664"/>
                  <a:pt x="777" y="664"/>
                </a:cubicBezTo>
                <a:cubicBezTo>
                  <a:pt x="777" y="158"/>
                  <a:pt x="777" y="158"/>
                  <a:pt x="777" y="158"/>
                </a:cubicBezTo>
                <a:cubicBezTo>
                  <a:pt x="862" y="158"/>
                  <a:pt x="862" y="158"/>
                  <a:pt x="862" y="158"/>
                </a:cubicBezTo>
                <a:cubicBezTo>
                  <a:pt x="862" y="205"/>
                  <a:pt x="862" y="205"/>
                  <a:pt x="862" y="205"/>
                </a:cubicBezTo>
                <a:cubicBezTo>
                  <a:pt x="874" y="188"/>
                  <a:pt x="888" y="175"/>
                  <a:pt x="907" y="166"/>
                </a:cubicBezTo>
                <a:cubicBezTo>
                  <a:pt x="925" y="156"/>
                  <a:pt x="946" y="151"/>
                  <a:pt x="969" y="151"/>
                </a:cubicBezTo>
                <a:cubicBezTo>
                  <a:pt x="990" y="151"/>
                  <a:pt x="1010" y="155"/>
                  <a:pt x="1030" y="163"/>
                </a:cubicBezTo>
                <a:cubicBezTo>
                  <a:pt x="1050" y="172"/>
                  <a:pt x="1067" y="183"/>
                  <a:pt x="1082" y="199"/>
                </a:cubicBezTo>
                <a:cubicBezTo>
                  <a:pt x="1097" y="214"/>
                  <a:pt x="1109" y="233"/>
                  <a:pt x="1118" y="254"/>
                </a:cubicBezTo>
                <a:cubicBezTo>
                  <a:pt x="1127" y="276"/>
                  <a:pt x="1131" y="300"/>
                  <a:pt x="1131" y="327"/>
                </a:cubicBezTo>
                <a:cubicBezTo>
                  <a:pt x="1131" y="354"/>
                  <a:pt x="1127" y="378"/>
                  <a:pt x="1118" y="400"/>
                </a:cubicBezTo>
                <a:cubicBezTo>
                  <a:pt x="1108" y="421"/>
                  <a:pt x="1096" y="440"/>
                  <a:pt x="1081" y="455"/>
                </a:cubicBezTo>
                <a:cubicBezTo>
                  <a:pt x="1066" y="471"/>
                  <a:pt x="1049" y="482"/>
                  <a:pt x="1030" y="491"/>
                </a:cubicBezTo>
                <a:cubicBezTo>
                  <a:pt x="1010" y="499"/>
                  <a:pt x="990" y="503"/>
                  <a:pt x="969" y="503"/>
                </a:cubicBezTo>
                <a:close/>
                <a:moveTo>
                  <a:pt x="952" y="421"/>
                </a:moveTo>
                <a:cubicBezTo>
                  <a:pt x="965" y="421"/>
                  <a:pt x="977" y="419"/>
                  <a:pt x="988" y="414"/>
                </a:cubicBezTo>
                <a:cubicBezTo>
                  <a:pt x="999" y="409"/>
                  <a:pt x="1009" y="402"/>
                  <a:pt x="1018" y="394"/>
                </a:cubicBezTo>
                <a:cubicBezTo>
                  <a:pt x="1026" y="385"/>
                  <a:pt x="1033" y="375"/>
                  <a:pt x="1038" y="364"/>
                </a:cubicBezTo>
                <a:cubicBezTo>
                  <a:pt x="1043" y="352"/>
                  <a:pt x="1045" y="340"/>
                  <a:pt x="1045" y="326"/>
                </a:cubicBezTo>
                <a:cubicBezTo>
                  <a:pt x="1045" y="313"/>
                  <a:pt x="1043" y="301"/>
                  <a:pt x="1038" y="289"/>
                </a:cubicBezTo>
                <a:cubicBezTo>
                  <a:pt x="1033" y="278"/>
                  <a:pt x="1026" y="268"/>
                  <a:pt x="1018" y="259"/>
                </a:cubicBezTo>
                <a:cubicBezTo>
                  <a:pt x="1009" y="251"/>
                  <a:pt x="999" y="244"/>
                  <a:pt x="988" y="239"/>
                </a:cubicBezTo>
                <a:cubicBezTo>
                  <a:pt x="977" y="234"/>
                  <a:pt x="965" y="231"/>
                  <a:pt x="952" y="231"/>
                </a:cubicBezTo>
                <a:cubicBezTo>
                  <a:pt x="938" y="231"/>
                  <a:pt x="926" y="234"/>
                  <a:pt x="915" y="239"/>
                </a:cubicBezTo>
                <a:cubicBezTo>
                  <a:pt x="903" y="244"/>
                  <a:pt x="893" y="251"/>
                  <a:pt x="885" y="259"/>
                </a:cubicBezTo>
                <a:cubicBezTo>
                  <a:pt x="877" y="268"/>
                  <a:pt x="870" y="278"/>
                  <a:pt x="865" y="289"/>
                </a:cubicBezTo>
                <a:cubicBezTo>
                  <a:pt x="860" y="301"/>
                  <a:pt x="858" y="313"/>
                  <a:pt x="858" y="326"/>
                </a:cubicBezTo>
                <a:cubicBezTo>
                  <a:pt x="858" y="340"/>
                  <a:pt x="860" y="352"/>
                  <a:pt x="865" y="364"/>
                </a:cubicBezTo>
                <a:cubicBezTo>
                  <a:pt x="870" y="375"/>
                  <a:pt x="877" y="385"/>
                  <a:pt x="885" y="394"/>
                </a:cubicBezTo>
                <a:cubicBezTo>
                  <a:pt x="893" y="402"/>
                  <a:pt x="903" y="409"/>
                  <a:pt x="915" y="414"/>
                </a:cubicBezTo>
                <a:cubicBezTo>
                  <a:pt x="926" y="419"/>
                  <a:pt x="938" y="421"/>
                  <a:pt x="952" y="421"/>
                </a:cubicBezTo>
                <a:close/>
                <a:moveTo>
                  <a:pt x="1194" y="158"/>
                </a:moveTo>
                <a:cubicBezTo>
                  <a:pt x="1279" y="158"/>
                  <a:pt x="1279" y="158"/>
                  <a:pt x="1279" y="158"/>
                </a:cubicBezTo>
                <a:cubicBezTo>
                  <a:pt x="1279" y="210"/>
                  <a:pt x="1279" y="210"/>
                  <a:pt x="1279" y="210"/>
                </a:cubicBezTo>
                <a:cubicBezTo>
                  <a:pt x="1287" y="190"/>
                  <a:pt x="1299" y="175"/>
                  <a:pt x="1315" y="166"/>
                </a:cubicBezTo>
                <a:cubicBezTo>
                  <a:pt x="1331" y="157"/>
                  <a:pt x="1350" y="152"/>
                  <a:pt x="1372" y="152"/>
                </a:cubicBezTo>
                <a:cubicBezTo>
                  <a:pt x="1383" y="152"/>
                  <a:pt x="1394" y="153"/>
                  <a:pt x="1403" y="156"/>
                </a:cubicBezTo>
                <a:cubicBezTo>
                  <a:pt x="1413" y="158"/>
                  <a:pt x="1422" y="161"/>
                  <a:pt x="1429" y="165"/>
                </a:cubicBezTo>
                <a:cubicBezTo>
                  <a:pt x="1397" y="250"/>
                  <a:pt x="1397" y="250"/>
                  <a:pt x="1397" y="250"/>
                </a:cubicBezTo>
                <a:cubicBezTo>
                  <a:pt x="1393" y="247"/>
                  <a:pt x="1387" y="244"/>
                  <a:pt x="1379" y="242"/>
                </a:cubicBezTo>
                <a:cubicBezTo>
                  <a:pt x="1371" y="239"/>
                  <a:pt x="1362" y="238"/>
                  <a:pt x="1352" y="238"/>
                </a:cubicBezTo>
                <a:cubicBezTo>
                  <a:pt x="1330" y="238"/>
                  <a:pt x="1313" y="244"/>
                  <a:pt x="1299" y="257"/>
                </a:cubicBezTo>
                <a:cubicBezTo>
                  <a:pt x="1286" y="269"/>
                  <a:pt x="1279" y="289"/>
                  <a:pt x="1279" y="318"/>
                </a:cubicBezTo>
                <a:cubicBezTo>
                  <a:pt x="1279" y="496"/>
                  <a:pt x="1279" y="496"/>
                  <a:pt x="1279" y="496"/>
                </a:cubicBezTo>
                <a:cubicBezTo>
                  <a:pt x="1194" y="496"/>
                  <a:pt x="1194" y="496"/>
                  <a:pt x="1194" y="496"/>
                </a:cubicBezTo>
                <a:lnTo>
                  <a:pt x="1194" y="158"/>
                </a:lnTo>
                <a:close/>
                <a:moveTo>
                  <a:pt x="1620" y="503"/>
                </a:moveTo>
                <a:cubicBezTo>
                  <a:pt x="1594" y="503"/>
                  <a:pt x="1571" y="498"/>
                  <a:pt x="1549" y="489"/>
                </a:cubicBezTo>
                <a:cubicBezTo>
                  <a:pt x="1527" y="480"/>
                  <a:pt x="1508" y="467"/>
                  <a:pt x="1492" y="451"/>
                </a:cubicBezTo>
                <a:cubicBezTo>
                  <a:pt x="1476" y="435"/>
                  <a:pt x="1464" y="416"/>
                  <a:pt x="1455" y="395"/>
                </a:cubicBezTo>
                <a:cubicBezTo>
                  <a:pt x="1446" y="374"/>
                  <a:pt x="1441" y="351"/>
                  <a:pt x="1441" y="327"/>
                </a:cubicBezTo>
                <a:cubicBezTo>
                  <a:pt x="1441" y="303"/>
                  <a:pt x="1446" y="280"/>
                  <a:pt x="1455" y="258"/>
                </a:cubicBezTo>
                <a:cubicBezTo>
                  <a:pt x="1464" y="237"/>
                  <a:pt x="1476" y="218"/>
                  <a:pt x="1492" y="202"/>
                </a:cubicBezTo>
                <a:cubicBezTo>
                  <a:pt x="1508" y="187"/>
                  <a:pt x="1527" y="174"/>
                  <a:pt x="1549" y="165"/>
                </a:cubicBezTo>
                <a:cubicBezTo>
                  <a:pt x="1571" y="156"/>
                  <a:pt x="1594" y="151"/>
                  <a:pt x="1620" y="151"/>
                </a:cubicBezTo>
                <a:cubicBezTo>
                  <a:pt x="1645" y="151"/>
                  <a:pt x="1668" y="156"/>
                  <a:pt x="1690" y="165"/>
                </a:cubicBezTo>
                <a:cubicBezTo>
                  <a:pt x="1712" y="174"/>
                  <a:pt x="1731" y="187"/>
                  <a:pt x="1747" y="202"/>
                </a:cubicBezTo>
                <a:cubicBezTo>
                  <a:pt x="1763" y="218"/>
                  <a:pt x="1776" y="237"/>
                  <a:pt x="1785" y="258"/>
                </a:cubicBezTo>
                <a:cubicBezTo>
                  <a:pt x="1794" y="280"/>
                  <a:pt x="1799" y="303"/>
                  <a:pt x="1799" y="327"/>
                </a:cubicBezTo>
                <a:cubicBezTo>
                  <a:pt x="1799" y="351"/>
                  <a:pt x="1794" y="374"/>
                  <a:pt x="1785" y="395"/>
                </a:cubicBezTo>
                <a:cubicBezTo>
                  <a:pt x="1776" y="416"/>
                  <a:pt x="1763" y="435"/>
                  <a:pt x="1747" y="451"/>
                </a:cubicBezTo>
                <a:cubicBezTo>
                  <a:pt x="1731" y="467"/>
                  <a:pt x="1713" y="480"/>
                  <a:pt x="1691" y="489"/>
                </a:cubicBezTo>
                <a:cubicBezTo>
                  <a:pt x="1669" y="498"/>
                  <a:pt x="1645" y="503"/>
                  <a:pt x="1620" y="503"/>
                </a:cubicBezTo>
                <a:close/>
                <a:moveTo>
                  <a:pt x="1620" y="421"/>
                </a:moveTo>
                <a:cubicBezTo>
                  <a:pt x="1633" y="421"/>
                  <a:pt x="1645" y="418"/>
                  <a:pt x="1657" y="413"/>
                </a:cubicBezTo>
                <a:cubicBezTo>
                  <a:pt x="1668" y="408"/>
                  <a:pt x="1678" y="402"/>
                  <a:pt x="1686" y="393"/>
                </a:cubicBezTo>
                <a:cubicBezTo>
                  <a:pt x="1694" y="385"/>
                  <a:pt x="1701" y="375"/>
                  <a:pt x="1706" y="364"/>
                </a:cubicBezTo>
                <a:cubicBezTo>
                  <a:pt x="1711" y="352"/>
                  <a:pt x="1713" y="340"/>
                  <a:pt x="1713" y="326"/>
                </a:cubicBezTo>
                <a:cubicBezTo>
                  <a:pt x="1713" y="313"/>
                  <a:pt x="1711" y="301"/>
                  <a:pt x="1706" y="289"/>
                </a:cubicBezTo>
                <a:cubicBezTo>
                  <a:pt x="1701" y="278"/>
                  <a:pt x="1694" y="268"/>
                  <a:pt x="1686" y="259"/>
                </a:cubicBezTo>
                <a:cubicBezTo>
                  <a:pt x="1678" y="251"/>
                  <a:pt x="1668" y="244"/>
                  <a:pt x="1657" y="239"/>
                </a:cubicBezTo>
                <a:cubicBezTo>
                  <a:pt x="1645" y="234"/>
                  <a:pt x="1633" y="232"/>
                  <a:pt x="1620" y="232"/>
                </a:cubicBezTo>
                <a:cubicBezTo>
                  <a:pt x="1607" y="232"/>
                  <a:pt x="1595" y="234"/>
                  <a:pt x="1584" y="239"/>
                </a:cubicBezTo>
                <a:cubicBezTo>
                  <a:pt x="1573" y="244"/>
                  <a:pt x="1563" y="251"/>
                  <a:pt x="1555" y="259"/>
                </a:cubicBezTo>
                <a:cubicBezTo>
                  <a:pt x="1546" y="268"/>
                  <a:pt x="1540" y="278"/>
                  <a:pt x="1535" y="289"/>
                </a:cubicBezTo>
                <a:cubicBezTo>
                  <a:pt x="1530" y="301"/>
                  <a:pt x="1528" y="313"/>
                  <a:pt x="1528" y="326"/>
                </a:cubicBezTo>
                <a:cubicBezTo>
                  <a:pt x="1528" y="340"/>
                  <a:pt x="1530" y="352"/>
                  <a:pt x="1535" y="364"/>
                </a:cubicBezTo>
                <a:cubicBezTo>
                  <a:pt x="1540" y="375"/>
                  <a:pt x="1546" y="385"/>
                  <a:pt x="1555" y="393"/>
                </a:cubicBezTo>
                <a:cubicBezTo>
                  <a:pt x="1563" y="402"/>
                  <a:pt x="1573" y="408"/>
                  <a:pt x="1584" y="413"/>
                </a:cubicBezTo>
                <a:cubicBezTo>
                  <a:pt x="1595" y="418"/>
                  <a:pt x="1607" y="421"/>
                  <a:pt x="1620" y="421"/>
                </a:cubicBezTo>
                <a:close/>
                <a:moveTo>
                  <a:pt x="0" y="158"/>
                </a:moveTo>
                <a:cubicBezTo>
                  <a:pt x="88" y="158"/>
                  <a:pt x="88" y="158"/>
                  <a:pt x="88" y="158"/>
                </a:cubicBezTo>
                <a:cubicBezTo>
                  <a:pt x="156" y="373"/>
                  <a:pt x="156" y="373"/>
                  <a:pt x="156" y="373"/>
                </a:cubicBezTo>
                <a:cubicBezTo>
                  <a:pt x="236" y="158"/>
                  <a:pt x="236" y="158"/>
                  <a:pt x="236" y="158"/>
                </a:cubicBezTo>
                <a:cubicBezTo>
                  <a:pt x="313" y="158"/>
                  <a:pt x="313" y="158"/>
                  <a:pt x="313" y="158"/>
                </a:cubicBezTo>
                <a:cubicBezTo>
                  <a:pt x="392" y="373"/>
                  <a:pt x="392" y="373"/>
                  <a:pt x="392" y="373"/>
                </a:cubicBezTo>
                <a:cubicBezTo>
                  <a:pt x="462" y="158"/>
                  <a:pt x="462" y="158"/>
                  <a:pt x="462" y="158"/>
                </a:cubicBezTo>
                <a:cubicBezTo>
                  <a:pt x="550" y="158"/>
                  <a:pt x="550" y="158"/>
                  <a:pt x="550" y="158"/>
                </a:cubicBezTo>
                <a:cubicBezTo>
                  <a:pt x="435" y="495"/>
                  <a:pt x="435" y="495"/>
                  <a:pt x="435" y="495"/>
                </a:cubicBezTo>
                <a:cubicBezTo>
                  <a:pt x="354" y="495"/>
                  <a:pt x="354" y="495"/>
                  <a:pt x="354" y="495"/>
                </a:cubicBezTo>
                <a:cubicBezTo>
                  <a:pt x="274" y="275"/>
                  <a:pt x="274" y="275"/>
                  <a:pt x="274" y="275"/>
                </a:cubicBezTo>
                <a:cubicBezTo>
                  <a:pt x="192" y="495"/>
                  <a:pt x="192" y="495"/>
                  <a:pt x="192" y="495"/>
                </a:cubicBezTo>
                <a:cubicBezTo>
                  <a:pt x="110" y="495"/>
                  <a:pt x="110" y="495"/>
                  <a:pt x="110" y="495"/>
                </a:cubicBezTo>
                <a:lnTo>
                  <a:pt x="0" y="15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280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EA34F-5F83-47A8-AC5E-0C442F6E8643}" type="datetimeFigureOut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46142-C60A-479F-96C2-AA75C3AA5209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EA34F-5F83-47A8-AC5E-0C442F6E8643}" type="datetimeFigureOut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46142-C60A-479F-96C2-AA75C3AA5209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EA34F-5F83-47A8-AC5E-0C442F6E8643}" type="datetimeFigureOut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46142-C60A-479F-96C2-AA75C3AA5209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EA34F-5F83-47A8-AC5E-0C442F6E8643}" type="datetimeFigureOut">
              <a:rPr lang="en-IN" smtClean="0"/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46142-C60A-479F-96C2-AA75C3AA5209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EA34F-5F83-47A8-AC5E-0C442F6E8643}" type="datetimeFigureOut">
              <a:rPr lang="en-IN" smtClean="0"/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46142-C60A-479F-96C2-AA75C3AA5209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EA34F-5F83-47A8-AC5E-0C442F6E8643}" type="datetimeFigureOut">
              <a:rPr lang="en-IN" smtClean="0"/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46142-C60A-479F-96C2-AA75C3AA5209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EA34F-5F83-47A8-AC5E-0C442F6E8643}" type="datetimeFigureOut">
              <a:rPr lang="en-IN" smtClean="0"/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46142-C60A-479F-96C2-AA75C3AA5209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EA34F-5F83-47A8-AC5E-0C442F6E8643}" type="datetimeFigureOut">
              <a:rPr lang="en-IN" smtClean="0"/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46142-C60A-479F-96C2-AA75C3AA5209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EA34F-5F83-47A8-AC5E-0C442F6E8643}" type="datetimeFigureOut">
              <a:rPr lang="en-IN" smtClean="0"/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46142-C60A-479F-96C2-AA75C3AA5209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EA34F-5F83-47A8-AC5E-0C442F6E8643}" type="datetimeFigureOut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46142-C60A-479F-96C2-AA75C3AA5209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_Brick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>
          <a:xfrm>
            <a:off x="795" y="447"/>
            <a:ext cx="12190412" cy="6857107"/>
          </a:xfrm>
          <a:prstGeom prst="rect">
            <a:avLst/>
          </a:prstGeom>
        </p:spPr>
      </p:pic>
      <p:cxnSp>
        <p:nvCxnSpPr>
          <p:cNvPr id="9" name="Straight Connector 9"/>
          <p:cNvCxnSpPr/>
          <p:nvPr userDrawn="1"/>
        </p:nvCxnSpPr>
        <p:spPr>
          <a:xfrm>
            <a:off x="1011491" y="-7915"/>
            <a:ext cx="0" cy="2394044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2"/>
          <p:cNvSpPr>
            <a:spLocks noGrp="1"/>
          </p:cNvSpPr>
          <p:nvPr>
            <p:ph type="body" idx="51" hasCustomPrompt="1"/>
          </p:nvPr>
        </p:nvSpPr>
        <p:spPr>
          <a:xfrm rot="16200000">
            <a:off x="-287192" y="1287880"/>
            <a:ext cx="2085771" cy="33236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200151" y="1606551"/>
            <a:ext cx="3621232" cy="831849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2800" b="1">
                <a:solidFill>
                  <a:schemeClr val="bg1"/>
                </a:solidFill>
                <a:latin typeface="Tenorite" pitchFamily="2" charset="0"/>
              </a:defRPr>
            </a:lvl1pPr>
          </a:lstStyle>
          <a:p>
            <a:r>
              <a:rPr lang="en-US"/>
              <a:t>Click to add </a:t>
            </a:r>
            <a:br>
              <a:rPr lang="en-US"/>
            </a:br>
            <a:r>
              <a:rPr lang="en-US"/>
              <a:t>section title</a:t>
            </a:r>
            <a:endParaRPr lang="en-US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52" hasCustomPrompt="1"/>
          </p:nvPr>
        </p:nvSpPr>
        <p:spPr>
          <a:xfrm>
            <a:off x="5352586" y="1606551"/>
            <a:ext cx="8251903" cy="40941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9500" b="0" spc="-300">
                <a:solidFill>
                  <a:schemeClr val="bg1"/>
                </a:solidFill>
                <a:latin typeface="Tenorite" pitchFamily="2" charset="0"/>
              </a:defRPr>
            </a:lvl1pPr>
          </a:lstStyle>
          <a:p>
            <a:pPr lvl="0"/>
            <a:r>
              <a:rPr lang="en-US"/>
              <a:t>##.</a:t>
            </a:r>
            <a:endParaRPr lang="en-US"/>
          </a:p>
        </p:txBody>
      </p:sp>
      <p:sp>
        <p:nvSpPr>
          <p:cNvPr id="7" name="Freeform 5"/>
          <p:cNvSpPr>
            <a:spLocks noEditPoints="1"/>
          </p:cNvSpPr>
          <p:nvPr userDrawn="1"/>
        </p:nvSpPr>
        <p:spPr bwMode="auto">
          <a:xfrm>
            <a:off x="11074082" y="6320972"/>
            <a:ext cx="711519" cy="263491"/>
          </a:xfrm>
          <a:custGeom>
            <a:avLst/>
            <a:gdLst>
              <a:gd name="T0" fmla="*/ 698 w 1799"/>
              <a:gd name="T1" fmla="*/ 158 h 664"/>
              <a:gd name="T2" fmla="*/ 610 w 1799"/>
              <a:gd name="T3" fmla="*/ 496 h 664"/>
              <a:gd name="T4" fmla="*/ 664 w 1799"/>
              <a:gd name="T5" fmla="*/ 7 h 664"/>
              <a:gd name="T6" fmla="*/ 638 w 1799"/>
              <a:gd name="T7" fmla="*/ 105 h 664"/>
              <a:gd name="T8" fmla="*/ 664 w 1799"/>
              <a:gd name="T9" fmla="*/ 7 h 664"/>
              <a:gd name="T10" fmla="*/ 907 w 1799"/>
              <a:gd name="T11" fmla="*/ 491 h 664"/>
              <a:gd name="T12" fmla="*/ 863 w 1799"/>
              <a:gd name="T13" fmla="*/ 664 h 664"/>
              <a:gd name="T14" fmla="*/ 777 w 1799"/>
              <a:gd name="T15" fmla="*/ 158 h 664"/>
              <a:gd name="T16" fmla="*/ 862 w 1799"/>
              <a:gd name="T17" fmla="*/ 205 h 664"/>
              <a:gd name="T18" fmla="*/ 969 w 1799"/>
              <a:gd name="T19" fmla="*/ 151 h 664"/>
              <a:gd name="T20" fmla="*/ 1082 w 1799"/>
              <a:gd name="T21" fmla="*/ 199 h 664"/>
              <a:gd name="T22" fmla="*/ 1131 w 1799"/>
              <a:gd name="T23" fmla="*/ 327 h 664"/>
              <a:gd name="T24" fmla="*/ 1081 w 1799"/>
              <a:gd name="T25" fmla="*/ 455 h 664"/>
              <a:gd name="T26" fmla="*/ 969 w 1799"/>
              <a:gd name="T27" fmla="*/ 503 h 664"/>
              <a:gd name="T28" fmla="*/ 988 w 1799"/>
              <a:gd name="T29" fmla="*/ 414 h 664"/>
              <a:gd name="T30" fmla="*/ 1038 w 1799"/>
              <a:gd name="T31" fmla="*/ 364 h 664"/>
              <a:gd name="T32" fmla="*/ 1038 w 1799"/>
              <a:gd name="T33" fmla="*/ 289 h 664"/>
              <a:gd name="T34" fmla="*/ 988 w 1799"/>
              <a:gd name="T35" fmla="*/ 239 h 664"/>
              <a:gd name="T36" fmla="*/ 915 w 1799"/>
              <a:gd name="T37" fmla="*/ 239 h 664"/>
              <a:gd name="T38" fmla="*/ 865 w 1799"/>
              <a:gd name="T39" fmla="*/ 289 h 664"/>
              <a:gd name="T40" fmla="*/ 865 w 1799"/>
              <a:gd name="T41" fmla="*/ 364 h 664"/>
              <a:gd name="T42" fmla="*/ 915 w 1799"/>
              <a:gd name="T43" fmla="*/ 414 h 664"/>
              <a:gd name="T44" fmla="*/ 1194 w 1799"/>
              <a:gd name="T45" fmla="*/ 158 h 664"/>
              <a:gd name="T46" fmla="*/ 1279 w 1799"/>
              <a:gd name="T47" fmla="*/ 210 h 664"/>
              <a:gd name="T48" fmla="*/ 1372 w 1799"/>
              <a:gd name="T49" fmla="*/ 152 h 664"/>
              <a:gd name="T50" fmla="*/ 1429 w 1799"/>
              <a:gd name="T51" fmla="*/ 165 h 664"/>
              <a:gd name="T52" fmla="*/ 1379 w 1799"/>
              <a:gd name="T53" fmla="*/ 242 h 664"/>
              <a:gd name="T54" fmla="*/ 1299 w 1799"/>
              <a:gd name="T55" fmla="*/ 257 h 664"/>
              <a:gd name="T56" fmla="*/ 1279 w 1799"/>
              <a:gd name="T57" fmla="*/ 496 h 664"/>
              <a:gd name="T58" fmla="*/ 1194 w 1799"/>
              <a:gd name="T59" fmla="*/ 158 h 664"/>
              <a:gd name="T60" fmla="*/ 1549 w 1799"/>
              <a:gd name="T61" fmla="*/ 489 h 664"/>
              <a:gd name="T62" fmla="*/ 1455 w 1799"/>
              <a:gd name="T63" fmla="*/ 395 h 664"/>
              <a:gd name="T64" fmla="*/ 1455 w 1799"/>
              <a:gd name="T65" fmla="*/ 258 h 664"/>
              <a:gd name="T66" fmla="*/ 1549 w 1799"/>
              <a:gd name="T67" fmla="*/ 165 h 664"/>
              <a:gd name="T68" fmla="*/ 1690 w 1799"/>
              <a:gd name="T69" fmla="*/ 165 h 664"/>
              <a:gd name="T70" fmla="*/ 1785 w 1799"/>
              <a:gd name="T71" fmla="*/ 258 h 664"/>
              <a:gd name="T72" fmla="*/ 1785 w 1799"/>
              <a:gd name="T73" fmla="*/ 395 h 664"/>
              <a:gd name="T74" fmla="*/ 1691 w 1799"/>
              <a:gd name="T75" fmla="*/ 489 h 664"/>
              <a:gd name="T76" fmla="*/ 1620 w 1799"/>
              <a:gd name="T77" fmla="*/ 421 h 664"/>
              <a:gd name="T78" fmla="*/ 1686 w 1799"/>
              <a:gd name="T79" fmla="*/ 393 h 664"/>
              <a:gd name="T80" fmla="*/ 1713 w 1799"/>
              <a:gd name="T81" fmla="*/ 326 h 664"/>
              <a:gd name="T82" fmla="*/ 1686 w 1799"/>
              <a:gd name="T83" fmla="*/ 259 h 664"/>
              <a:gd name="T84" fmla="*/ 1620 w 1799"/>
              <a:gd name="T85" fmla="*/ 232 h 664"/>
              <a:gd name="T86" fmla="*/ 1555 w 1799"/>
              <a:gd name="T87" fmla="*/ 259 h 664"/>
              <a:gd name="T88" fmla="*/ 1528 w 1799"/>
              <a:gd name="T89" fmla="*/ 326 h 664"/>
              <a:gd name="T90" fmla="*/ 1555 w 1799"/>
              <a:gd name="T91" fmla="*/ 393 h 664"/>
              <a:gd name="T92" fmla="*/ 1620 w 1799"/>
              <a:gd name="T93" fmla="*/ 421 h 664"/>
              <a:gd name="T94" fmla="*/ 88 w 1799"/>
              <a:gd name="T95" fmla="*/ 158 h 664"/>
              <a:gd name="T96" fmla="*/ 236 w 1799"/>
              <a:gd name="T97" fmla="*/ 158 h 664"/>
              <a:gd name="T98" fmla="*/ 392 w 1799"/>
              <a:gd name="T99" fmla="*/ 373 h 664"/>
              <a:gd name="T100" fmla="*/ 550 w 1799"/>
              <a:gd name="T101" fmla="*/ 158 h 664"/>
              <a:gd name="T102" fmla="*/ 354 w 1799"/>
              <a:gd name="T103" fmla="*/ 495 h 664"/>
              <a:gd name="T104" fmla="*/ 192 w 1799"/>
              <a:gd name="T105" fmla="*/ 495 h 664"/>
              <a:gd name="T106" fmla="*/ 0 w 1799"/>
              <a:gd name="T107" fmla="*/ 158 h 6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799" h="664">
                <a:moveTo>
                  <a:pt x="610" y="158"/>
                </a:moveTo>
                <a:cubicBezTo>
                  <a:pt x="698" y="158"/>
                  <a:pt x="698" y="158"/>
                  <a:pt x="698" y="158"/>
                </a:cubicBezTo>
                <a:cubicBezTo>
                  <a:pt x="698" y="496"/>
                  <a:pt x="698" y="496"/>
                  <a:pt x="698" y="496"/>
                </a:cubicBezTo>
                <a:cubicBezTo>
                  <a:pt x="610" y="496"/>
                  <a:pt x="610" y="496"/>
                  <a:pt x="610" y="496"/>
                </a:cubicBezTo>
                <a:lnTo>
                  <a:pt x="610" y="158"/>
                </a:lnTo>
                <a:close/>
                <a:moveTo>
                  <a:pt x="664" y="7"/>
                </a:moveTo>
                <a:cubicBezTo>
                  <a:pt x="637" y="0"/>
                  <a:pt x="609" y="16"/>
                  <a:pt x="602" y="43"/>
                </a:cubicBezTo>
                <a:cubicBezTo>
                  <a:pt x="595" y="70"/>
                  <a:pt x="611" y="98"/>
                  <a:pt x="638" y="105"/>
                </a:cubicBezTo>
                <a:cubicBezTo>
                  <a:pt x="665" y="112"/>
                  <a:pt x="693" y="96"/>
                  <a:pt x="700" y="69"/>
                </a:cubicBezTo>
                <a:cubicBezTo>
                  <a:pt x="707" y="42"/>
                  <a:pt x="691" y="14"/>
                  <a:pt x="664" y="7"/>
                </a:cubicBezTo>
                <a:close/>
                <a:moveTo>
                  <a:pt x="969" y="503"/>
                </a:moveTo>
                <a:cubicBezTo>
                  <a:pt x="946" y="503"/>
                  <a:pt x="926" y="499"/>
                  <a:pt x="907" y="491"/>
                </a:cubicBezTo>
                <a:cubicBezTo>
                  <a:pt x="889" y="482"/>
                  <a:pt x="874" y="470"/>
                  <a:pt x="863" y="455"/>
                </a:cubicBezTo>
                <a:cubicBezTo>
                  <a:pt x="863" y="664"/>
                  <a:pt x="863" y="664"/>
                  <a:pt x="863" y="664"/>
                </a:cubicBezTo>
                <a:cubicBezTo>
                  <a:pt x="777" y="664"/>
                  <a:pt x="777" y="664"/>
                  <a:pt x="777" y="664"/>
                </a:cubicBezTo>
                <a:cubicBezTo>
                  <a:pt x="777" y="158"/>
                  <a:pt x="777" y="158"/>
                  <a:pt x="777" y="158"/>
                </a:cubicBezTo>
                <a:cubicBezTo>
                  <a:pt x="862" y="158"/>
                  <a:pt x="862" y="158"/>
                  <a:pt x="862" y="158"/>
                </a:cubicBezTo>
                <a:cubicBezTo>
                  <a:pt x="862" y="205"/>
                  <a:pt x="862" y="205"/>
                  <a:pt x="862" y="205"/>
                </a:cubicBezTo>
                <a:cubicBezTo>
                  <a:pt x="874" y="188"/>
                  <a:pt x="888" y="175"/>
                  <a:pt x="907" y="166"/>
                </a:cubicBezTo>
                <a:cubicBezTo>
                  <a:pt x="925" y="156"/>
                  <a:pt x="946" y="151"/>
                  <a:pt x="969" y="151"/>
                </a:cubicBezTo>
                <a:cubicBezTo>
                  <a:pt x="990" y="151"/>
                  <a:pt x="1010" y="155"/>
                  <a:pt x="1030" y="163"/>
                </a:cubicBezTo>
                <a:cubicBezTo>
                  <a:pt x="1050" y="172"/>
                  <a:pt x="1067" y="183"/>
                  <a:pt x="1082" y="199"/>
                </a:cubicBezTo>
                <a:cubicBezTo>
                  <a:pt x="1097" y="214"/>
                  <a:pt x="1109" y="233"/>
                  <a:pt x="1118" y="254"/>
                </a:cubicBezTo>
                <a:cubicBezTo>
                  <a:pt x="1127" y="276"/>
                  <a:pt x="1131" y="300"/>
                  <a:pt x="1131" y="327"/>
                </a:cubicBezTo>
                <a:cubicBezTo>
                  <a:pt x="1131" y="354"/>
                  <a:pt x="1127" y="378"/>
                  <a:pt x="1118" y="400"/>
                </a:cubicBezTo>
                <a:cubicBezTo>
                  <a:pt x="1108" y="421"/>
                  <a:pt x="1096" y="440"/>
                  <a:pt x="1081" y="455"/>
                </a:cubicBezTo>
                <a:cubicBezTo>
                  <a:pt x="1066" y="471"/>
                  <a:pt x="1049" y="482"/>
                  <a:pt x="1030" y="491"/>
                </a:cubicBezTo>
                <a:cubicBezTo>
                  <a:pt x="1010" y="499"/>
                  <a:pt x="990" y="503"/>
                  <a:pt x="969" y="503"/>
                </a:cubicBezTo>
                <a:close/>
                <a:moveTo>
                  <a:pt x="952" y="421"/>
                </a:moveTo>
                <a:cubicBezTo>
                  <a:pt x="965" y="421"/>
                  <a:pt x="977" y="419"/>
                  <a:pt x="988" y="414"/>
                </a:cubicBezTo>
                <a:cubicBezTo>
                  <a:pt x="999" y="409"/>
                  <a:pt x="1009" y="402"/>
                  <a:pt x="1018" y="394"/>
                </a:cubicBezTo>
                <a:cubicBezTo>
                  <a:pt x="1026" y="385"/>
                  <a:pt x="1033" y="375"/>
                  <a:pt x="1038" y="364"/>
                </a:cubicBezTo>
                <a:cubicBezTo>
                  <a:pt x="1043" y="352"/>
                  <a:pt x="1045" y="340"/>
                  <a:pt x="1045" y="326"/>
                </a:cubicBezTo>
                <a:cubicBezTo>
                  <a:pt x="1045" y="313"/>
                  <a:pt x="1043" y="301"/>
                  <a:pt x="1038" y="289"/>
                </a:cubicBezTo>
                <a:cubicBezTo>
                  <a:pt x="1033" y="278"/>
                  <a:pt x="1026" y="268"/>
                  <a:pt x="1018" y="259"/>
                </a:cubicBezTo>
                <a:cubicBezTo>
                  <a:pt x="1009" y="251"/>
                  <a:pt x="999" y="244"/>
                  <a:pt x="988" y="239"/>
                </a:cubicBezTo>
                <a:cubicBezTo>
                  <a:pt x="977" y="234"/>
                  <a:pt x="965" y="231"/>
                  <a:pt x="952" y="231"/>
                </a:cubicBezTo>
                <a:cubicBezTo>
                  <a:pt x="938" y="231"/>
                  <a:pt x="926" y="234"/>
                  <a:pt x="915" y="239"/>
                </a:cubicBezTo>
                <a:cubicBezTo>
                  <a:pt x="903" y="244"/>
                  <a:pt x="893" y="251"/>
                  <a:pt x="885" y="259"/>
                </a:cubicBezTo>
                <a:cubicBezTo>
                  <a:pt x="877" y="268"/>
                  <a:pt x="870" y="278"/>
                  <a:pt x="865" y="289"/>
                </a:cubicBezTo>
                <a:cubicBezTo>
                  <a:pt x="860" y="301"/>
                  <a:pt x="858" y="313"/>
                  <a:pt x="858" y="326"/>
                </a:cubicBezTo>
                <a:cubicBezTo>
                  <a:pt x="858" y="340"/>
                  <a:pt x="860" y="352"/>
                  <a:pt x="865" y="364"/>
                </a:cubicBezTo>
                <a:cubicBezTo>
                  <a:pt x="870" y="375"/>
                  <a:pt x="877" y="385"/>
                  <a:pt x="885" y="394"/>
                </a:cubicBezTo>
                <a:cubicBezTo>
                  <a:pt x="893" y="402"/>
                  <a:pt x="903" y="409"/>
                  <a:pt x="915" y="414"/>
                </a:cubicBezTo>
                <a:cubicBezTo>
                  <a:pt x="926" y="419"/>
                  <a:pt x="938" y="421"/>
                  <a:pt x="952" y="421"/>
                </a:cubicBezTo>
                <a:close/>
                <a:moveTo>
                  <a:pt x="1194" y="158"/>
                </a:moveTo>
                <a:cubicBezTo>
                  <a:pt x="1279" y="158"/>
                  <a:pt x="1279" y="158"/>
                  <a:pt x="1279" y="158"/>
                </a:cubicBezTo>
                <a:cubicBezTo>
                  <a:pt x="1279" y="210"/>
                  <a:pt x="1279" y="210"/>
                  <a:pt x="1279" y="210"/>
                </a:cubicBezTo>
                <a:cubicBezTo>
                  <a:pt x="1287" y="190"/>
                  <a:pt x="1299" y="175"/>
                  <a:pt x="1315" y="166"/>
                </a:cubicBezTo>
                <a:cubicBezTo>
                  <a:pt x="1331" y="157"/>
                  <a:pt x="1350" y="152"/>
                  <a:pt x="1372" y="152"/>
                </a:cubicBezTo>
                <a:cubicBezTo>
                  <a:pt x="1383" y="152"/>
                  <a:pt x="1394" y="153"/>
                  <a:pt x="1403" y="156"/>
                </a:cubicBezTo>
                <a:cubicBezTo>
                  <a:pt x="1413" y="158"/>
                  <a:pt x="1422" y="161"/>
                  <a:pt x="1429" y="165"/>
                </a:cubicBezTo>
                <a:cubicBezTo>
                  <a:pt x="1397" y="250"/>
                  <a:pt x="1397" y="250"/>
                  <a:pt x="1397" y="250"/>
                </a:cubicBezTo>
                <a:cubicBezTo>
                  <a:pt x="1393" y="247"/>
                  <a:pt x="1387" y="244"/>
                  <a:pt x="1379" y="242"/>
                </a:cubicBezTo>
                <a:cubicBezTo>
                  <a:pt x="1371" y="239"/>
                  <a:pt x="1362" y="238"/>
                  <a:pt x="1352" y="238"/>
                </a:cubicBezTo>
                <a:cubicBezTo>
                  <a:pt x="1330" y="238"/>
                  <a:pt x="1313" y="244"/>
                  <a:pt x="1299" y="257"/>
                </a:cubicBezTo>
                <a:cubicBezTo>
                  <a:pt x="1286" y="269"/>
                  <a:pt x="1279" y="289"/>
                  <a:pt x="1279" y="318"/>
                </a:cubicBezTo>
                <a:cubicBezTo>
                  <a:pt x="1279" y="496"/>
                  <a:pt x="1279" y="496"/>
                  <a:pt x="1279" y="496"/>
                </a:cubicBezTo>
                <a:cubicBezTo>
                  <a:pt x="1194" y="496"/>
                  <a:pt x="1194" y="496"/>
                  <a:pt x="1194" y="496"/>
                </a:cubicBezTo>
                <a:lnTo>
                  <a:pt x="1194" y="158"/>
                </a:lnTo>
                <a:close/>
                <a:moveTo>
                  <a:pt x="1620" y="503"/>
                </a:moveTo>
                <a:cubicBezTo>
                  <a:pt x="1594" y="503"/>
                  <a:pt x="1571" y="498"/>
                  <a:pt x="1549" y="489"/>
                </a:cubicBezTo>
                <a:cubicBezTo>
                  <a:pt x="1527" y="480"/>
                  <a:pt x="1508" y="467"/>
                  <a:pt x="1492" y="451"/>
                </a:cubicBezTo>
                <a:cubicBezTo>
                  <a:pt x="1476" y="435"/>
                  <a:pt x="1464" y="416"/>
                  <a:pt x="1455" y="395"/>
                </a:cubicBezTo>
                <a:cubicBezTo>
                  <a:pt x="1446" y="374"/>
                  <a:pt x="1441" y="351"/>
                  <a:pt x="1441" y="327"/>
                </a:cubicBezTo>
                <a:cubicBezTo>
                  <a:pt x="1441" y="303"/>
                  <a:pt x="1446" y="280"/>
                  <a:pt x="1455" y="258"/>
                </a:cubicBezTo>
                <a:cubicBezTo>
                  <a:pt x="1464" y="237"/>
                  <a:pt x="1476" y="218"/>
                  <a:pt x="1492" y="202"/>
                </a:cubicBezTo>
                <a:cubicBezTo>
                  <a:pt x="1508" y="187"/>
                  <a:pt x="1527" y="174"/>
                  <a:pt x="1549" y="165"/>
                </a:cubicBezTo>
                <a:cubicBezTo>
                  <a:pt x="1571" y="156"/>
                  <a:pt x="1594" y="151"/>
                  <a:pt x="1620" y="151"/>
                </a:cubicBezTo>
                <a:cubicBezTo>
                  <a:pt x="1645" y="151"/>
                  <a:pt x="1668" y="156"/>
                  <a:pt x="1690" y="165"/>
                </a:cubicBezTo>
                <a:cubicBezTo>
                  <a:pt x="1712" y="174"/>
                  <a:pt x="1731" y="187"/>
                  <a:pt x="1747" y="202"/>
                </a:cubicBezTo>
                <a:cubicBezTo>
                  <a:pt x="1763" y="218"/>
                  <a:pt x="1776" y="237"/>
                  <a:pt x="1785" y="258"/>
                </a:cubicBezTo>
                <a:cubicBezTo>
                  <a:pt x="1794" y="280"/>
                  <a:pt x="1799" y="303"/>
                  <a:pt x="1799" y="327"/>
                </a:cubicBezTo>
                <a:cubicBezTo>
                  <a:pt x="1799" y="351"/>
                  <a:pt x="1794" y="374"/>
                  <a:pt x="1785" y="395"/>
                </a:cubicBezTo>
                <a:cubicBezTo>
                  <a:pt x="1776" y="416"/>
                  <a:pt x="1763" y="435"/>
                  <a:pt x="1747" y="451"/>
                </a:cubicBezTo>
                <a:cubicBezTo>
                  <a:pt x="1731" y="467"/>
                  <a:pt x="1713" y="480"/>
                  <a:pt x="1691" y="489"/>
                </a:cubicBezTo>
                <a:cubicBezTo>
                  <a:pt x="1669" y="498"/>
                  <a:pt x="1645" y="503"/>
                  <a:pt x="1620" y="503"/>
                </a:cubicBezTo>
                <a:close/>
                <a:moveTo>
                  <a:pt x="1620" y="421"/>
                </a:moveTo>
                <a:cubicBezTo>
                  <a:pt x="1633" y="421"/>
                  <a:pt x="1645" y="418"/>
                  <a:pt x="1657" y="413"/>
                </a:cubicBezTo>
                <a:cubicBezTo>
                  <a:pt x="1668" y="408"/>
                  <a:pt x="1678" y="402"/>
                  <a:pt x="1686" y="393"/>
                </a:cubicBezTo>
                <a:cubicBezTo>
                  <a:pt x="1694" y="385"/>
                  <a:pt x="1701" y="375"/>
                  <a:pt x="1706" y="364"/>
                </a:cubicBezTo>
                <a:cubicBezTo>
                  <a:pt x="1711" y="352"/>
                  <a:pt x="1713" y="340"/>
                  <a:pt x="1713" y="326"/>
                </a:cubicBezTo>
                <a:cubicBezTo>
                  <a:pt x="1713" y="313"/>
                  <a:pt x="1711" y="301"/>
                  <a:pt x="1706" y="289"/>
                </a:cubicBezTo>
                <a:cubicBezTo>
                  <a:pt x="1701" y="278"/>
                  <a:pt x="1694" y="268"/>
                  <a:pt x="1686" y="259"/>
                </a:cubicBezTo>
                <a:cubicBezTo>
                  <a:pt x="1678" y="251"/>
                  <a:pt x="1668" y="244"/>
                  <a:pt x="1657" y="239"/>
                </a:cubicBezTo>
                <a:cubicBezTo>
                  <a:pt x="1645" y="234"/>
                  <a:pt x="1633" y="232"/>
                  <a:pt x="1620" y="232"/>
                </a:cubicBezTo>
                <a:cubicBezTo>
                  <a:pt x="1607" y="232"/>
                  <a:pt x="1595" y="234"/>
                  <a:pt x="1584" y="239"/>
                </a:cubicBezTo>
                <a:cubicBezTo>
                  <a:pt x="1573" y="244"/>
                  <a:pt x="1563" y="251"/>
                  <a:pt x="1555" y="259"/>
                </a:cubicBezTo>
                <a:cubicBezTo>
                  <a:pt x="1546" y="268"/>
                  <a:pt x="1540" y="278"/>
                  <a:pt x="1535" y="289"/>
                </a:cubicBezTo>
                <a:cubicBezTo>
                  <a:pt x="1530" y="301"/>
                  <a:pt x="1528" y="313"/>
                  <a:pt x="1528" y="326"/>
                </a:cubicBezTo>
                <a:cubicBezTo>
                  <a:pt x="1528" y="340"/>
                  <a:pt x="1530" y="352"/>
                  <a:pt x="1535" y="364"/>
                </a:cubicBezTo>
                <a:cubicBezTo>
                  <a:pt x="1540" y="375"/>
                  <a:pt x="1546" y="385"/>
                  <a:pt x="1555" y="393"/>
                </a:cubicBezTo>
                <a:cubicBezTo>
                  <a:pt x="1563" y="402"/>
                  <a:pt x="1573" y="408"/>
                  <a:pt x="1584" y="413"/>
                </a:cubicBezTo>
                <a:cubicBezTo>
                  <a:pt x="1595" y="418"/>
                  <a:pt x="1607" y="421"/>
                  <a:pt x="1620" y="421"/>
                </a:cubicBezTo>
                <a:close/>
                <a:moveTo>
                  <a:pt x="0" y="158"/>
                </a:moveTo>
                <a:cubicBezTo>
                  <a:pt x="88" y="158"/>
                  <a:pt x="88" y="158"/>
                  <a:pt x="88" y="158"/>
                </a:cubicBezTo>
                <a:cubicBezTo>
                  <a:pt x="156" y="373"/>
                  <a:pt x="156" y="373"/>
                  <a:pt x="156" y="373"/>
                </a:cubicBezTo>
                <a:cubicBezTo>
                  <a:pt x="236" y="158"/>
                  <a:pt x="236" y="158"/>
                  <a:pt x="236" y="158"/>
                </a:cubicBezTo>
                <a:cubicBezTo>
                  <a:pt x="313" y="158"/>
                  <a:pt x="313" y="158"/>
                  <a:pt x="313" y="158"/>
                </a:cubicBezTo>
                <a:cubicBezTo>
                  <a:pt x="392" y="373"/>
                  <a:pt x="392" y="373"/>
                  <a:pt x="392" y="373"/>
                </a:cubicBezTo>
                <a:cubicBezTo>
                  <a:pt x="462" y="158"/>
                  <a:pt x="462" y="158"/>
                  <a:pt x="462" y="158"/>
                </a:cubicBezTo>
                <a:cubicBezTo>
                  <a:pt x="550" y="158"/>
                  <a:pt x="550" y="158"/>
                  <a:pt x="550" y="158"/>
                </a:cubicBezTo>
                <a:cubicBezTo>
                  <a:pt x="435" y="495"/>
                  <a:pt x="435" y="495"/>
                  <a:pt x="435" y="495"/>
                </a:cubicBezTo>
                <a:cubicBezTo>
                  <a:pt x="354" y="495"/>
                  <a:pt x="354" y="495"/>
                  <a:pt x="354" y="495"/>
                </a:cubicBezTo>
                <a:cubicBezTo>
                  <a:pt x="274" y="275"/>
                  <a:pt x="274" y="275"/>
                  <a:pt x="274" y="275"/>
                </a:cubicBezTo>
                <a:cubicBezTo>
                  <a:pt x="192" y="495"/>
                  <a:pt x="192" y="495"/>
                  <a:pt x="192" y="495"/>
                </a:cubicBezTo>
                <a:cubicBezTo>
                  <a:pt x="110" y="495"/>
                  <a:pt x="110" y="495"/>
                  <a:pt x="110" y="495"/>
                </a:cubicBezTo>
                <a:lnTo>
                  <a:pt x="0" y="15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2800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EA34F-5F83-47A8-AC5E-0C442F6E8643}" type="datetimeFigureOut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46142-C60A-479F-96C2-AA75C3AA5209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ver_GraphicMask_Wipro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" descr="Imagen"/>
          <p:cNvPicPr>
            <a:picLocks noChangeAspect="1"/>
          </p:cNvPicPr>
          <p:nvPr userDrawn="1"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rgbClr val="341954"/>
          </a:solidFill>
          <a:ln w="12700">
            <a:miter lim="400000"/>
            <a:headEnd/>
            <a:tailEnd/>
          </a:ln>
        </p:spPr>
      </p:pic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971550" y="2465569"/>
            <a:ext cx="3549650" cy="1926862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 sz="6000" b="1">
                <a:solidFill>
                  <a:schemeClr val="bg1"/>
                </a:solidFill>
                <a:latin typeface="Tenorite" pitchFamily="2" charset="0"/>
              </a:defRPr>
            </a:lvl1pPr>
          </a:lstStyle>
          <a:p>
            <a:r>
              <a:rPr lang="en-US"/>
              <a:t>Click to add title</a:t>
            </a:r>
            <a:endParaRPr lang="en-US"/>
          </a:p>
        </p:txBody>
      </p:sp>
      <p:sp>
        <p:nvSpPr>
          <p:cNvPr id="4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71550" y="4694722"/>
            <a:ext cx="6603124" cy="36799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 i="0">
                <a:solidFill>
                  <a:schemeClr val="bg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subtitle</a:t>
            </a:r>
            <a:endParaRPr lang="en-US"/>
          </a:p>
        </p:txBody>
      </p:sp>
      <p:sp>
        <p:nvSpPr>
          <p:cNvPr id="5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971550" y="5067740"/>
            <a:ext cx="6603124" cy="3632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date</a:t>
            </a:r>
            <a:endParaRPr lang="en-US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Agenda_Do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 userDrawn="1"/>
        </p:nvPicPr>
        <p:blipFill rotWithShape="1">
          <a:blip r:embed="rId2" cstate="email">
            <a:alphaModFix amt="6000"/>
          </a:blip>
          <a:srcRect l="1324" t="8119" b="764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5" name="Picture 7" descr="Picture 7"/>
          <p:cNvPicPr>
            <a:picLocks noChangeAspect="1"/>
          </p:cNvPicPr>
          <p:nvPr/>
        </p:nvPicPr>
        <p:blipFill>
          <a:blip r:embed="rId3" cstate="email"/>
          <a:stretch>
            <a:fillRect/>
          </a:stretch>
        </p:blipFill>
        <p:spPr>
          <a:xfrm>
            <a:off x="10763562" y="6473535"/>
            <a:ext cx="510259" cy="18688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cxnSp>
        <p:nvCxnSpPr>
          <p:cNvPr id="19" name="Straight Connector 9"/>
          <p:cNvCxnSpPr/>
          <p:nvPr userDrawn="1"/>
        </p:nvCxnSpPr>
        <p:spPr>
          <a:xfrm>
            <a:off x="1011491" y="-7916"/>
            <a:ext cx="0" cy="2028817"/>
          </a:xfrm>
          <a:prstGeom prst="line">
            <a:avLst/>
          </a:prstGeom>
          <a:ln w="12700">
            <a:solidFill>
              <a:srgbClr val="3418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2"/>
          <p:cNvSpPr>
            <a:spLocks noGrp="1"/>
          </p:cNvSpPr>
          <p:nvPr>
            <p:ph type="body" idx="51" hasCustomPrompt="1"/>
          </p:nvPr>
        </p:nvSpPr>
        <p:spPr>
          <a:xfrm rot="16200000">
            <a:off x="-281056" y="876704"/>
            <a:ext cx="2085771" cy="33236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rgbClr val="341854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23" name="Title 1"/>
          <p:cNvSpPr>
            <a:spLocks noGrp="1"/>
          </p:cNvSpPr>
          <p:nvPr>
            <p:ph type="title" hasCustomPrompt="1"/>
          </p:nvPr>
        </p:nvSpPr>
        <p:spPr>
          <a:xfrm>
            <a:off x="1200149" y="1508639"/>
            <a:ext cx="4808765" cy="57713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3600" b="1">
                <a:solidFill>
                  <a:srgbClr val="5F2281"/>
                </a:solidFill>
                <a:latin typeface="Tenorite" pitchFamily="2" charset="0"/>
              </a:defRPr>
            </a:lvl1pPr>
          </a:lstStyle>
          <a:p>
            <a:r>
              <a:rPr lang="en-US"/>
              <a:t>Click to add title</a:t>
            </a:r>
            <a:endParaRPr lang="en-US"/>
          </a:p>
        </p:txBody>
      </p:sp>
      <p:sp>
        <p:nvSpPr>
          <p:cNvPr id="30" name="Text Placeholder 2"/>
          <p:cNvSpPr>
            <a:spLocks noGrp="1"/>
          </p:cNvSpPr>
          <p:nvPr>
            <p:ph type="body" idx="32" hasCustomPrompt="1"/>
          </p:nvPr>
        </p:nvSpPr>
        <p:spPr>
          <a:xfrm>
            <a:off x="2176603" y="2832081"/>
            <a:ext cx="3625483" cy="40005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tx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section</a:t>
            </a:r>
            <a:endParaRPr lang="en-US"/>
          </a:p>
        </p:txBody>
      </p:sp>
      <p:sp>
        <p:nvSpPr>
          <p:cNvPr id="32" name="Text Placeholder 2"/>
          <p:cNvSpPr>
            <a:spLocks noGrp="1"/>
          </p:cNvSpPr>
          <p:nvPr>
            <p:ph type="body" idx="52" hasCustomPrompt="1"/>
          </p:nvPr>
        </p:nvSpPr>
        <p:spPr>
          <a:xfrm>
            <a:off x="2176603" y="3637624"/>
            <a:ext cx="3625483" cy="40005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tx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section</a:t>
            </a:r>
            <a:endParaRPr lang="en-US"/>
          </a:p>
        </p:txBody>
      </p:sp>
      <p:sp>
        <p:nvSpPr>
          <p:cNvPr id="33" name="Text Placeholder 2"/>
          <p:cNvSpPr>
            <a:spLocks noGrp="1"/>
          </p:cNvSpPr>
          <p:nvPr>
            <p:ph type="body" idx="53" hasCustomPrompt="1"/>
          </p:nvPr>
        </p:nvSpPr>
        <p:spPr>
          <a:xfrm>
            <a:off x="2176603" y="4475823"/>
            <a:ext cx="3625483" cy="40005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tx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section</a:t>
            </a:r>
            <a:endParaRPr lang="en-US"/>
          </a:p>
        </p:txBody>
      </p:sp>
      <p:sp>
        <p:nvSpPr>
          <p:cNvPr id="34" name="Text Placeholder 2"/>
          <p:cNvSpPr>
            <a:spLocks noGrp="1"/>
          </p:cNvSpPr>
          <p:nvPr>
            <p:ph type="body" idx="54" hasCustomPrompt="1"/>
          </p:nvPr>
        </p:nvSpPr>
        <p:spPr>
          <a:xfrm>
            <a:off x="2176603" y="5270478"/>
            <a:ext cx="3625483" cy="40005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tx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section</a:t>
            </a:r>
            <a:endParaRPr lang="en-US"/>
          </a:p>
        </p:txBody>
      </p:sp>
      <p:sp>
        <p:nvSpPr>
          <p:cNvPr id="39" name="Text Placeholder 2"/>
          <p:cNvSpPr>
            <a:spLocks noGrp="1"/>
          </p:cNvSpPr>
          <p:nvPr>
            <p:ph type="body" idx="58" hasCustomPrompt="1"/>
          </p:nvPr>
        </p:nvSpPr>
        <p:spPr>
          <a:xfrm>
            <a:off x="1055374" y="2558479"/>
            <a:ext cx="1107977" cy="57713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800">
                <a:solidFill>
                  <a:srgbClr val="5F228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##</a:t>
            </a:r>
            <a:endParaRPr lang="en-US"/>
          </a:p>
        </p:txBody>
      </p:sp>
      <p:sp>
        <p:nvSpPr>
          <p:cNvPr id="40" name="Text Placeholder 2"/>
          <p:cNvSpPr>
            <a:spLocks noGrp="1"/>
          </p:cNvSpPr>
          <p:nvPr>
            <p:ph type="body" idx="59" hasCustomPrompt="1"/>
          </p:nvPr>
        </p:nvSpPr>
        <p:spPr>
          <a:xfrm>
            <a:off x="1055374" y="3371279"/>
            <a:ext cx="1107977" cy="57713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800">
                <a:solidFill>
                  <a:srgbClr val="5F228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##</a:t>
            </a:r>
            <a:endParaRPr lang="en-US"/>
          </a:p>
        </p:txBody>
      </p:sp>
      <p:sp>
        <p:nvSpPr>
          <p:cNvPr id="41" name="Text Placeholder 2"/>
          <p:cNvSpPr>
            <a:spLocks noGrp="1"/>
          </p:cNvSpPr>
          <p:nvPr>
            <p:ph type="body" idx="60" hasCustomPrompt="1"/>
          </p:nvPr>
        </p:nvSpPr>
        <p:spPr>
          <a:xfrm>
            <a:off x="1055374" y="4184079"/>
            <a:ext cx="1107977" cy="57713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800">
                <a:solidFill>
                  <a:srgbClr val="5F228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##</a:t>
            </a:r>
            <a:endParaRPr lang="en-US"/>
          </a:p>
        </p:txBody>
      </p:sp>
      <p:sp>
        <p:nvSpPr>
          <p:cNvPr id="42" name="Text Placeholder 2"/>
          <p:cNvSpPr>
            <a:spLocks noGrp="1"/>
          </p:cNvSpPr>
          <p:nvPr>
            <p:ph type="body" idx="61" hasCustomPrompt="1"/>
          </p:nvPr>
        </p:nvSpPr>
        <p:spPr>
          <a:xfrm>
            <a:off x="1055374" y="4996880"/>
            <a:ext cx="1107977" cy="57713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800">
                <a:solidFill>
                  <a:srgbClr val="5F228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##</a:t>
            </a:r>
            <a:endParaRPr lang="en-US"/>
          </a:p>
        </p:txBody>
      </p:sp>
      <p:sp>
        <p:nvSpPr>
          <p:cNvPr id="43" name="Text Placeholder 2"/>
          <p:cNvSpPr>
            <a:spLocks noGrp="1"/>
          </p:cNvSpPr>
          <p:nvPr>
            <p:ph type="body" idx="62" hasCustomPrompt="1"/>
          </p:nvPr>
        </p:nvSpPr>
        <p:spPr>
          <a:xfrm>
            <a:off x="7769020" y="2832081"/>
            <a:ext cx="3625483" cy="40005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tx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section</a:t>
            </a:r>
            <a:endParaRPr lang="en-US"/>
          </a:p>
        </p:txBody>
      </p:sp>
      <p:sp>
        <p:nvSpPr>
          <p:cNvPr id="44" name="Text Placeholder 2"/>
          <p:cNvSpPr>
            <a:spLocks noGrp="1"/>
          </p:cNvSpPr>
          <p:nvPr>
            <p:ph type="body" idx="63" hasCustomPrompt="1"/>
          </p:nvPr>
        </p:nvSpPr>
        <p:spPr>
          <a:xfrm>
            <a:off x="7769020" y="3637624"/>
            <a:ext cx="3625483" cy="40005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tx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section</a:t>
            </a:r>
            <a:endParaRPr lang="en-US"/>
          </a:p>
        </p:txBody>
      </p:sp>
      <p:sp>
        <p:nvSpPr>
          <p:cNvPr id="45" name="Text Placeholder 2"/>
          <p:cNvSpPr>
            <a:spLocks noGrp="1"/>
          </p:cNvSpPr>
          <p:nvPr>
            <p:ph type="body" idx="64" hasCustomPrompt="1"/>
          </p:nvPr>
        </p:nvSpPr>
        <p:spPr>
          <a:xfrm>
            <a:off x="7769020" y="4475823"/>
            <a:ext cx="3625483" cy="40005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tx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section</a:t>
            </a:r>
            <a:endParaRPr lang="en-US"/>
          </a:p>
        </p:txBody>
      </p:sp>
      <p:sp>
        <p:nvSpPr>
          <p:cNvPr id="46" name="Text Placeholder 2"/>
          <p:cNvSpPr>
            <a:spLocks noGrp="1"/>
          </p:cNvSpPr>
          <p:nvPr>
            <p:ph type="body" idx="65" hasCustomPrompt="1"/>
          </p:nvPr>
        </p:nvSpPr>
        <p:spPr>
          <a:xfrm>
            <a:off x="6647791" y="2558479"/>
            <a:ext cx="1107977" cy="57713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800">
                <a:solidFill>
                  <a:srgbClr val="5F228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##</a:t>
            </a:r>
            <a:endParaRPr lang="en-US"/>
          </a:p>
        </p:txBody>
      </p:sp>
      <p:sp>
        <p:nvSpPr>
          <p:cNvPr id="47" name="Text Placeholder 2"/>
          <p:cNvSpPr>
            <a:spLocks noGrp="1"/>
          </p:cNvSpPr>
          <p:nvPr>
            <p:ph type="body" idx="66" hasCustomPrompt="1"/>
          </p:nvPr>
        </p:nvSpPr>
        <p:spPr>
          <a:xfrm>
            <a:off x="6647791" y="3371279"/>
            <a:ext cx="1107977" cy="57713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800">
                <a:solidFill>
                  <a:srgbClr val="5F228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##</a:t>
            </a:r>
            <a:endParaRPr lang="en-US"/>
          </a:p>
        </p:txBody>
      </p:sp>
      <p:sp>
        <p:nvSpPr>
          <p:cNvPr id="48" name="Text Placeholder 2"/>
          <p:cNvSpPr>
            <a:spLocks noGrp="1"/>
          </p:cNvSpPr>
          <p:nvPr>
            <p:ph type="body" idx="67" hasCustomPrompt="1"/>
          </p:nvPr>
        </p:nvSpPr>
        <p:spPr>
          <a:xfrm>
            <a:off x="6647791" y="4184079"/>
            <a:ext cx="1107977" cy="57713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800">
                <a:solidFill>
                  <a:srgbClr val="5F228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##</a:t>
            </a:r>
            <a:endParaRPr lang="en-US"/>
          </a:p>
        </p:txBody>
      </p:sp>
      <p:sp>
        <p:nvSpPr>
          <p:cNvPr id="51" name="Text Placeholder 2"/>
          <p:cNvSpPr>
            <a:spLocks noGrp="1"/>
          </p:cNvSpPr>
          <p:nvPr>
            <p:ph type="body" idx="68" hasCustomPrompt="1"/>
          </p:nvPr>
        </p:nvSpPr>
        <p:spPr>
          <a:xfrm>
            <a:off x="7755768" y="5270478"/>
            <a:ext cx="3625483" cy="40005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tx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section</a:t>
            </a:r>
            <a:endParaRPr lang="en-US"/>
          </a:p>
        </p:txBody>
      </p:sp>
      <p:sp>
        <p:nvSpPr>
          <p:cNvPr id="52" name="Text Placeholder 2"/>
          <p:cNvSpPr>
            <a:spLocks noGrp="1"/>
          </p:cNvSpPr>
          <p:nvPr>
            <p:ph type="body" idx="69" hasCustomPrompt="1"/>
          </p:nvPr>
        </p:nvSpPr>
        <p:spPr>
          <a:xfrm>
            <a:off x="6634539" y="4996880"/>
            <a:ext cx="1107977" cy="57713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800">
                <a:solidFill>
                  <a:srgbClr val="5F228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##</a:t>
            </a:r>
            <a:endParaRPr lang="en-US"/>
          </a:p>
        </p:txBody>
      </p:sp>
      <p:sp>
        <p:nvSpPr>
          <p:cNvPr id="3" name="Número de diapositiva"/>
          <p:cNvSpPr txBox="1"/>
          <p:nvPr userDrawn="1"/>
        </p:nvSpPr>
        <p:spPr>
          <a:xfrm>
            <a:off x="11516763" y="6438479"/>
            <a:ext cx="402187" cy="226790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7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enorite" pitchFamily="2" charset="0"/>
                <a:ea typeface="+mn-ea"/>
                <a:cs typeface="+mn-cs"/>
                <a:sym typeface="Tenorite Regular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9pPr>
          </a:lstStyle>
          <a:p>
            <a:fld id="{86CB4B4D-7CA3-9044-876B-883B54F8677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_Content slide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 userDrawn="1"/>
        </p:nvSpPr>
        <p:spPr>
          <a:xfrm>
            <a:off x="11871327" y="6633417"/>
            <a:ext cx="304800" cy="19050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sp>
        <p:nvSpPr>
          <p:cNvPr id="3" name="Freeform 5"/>
          <p:cNvSpPr>
            <a:spLocks noEditPoints="1"/>
          </p:cNvSpPr>
          <p:nvPr userDrawn="1"/>
        </p:nvSpPr>
        <p:spPr bwMode="auto">
          <a:xfrm>
            <a:off x="10784911" y="6479382"/>
            <a:ext cx="468874" cy="173633"/>
          </a:xfrm>
          <a:custGeom>
            <a:avLst/>
            <a:gdLst>
              <a:gd name="T0" fmla="*/ 698 w 1799"/>
              <a:gd name="T1" fmla="*/ 158 h 664"/>
              <a:gd name="T2" fmla="*/ 610 w 1799"/>
              <a:gd name="T3" fmla="*/ 496 h 664"/>
              <a:gd name="T4" fmla="*/ 664 w 1799"/>
              <a:gd name="T5" fmla="*/ 7 h 664"/>
              <a:gd name="T6" fmla="*/ 638 w 1799"/>
              <a:gd name="T7" fmla="*/ 105 h 664"/>
              <a:gd name="T8" fmla="*/ 664 w 1799"/>
              <a:gd name="T9" fmla="*/ 7 h 664"/>
              <a:gd name="T10" fmla="*/ 907 w 1799"/>
              <a:gd name="T11" fmla="*/ 491 h 664"/>
              <a:gd name="T12" fmla="*/ 863 w 1799"/>
              <a:gd name="T13" fmla="*/ 664 h 664"/>
              <a:gd name="T14" fmla="*/ 777 w 1799"/>
              <a:gd name="T15" fmla="*/ 158 h 664"/>
              <a:gd name="T16" fmla="*/ 862 w 1799"/>
              <a:gd name="T17" fmla="*/ 205 h 664"/>
              <a:gd name="T18" fmla="*/ 969 w 1799"/>
              <a:gd name="T19" fmla="*/ 151 h 664"/>
              <a:gd name="T20" fmla="*/ 1082 w 1799"/>
              <a:gd name="T21" fmla="*/ 199 h 664"/>
              <a:gd name="T22" fmla="*/ 1131 w 1799"/>
              <a:gd name="T23" fmla="*/ 327 h 664"/>
              <a:gd name="T24" fmla="*/ 1081 w 1799"/>
              <a:gd name="T25" fmla="*/ 455 h 664"/>
              <a:gd name="T26" fmla="*/ 969 w 1799"/>
              <a:gd name="T27" fmla="*/ 503 h 664"/>
              <a:gd name="T28" fmla="*/ 988 w 1799"/>
              <a:gd name="T29" fmla="*/ 414 h 664"/>
              <a:gd name="T30" fmla="*/ 1038 w 1799"/>
              <a:gd name="T31" fmla="*/ 364 h 664"/>
              <a:gd name="T32" fmla="*/ 1038 w 1799"/>
              <a:gd name="T33" fmla="*/ 289 h 664"/>
              <a:gd name="T34" fmla="*/ 988 w 1799"/>
              <a:gd name="T35" fmla="*/ 239 h 664"/>
              <a:gd name="T36" fmla="*/ 915 w 1799"/>
              <a:gd name="T37" fmla="*/ 239 h 664"/>
              <a:gd name="T38" fmla="*/ 865 w 1799"/>
              <a:gd name="T39" fmla="*/ 289 h 664"/>
              <a:gd name="T40" fmla="*/ 865 w 1799"/>
              <a:gd name="T41" fmla="*/ 364 h 664"/>
              <a:gd name="T42" fmla="*/ 915 w 1799"/>
              <a:gd name="T43" fmla="*/ 414 h 664"/>
              <a:gd name="T44" fmla="*/ 1194 w 1799"/>
              <a:gd name="T45" fmla="*/ 158 h 664"/>
              <a:gd name="T46" fmla="*/ 1279 w 1799"/>
              <a:gd name="T47" fmla="*/ 210 h 664"/>
              <a:gd name="T48" fmla="*/ 1372 w 1799"/>
              <a:gd name="T49" fmla="*/ 152 h 664"/>
              <a:gd name="T50" fmla="*/ 1429 w 1799"/>
              <a:gd name="T51" fmla="*/ 165 h 664"/>
              <a:gd name="T52" fmla="*/ 1379 w 1799"/>
              <a:gd name="T53" fmla="*/ 242 h 664"/>
              <a:gd name="T54" fmla="*/ 1299 w 1799"/>
              <a:gd name="T55" fmla="*/ 257 h 664"/>
              <a:gd name="T56" fmla="*/ 1279 w 1799"/>
              <a:gd name="T57" fmla="*/ 496 h 664"/>
              <a:gd name="T58" fmla="*/ 1194 w 1799"/>
              <a:gd name="T59" fmla="*/ 158 h 664"/>
              <a:gd name="T60" fmla="*/ 1549 w 1799"/>
              <a:gd name="T61" fmla="*/ 489 h 664"/>
              <a:gd name="T62" fmla="*/ 1455 w 1799"/>
              <a:gd name="T63" fmla="*/ 395 h 664"/>
              <a:gd name="T64" fmla="*/ 1455 w 1799"/>
              <a:gd name="T65" fmla="*/ 258 h 664"/>
              <a:gd name="T66" fmla="*/ 1549 w 1799"/>
              <a:gd name="T67" fmla="*/ 165 h 664"/>
              <a:gd name="T68" fmla="*/ 1690 w 1799"/>
              <a:gd name="T69" fmla="*/ 165 h 664"/>
              <a:gd name="T70" fmla="*/ 1785 w 1799"/>
              <a:gd name="T71" fmla="*/ 258 h 664"/>
              <a:gd name="T72" fmla="*/ 1785 w 1799"/>
              <a:gd name="T73" fmla="*/ 395 h 664"/>
              <a:gd name="T74" fmla="*/ 1691 w 1799"/>
              <a:gd name="T75" fmla="*/ 489 h 664"/>
              <a:gd name="T76" fmla="*/ 1620 w 1799"/>
              <a:gd name="T77" fmla="*/ 421 h 664"/>
              <a:gd name="T78" fmla="*/ 1686 w 1799"/>
              <a:gd name="T79" fmla="*/ 393 h 664"/>
              <a:gd name="T80" fmla="*/ 1713 w 1799"/>
              <a:gd name="T81" fmla="*/ 326 h 664"/>
              <a:gd name="T82" fmla="*/ 1686 w 1799"/>
              <a:gd name="T83" fmla="*/ 259 h 664"/>
              <a:gd name="T84" fmla="*/ 1620 w 1799"/>
              <a:gd name="T85" fmla="*/ 232 h 664"/>
              <a:gd name="T86" fmla="*/ 1555 w 1799"/>
              <a:gd name="T87" fmla="*/ 259 h 664"/>
              <a:gd name="T88" fmla="*/ 1528 w 1799"/>
              <a:gd name="T89" fmla="*/ 326 h 664"/>
              <a:gd name="T90" fmla="*/ 1555 w 1799"/>
              <a:gd name="T91" fmla="*/ 393 h 664"/>
              <a:gd name="T92" fmla="*/ 1620 w 1799"/>
              <a:gd name="T93" fmla="*/ 421 h 664"/>
              <a:gd name="T94" fmla="*/ 88 w 1799"/>
              <a:gd name="T95" fmla="*/ 158 h 664"/>
              <a:gd name="T96" fmla="*/ 236 w 1799"/>
              <a:gd name="T97" fmla="*/ 158 h 664"/>
              <a:gd name="T98" fmla="*/ 392 w 1799"/>
              <a:gd name="T99" fmla="*/ 373 h 664"/>
              <a:gd name="T100" fmla="*/ 550 w 1799"/>
              <a:gd name="T101" fmla="*/ 158 h 664"/>
              <a:gd name="T102" fmla="*/ 354 w 1799"/>
              <a:gd name="T103" fmla="*/ 495 h 664"/>
              <a:gd name="T104" fmla="*/ 192 w 1799"/>
              <a:gd name="T105" fmla="*/ 495 h 664"/>
              <a:gd name="T106" fmla="*/ 0 w 1799"/>
              <a:gd name="T107" fmla="*/ 158 h 6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799" h="664">
                <a:moveTo>
                  <a:pt x="610" y="158"/>
                </a:moveTo>
                <a:cubicBezTo>
                  <a:pt x="698" y="158"/>
                  <a:pt x="698" y="158"/>
                  <a:pt x="698" y="158"/>
                </a:cubicBezTo>
                <a:cubicBezTo>
                  <a:pt x="698" y="496"/>
                  <a:pt x="698" y="496"/>
                  <a:pt x="698" y="496"/>
                </a:cubicBezTo>
                <a:cubicBezTo>
                  <a:pt x="610" y="496"/>
                  <a:pt x="610" y="496"/>
                  <a:pt x="610" y="496"/>
                </a:cubicBezTo>
                <a:lnTo>
                  <a:pt x="610" y="158"/>
                </a:lnTo>
                <a:close/>
                <a:moveTo>
                  <a:pt x="664" y="7"/>
                </a:moveTo>
                <a:cubicBezTo>
                  <a:pt x="637" y="0"/>
                  <a:pt x="609" y="16"/>
                  <a:pt x="602" y="43"/>
                </a:cubicBezTo>
                <a:cubicBezTo>
                  <a:pt x="595" y="70"/>
                  <a:pt x="611" y="98"/>
                  <a:pt x="638" y="105"/>
                </a:cubicBezTo>
                <a:cubicBezTo>
                  <a:pt x="665" y="112"/>
                  <a:pt x="693" y="96"/>
                  <a:pt x="700" y="69"/>
                </a:cubicBezTo>
                <a:cubicBezTo>
                  <a:pt x="707" y="42"/>
                  <a:pt x="691" y="14"/>
                  <a:pt x="664" y="7"/>
                </a:cubicBezTo>
                <a:close/>
                <a:moveTo>
                  <a:pt x="969" y="503"/>
                </a:moveTo>
                <a:cubicBezTo>
                  <a:pt x="946" y="503"/>
                  <a:pt x="926" y="499"/>
                  <a:pt x="907" y="491"/>
                </a:cubicBezTo>
                <a:cubicBezTo>
                  <a:pt x="889" y="482"/>
                  <a:pt x="874" y="470"/>
                  <a:pt x="863" y="455"/>
                </a:cubicBezTo>
                <a:cubicBezTo>
                  <a:pt x="863" y="664"/>
                  <a:pt x="863" y="664"/>
                  <a:pt x="863" y="664"/>
                </a:cubicBezTo>
                <a:cubicBezTo>
                  <a:pt x="777" y="664"/>
                  <a:pt x="777" y="664"/>
                  <a:pt x="777" y="664"/>
                </a:cubicBezTo>
                <a:cubicBezTo>
                  <a:pt x="777" y="158"/>
                  <a:pt x="777" y="158"/>
                  <a:pt x="777" y="158"/>
                </a:cubicBezTo>
                <a:cubicBezTo>
                  <a:pt x="862" y="158"/>
                  <a:pt x="862" y="158"/>
                  <a:pt x="862" y="158"/>
                </a:cubicBezTo>
                <a:cubicBezTo>
                  <a:pt x="862" y="205"/>
                  <a:pt x="862" y="205"/>
                  <a:pt x="862" y="205"/>
                </a:cubicBezTo>
                <a:cubicBezTo>
                  <a:pt x="874" y="188"/>
                  <a:pt x="888" y="175"/>
                  <a:pt x="907" y="166"/>
                </a:cubicBezTo>
                <a:cubicBezTo>
                  <a:pt x="925" y="156"/>
                  <a:pt x="946" y="151"/>
                  <a:pt x="969" y="151"/>
                </a:cubicBezTo>
                <a:cubicBezTo>
                  <a:pt x="990" y="151"/>
                  <a:pt x="1010" y="155"/>
                  <a:pt x="1030" y="163"/>
                </a:cubicBezTo>
                <a:cubicBezTo>
                  <a:pt x="1050" y="172"/>
                  <a:pt x="1067" y="183"/>
                  <a:pt x="1082" y="199"/>
                </a:cubicBezTo>
                <a:cubicBezTo>
                  <a:pt x="1097" y="214"/>
                  <a:pt x="1109" y="233"/>
                  <a:pt x="1118" y="254"/>
                </a:cubicBezTo>
                <a:cubicBezTo>
                  <a:pt x="1127" y="276"/>
                  <a:pt x="1131" y="300"/>
                  <a:pt x="1131" y="327"/>
                </a:cubicBezTo>
                <a:cubicBezTo>
                  <a:pt x="1131" y="354"/>
                  <a:pt x="1127" y="378"/>
                  <a:pt x="1118" y="400"/>
                </a:cubicBezTo>
                <a:cubicBezTo>
                  <a:pt x="1108" y="421"/>
                  <a:pt x="1096" y="440"/>
                  <a:pt x="1081" y="455"/>
                </a:cubicBezTo>
                <a:cubicBezTo>
                  <a:pt x="1066" y="471"/>
                  <a:pt x="1049" y="482"/>
                  <a:pt x="1030" y="491"/>
                </a:cubicBezTo>
                <a:cubicBezTo>
                  <a:pt x="1010" y="499"/>
                  <a:pt x="990" y="503"/>
                  <a:pt x="969" y="503"/>
                </a:cubicBezTo>
                <a:close/>
                <a:moveTo>
                  <a:pt x="952" y="421"/>
                </a:moveTo>
                <a:cubicBezTo>
                  <a:pt x="965" y="421"/>
                  <a:pt x="977" y="419"/>
                  <a:pt x="988" y="414"/>
                </a:cubicBezTo>
                <a:cubicBezTo>
                  <a:pt x="999" y="409"/>
                  <a:pt x="1009" y="402"/>
                  <a:pt x="1018" y="394"/>
                </a:cubicBezTo>
                <a:cubicBezTo>
                  <a:pt x="1026" y="385"/>
                  <a:pt x="1033" y="375"/>
                  <a:pt x="1038" y="364"/>
                </a:cubicBezTo>
                <a:cubicBezTo>
                  <a:pt x="1043" y="352"/>
                  <a:pt x="1045" y="340"/>
                  <a:pt x="1045" y="326"/>
                </a:cubicBezTo>
                <a:cubicBezTo>
                  <a:pt x="1045" y="313"/>
                  <a:pt x="1043" y="301"/>
                  <a:pt x="1038" y="289"/>
                </a:cubicBezTo>
                <a:cubicBezTo>
                  <a:pt x="1033" y="278"/>
                  <a:pt x="1026" y="268"/>
                  <a:pt x="1018" y="259"/>
                </a:cubicBezTo>
                <a:cubicBezTo>
                  <a:pt x="1009" y="251"/>
                  <a:pt x="999" y="244"/>
                  <a:pt x="988" y="239"/>
                </a:cubicBezTo>
                <a:cubicBezTo>
                  <a:pt x="977" y="234"/>
                  <a:pt x="965" y="231"/>
                  <a:pt x="952" y="231"/>
                </a:cubicBezTo>
                <a:cubicBezTo>
                  <a:pt x="938" y="231"/>
                  <a:pt x="926" y="234"/>
                  <a:pt x="915" y="239"/>
                </a:cubicBezTo>
                <a:cubicBezTo>
                  <a:pt x="903" y="244"/>
                  <a:pt x="893" y="251"/>
                  <a:pt x="885" y="259"/>
                </a:cubicBezTo>
                <a:cubicBezTo>
                  <a:pt x="877" y="268"/>
                  <a:pt x="870" y="278"/>
                  <a:pt x="865" y="289"/>
                </a:cubicBezTo>
                <a:cubicBezTo>
                  <a:pt x="860" y="301"/>
                  <a:pt x="858" y="313"/>
                  <a:pt x="858" y="326"/>
                </a:cubicBezTo>
                <a:cubicBezTo>
                  <a:pt x="858" y="340"/>
                  <a:pt x="860" y="352"/>
                  <a:pt x="865" y="364"/>
                </a:cubicBezTo>
                <a:cubicBezTo>
                  <a:pt x="870" y="375"/>
                  <a:pt x="877" y="385"/>
                  <a:pt x="885" y="394"/>
                </a:cubicBezTo>
                <a:cubicBezTo>
                  <a:pt x="893" y="402"/>
                  <a:pt x="903" y="409"/>
                  <a:pt x="915" y="414"/>
                </a:cubicBezTo>
                <a:cubicBezTo>
                  <a:pt x="926" y="419"/>
                  <a:pt x="938" y="421"/>
                  <a:pt x="952" y="421"/>
                </a:cubicBezTo>
                <a:close/>
                <a:moveTo>
                  <a:pt x="1194" y="158"/>
                </a:moveTo>
                <a:cubicBezTo>
                  <a:pt x="1279" y="158"/>
                  <a:pt x="1279" y="158"/>
                  <a:pt x="1279" y="158"/>
                </a:cubicBezTo>
                <a:cubicBezTo>
                  <a:pt x="1279" y="210"/>
                  <a:pt x="1279" y="210"/>
                  <a:pt x="1279" y="210"/>
                </a:cubicBezTo>
                <a:cubicBezTo>
                  <a:pt x="1287" y="190"/>
                  <a:pt x="1299" y="175"/>
                  <a:pt x="1315" y="166"/>
                </a:cubicBezTo>
                <a:cubicBezTo>
                  <a:pt x="1331" y="157"/>
                  <a:pt x="1350" y="152"/>
                  <a:pt x="1372" y="152"/>
                </a:cubicBezTo>
                <a:cubicBezTo>
                  <a:pt x="1383" y="152"/>
                  <a:pt x="1394" y="153"/>
                  <a:pt x="1403" y="156"/>
                </a:cubicBezTo>
                <a:cubicBezTo>
                  <a:pt x="1413" y="158"/>
                  <a:pt x="1422" y="161"/>
                  <a:pt x="1429" y="165"/>
                </a:cubicBezTo>
                <a:cubicBezTo>
                  <a:pt x="1397" y="250"/>
                  <a:pt x="1397" y="250"/>
                  <a:pt x="1397" y="250"/>
                </a:cubicBezTo>
                <a:cubicBezTo>
                  <a:pt x="1393" y="247"/>
                  <a:pt x="1387" y="244"/>
                  <a:pt x="1379" y="242"/>
                </a:cubicBezTo>
                <a:cubicBezTo>
                  <a:pt x="1371" y="239"/>
                  <a:pt x="1362" y="238"/>
                  <a:pt x="1352" y="238"/>
                </a:cubicBezTo>
                <a:cubicBezTo>
                  <a:pt x="1330" y="238"/>
                  <a:pt x="1313" y="244"/>
                  <a:pt x="1299" y="257"/>
                </a:cubicBezTo>
                <a:cubicBezTo>
                  <a:pt x="1286" y="269"/>
                  <a:pt x="1279" y="289"/>
                  <a:pt x="1279" y="318"/>
                </a:cubicBezTo>
                <a:cubicBezTo>
                  <a:pt x="1279" y="496"/>
                  <a:pt x="1279" y="496"/>
                  <a:pt x="1279" y="496"/>
                </a:cubicBezTo>
                <a:cubicBezTo>
                  <a:pt x="1194" y="496"/>
                  <a:pt x="1194" y="496"/>
                  <a:pt x="1194" y="496"/>
                </a:cubicBezTo>
                <a:lnTo>
                  <a:pt x="1194" y="158"/>
                </a:lnTo>
                <a:close/>
                <a:moveTo>
                  <a:pt x="1620" y="503"/>
                </a:moveTo>
                <a:cubicBezTo>
                  <a:pt x="1594" y="503"/>
                  <a:pt x="1571" y="498"/>
                  <a:pt x="1549" y="489"/>
                </a:cubicBezTo>
                <a:cubicBezTo>
                  <a:pt x="1527" y="480"/>
                  <a:pt x="1508" y="467"/>
                  <a:pt x="1492" y="451"/>
                </a:cubicBezTo>
                <a:cubicBezTo>
                  <a:pt x="1476" y="435"/>
                  <a:pt x="1464" y="416"/>
                  <a:pt x="1455" y="395"/>
                </a:cubicBezTo>
                <a:cubicBezTo>
                  <a:pt x="1446" y="374"/>
                  <a:pt x="1441" y="351"/>
                  <a:pt x="1441" y="327"/>
                </a:cubicBezTo>
                <a:cubicBezTo>
                  <a:pt x="1441" y="303"/>
                  <a:pt x="1446" y="280"/>
                  <a:pt x="1455" y="258"/>
                </a:cubicBezTo>
                <a:cubicBezTo>
                  <a:pt x="1464" y="237"/>
                  <a:pt x="1476" y="218"/>
                  <a:pt x="1492" y="202"/>
                </a:cubicBezTo>
                <a:cubicBezTo>
                  <a:pt x="1508" y="187"/>
                  <a:pt x="1527" y="174"/>
                  <a:pt x="1549" y="165"/>
                </a:cubicBezTo>
                <a:cubicBezTo>
                  <a:pt x="1571" y="156"/>
                  <a:pt x="1594" y="151"/>
                  <a:pt x="1620" y="151"/>
                </a:cubicBezTo>
                <a:cubicBezTo>
                  <a:pt x="1645" y="151"/>
                  <a:pt x="1668" y="156"/>
                  <a:pt x="1690" y="165"/>
                </a:cubicBezTo>
                <a:cubicBezTo>
                  <a:pt x="1712" y="174"/>
                  <a:pt x="1731" y="187"/>
                  <a:pt x="1747" y="202"/>
                </a:cubicBezTo>
                <a:cubicBezTo>
                  <a:pt x="1763" y="218"/>
                  <a:pt x="1776" y="237"/>
                  <a:pt x="1785" y="258"/>
                </a:cubicBezTo>
                <a:cubicBezTo>
                  <a:pt x="1794" y="280"/>
                  <a:pt x="1799" y="303"/>
                  <a:pt x="1799" y="327"/>
                </a:cubicBezTo>
                <a:cubicBezTo>
                  <a:pt x="1799" y="351"/>
                  <a:pt x="1794" y="374"/>
                  <a:pt x="1785" y="395"/>
                </a:cubicBezTo>
                <a:cubicBezTo>
                  <a:pt x="1776" y="416"/>
                  <a:pt x="1763" y="435"/>
                  <a:pt x="1747" y="451"/>
                </a:cubicBezTo>
                <a:cubicBezTo>
                  <a:pt x="1731" y="467"/>
                  <a:pt x="1713" y="480"/>
                  <a:pt x="1691" y="489"/>
                </a:cubicBezTo>
                <a:cubicBezTo>
                  <a:pt x="1669" y="498"/>
                  <a:pt x="1645" y="503"/>
                  <a:pt x="1620" y="503"/>
                </a:cubicBezTo>
                <a:close/>
                <a:moveTo>
                  <a:pt x="1620" y="421"/>
                </a:moveTo>
                <a:cubicBezTo>
                  <a:pt x="1633" y="421"/>
                  <a:pt x="1645" y="418"/>
                  <a:pt x="1657" y="413"/>
                </a:cubicBezTo>
                <a:cubicBezTo>
                  <a:pt x="1668" y="408"/>
                  <a:pt x="1678" y="402"/>
                  <a:pt x="1686" y="393"/>
                </a:cubicBezTo>
                <a:cubicBezTo>
                  <a:pt x="1694" y="385"/>
                  <a:pt x="1701" y="375"/>
                  <a:pt x="1706" y="364"/>
                </a:cubicBezTo>
                <a:cubicBezTo>
                  <a:pt x="1711" y="352"/>
                  <a:pt x="1713" y="340"/>
                  <a:pt x="1713" y="326"/>
                </a:cubicBezTo>
                <a:cubicBezTo>
                  <a:pt x="1713" y="313"/>
                  <a:pt x="1711" y="301"/>
                  <a:pt x="1706" y="289"/>
                </a:cubicBezTo>
                <a:cubicBezTo>
                  <a:pt x="1701" y="278"/>
                  <a:pt x="1694" y="268"/>
                  <a:pt x="1686" y="259"/>
                </a:cubicBezTo>
                <a:cubicBezTo>
                  <a:pt x="1678" y="251"/>
                  <a:pt x="1668" y="244"/>
                  <a:pt x="1657" y="239"/>
                </a:cubicBezTo>
                <a:cubicBezTo>
                  <a:pt x="1645" y="234"/>
                  <a:pt x="1633" y="232"/>
                  <a:pt x="1620" y="232"/>
                </a:cubicBezTo>
                <a:cubicBezTo>
                  <a:pt x="1607" y="232"/>
                  <a:pt x="1595" y="234"/>
                  <a:pt x="1584" y="239"/>
                </a:cubicBezTo>
                <a:cubicBezTo>
                  <a:pt x="1573" y="244"/>
                  <a:pt x="1563" y="251"/>
                  <a:pt x="1555" y="259"/>
                </a:cubicBezTo>
                <a:cubicBezTo>
                  <a:pt x="1546" y="268"/>
                  <a:pt x="1540" y="278"/>
                  <a:pt x="1535" y="289"/>
                </a:cubicBezTo>
                <a:cubicBezTo>
                  <a:pt x="1530" y="301"/>
                  <a:pt x="1528" y="313"/>
                  <a:pt x="1528" y="326"/>
                </a:cubicBezTo>
                <a:cubicBezTo>
                  <a:pt x="1528" y="340"/>
                  <a:pt x="1530" y="352"/>
                  <a:pt x="1535" y="364"/>
                </a:cubicBezTo>
                <a:cubicBezTo>
                  <a:pt x="1540" y="375"/>
                  <a:pt x="1546" y="385"/>
                  <a:pt x="1555" y="393"/>
                </a:cubicBezTo>
                <a:cubicBezTo>
                  <a:pt x="1563" y="402"/>
                  <a:pt x="1573" y="408"/>
                  <a:pt x="1584" y="413"/>
                </a:cubicBezTo>
                <a:cubicBezTo>
                  <a:pt x="1595" y="418"/>
                  <a:pt x="1607" y="421"/>
                  <a:pt x="1620" y="421"/>
                </a:cubicBezTo>
                <a:close/>
                <a:moveTo>
                  <a:pt x="0" y="158"/>
                </a:moveTo>
                <a:cubicBezTo>
                  <a:pt x="88" y="158"/>
                  <a:pt x="88" y="158"/>
                  <a:pt x="88" y="158"/>
                </a:cubicBezTo>
                <a:cubicBezTo>
                  <a:pt x="156" y="373"/>
                  <a:pt x="156" y="373"/>
                  <a:pt x="156" y="373"/>
                </a:cubicBezTo>
                <a:cubicBezTo>
                  <a:pt x="236" y="158"/>
                  <a:pt x="236" y="158"/>
                  <a:pt x="236" y="158"/>
                </a:cubicBezTo>
                <a:cubicBezTo>
                  <a:pt x="313" y="158"/>
                  <a:pt x="313" y="158"/>
                  <a:pt x="313" y="158"/>
                </a:cubicBezTo>
                <a:cubicBezTo>
                  <a:pt x="392" y="373"/>
                  <a:pt x="392" y="373"/>
                  <a:pt x="392" y="373"/>
                </a:cubicBezTo>
                <a:cubicBezTo>
                  <a:pt x="462" y="158"/>
                  <a:pt x="462" y="158"/>
                  <a:pt x="462" y="158"/>
                </a:cubicBezTo>
                <a:cubicBezTo>
                  <a:pt x="550" y="158"/>
                  <a:pt x="550" y="158"/>
                  <a:pt x="550" y="158"/>
                </a:cubicBezTo>
                <a:cubicBezTo>
                  <a:pt x="435" y="495"/>
                  <a:pt x="435" y="495"/>
                  <a:pt x="435" y="495"/>
                </a:cubicBezTo>
                <a:cubicBezTo>
                  <a:pt x="354" y="495"/>
                  <a:pt x="354" y="495"/>
                  <a:pt x="354" y="495"/>
                </a:cubicBezTo>
                <a:cubicBezTo>
                  <a:pt x="274" y="275"/>
                  <a:pt x="274" y="275"/>
                  <a:pt x="274" y="275"/>
                </a:cubicBezTo>
                <a:cubicBezTo>
                  <a:pt x="192" y="495"/>
                  <a:pt x="192" y="495"/>
                  <a:pt x="192" y="495"/>
                </a:cubicBezTo>
                <a:cubicBezTo>
                  <a:pt x="110" y="495"/>
                  <a:pt x="110" y="495"/>
                  <a:pt x="110" y="495"/>
                </a:cubicBezTo>
                <a:lnTo>
                  <a:pt x="0" y="15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/>
          </a:p>
        </p:txBody>
      </p:sp>
      <p:sp>
        <p:nvSpPr>
          <p:cNvPr id="6" name="Inhaltsplatzhalter 5"/>
          <p:cNvSpPr>
            <a:spLocks noGrp="1"/>
          </p:cNvSpPr>
          <p:nvPr>
            <p:ph sz="quarter" idx="10" hasCustomPrompt="1"/>
          </p:nvPr>
        </p:nvSpPr>
        <p:spPr>
          <a:xfrm>
            <a:off x="419462" y="1200041"/>
            <a:ext cx="11348711" cy="4846766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  <a:endParaRPr lang="de-DE"/>
          </a:p>
          <a:p>
            <a:pPr lvl="1"/>
            <a:r>
              <a:rPr lang="de-DE"/>
              <a:t>Zweite Ebene</a:t>
            </a:r>
            <a:endParaRPr lang="de-DE"/>
          </a:p>
          <a:p>
            <a:pPr lvl="2"/>
            <a:r>
              <a:rPr lang="de-DE"/>
              <a:t>Dritte Ebene</a:t>
            </a:r>
            <a:endParaRPr lang="de-DE"/>
          </a:p>
          <a:p>
            <a:pPr lvl="3"/>
            <a:r>
              <a:rPr lang="de-DE"/>
              <a:t>Vierte Ebene</a:t>
            </a:r>
            <a:endParaRPr lang="de-DE"/>
          </a:p>
          <a:p>
            <a:pPr lvl="4"/>
            <a:r>
              <a:rPr lang="de-DE"/>
              <a:t>Fünfte Ebene</a:t>
            </a:r>
            <a:endParaRPr lang="de-DE"/>
          </a:p>
        </p:txBody>
      </p:sp>
    </p:spTree>
  </p:cSld>
  <p:clrMapOvr>
    <a:masterClrMapping/>
  </p:clrMapOvr>
  <p:transition spd="slow">
    <p:wip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ji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úmero de diapositiva"/>
          <p:cNvSpPr txBox="1"/>
          <p:nvPr userDrawn="1"/>
        </p:nvSpPr>
        <p:spPr>
          <a:xfrm>
            <a:off x="11516762" y="6509914"/>
            <a:ext cx="548640" cy="91440"/>
          </a:xfrm>
          <a:prstGeom prst="rect">
            <a:avLst/>
          </a:prstGeom>
        </p:spPr>
        <p:txBody>
          <a:bodyPr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7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enorite" pitchFamily="2" charset="0"/>
                <a:ea typeface="+mn-ea"/>
                <a:cs typeface="+mn-cs"/>
                <a:sym typeface="Tenorite Regular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9pPr>
          </a:lstStyle>
          <a:p>
            <a:fld id="{86CB4B4D-7CA3-9044-876B-883B54F8677D}" type="slidenum">
              <a:rPr lang="en-US" sz="800" smtClean="0"/>
            </a:fld>
            <a:endParaRPr lang="en-US" sz="800"/>
          </a:p>
        </p:txBody>
      </p:sp>
      <p:sp>
        <p:nvSpPr>
          <p:cNvPr id="4" name="Freeform 3"/>
          <p:cNvSpPr>
            <a:spLocks noEditPoints="1"/>
          </p:cNvSpPr>
          <p:nvPr userDrawn="1"/>
        </p:nvSpPr>
        <p:spPr bwMode="auto">
          <a:xfrm>
            <a:off x="10784911" y="6479382"/>
            <a:ext cx="468874" cy="173633"/>
          </a:xfrm>
          <a:custGeom>
            <a:avLst/>
            <a:gdLst>
              <a:gd name="T0" fmla="*/ 698 w 1799"/>
              <a:gd name="T1" fmla="*/ 158 h 664"/>
              <a:gd name="T2" fmla="*/ 610 w 1799"/>
              <a:gd name="T3" fmla="*/ 496 h 664"/>
              <a:gd name="T4" fmla="*/ 664 w 1799"/>
              <a:gd name="T5" fmla="*/ 7 h 664"/>
              <a:gd name="T6" fmla="*/ 638 w 1799"/>
              <a:gd name="T7" fmla="*/ 105 h 664"/>
              <a:gd name="T8" fmla="*/ 664 w 1799"/>
              <a:gd name="T9" fmla="*/ 7 h 664"/>
              <a:gd name="T10" fmla="*/ 907 w 1799"/>
              <a:gd name="T11" fmla="*/ 491 h 664"/>
              <a:gd name="T12" fmla="*/ 863 w 1799"/>
              <a:gd name="T13" fmla="*/ 664 h 664"/>
              <a:gd name="T14" fmla="*/ 777 w 1799"/>
              <a:gd name="T15" fmla="*/ 158 h 664"/>
              <a:gd name="T16" fmla="*/ 862 w 1799"/>
              <a:gd name="T17" fmla="*/ 205 h 664"/>
              <a:gd name="T18" fmla="*/ 969 w 1799"/>
              <a:gd name="T19" fmla="*/ 151 h 664"/>
              <a:gd name="T20" fmla="*/ 1082 w 1799"/>
              <a:gd name="T21" fmla="*/ 199 h 664"/>
              <a:gd name="T22" fmla="*/ 1131 w 1799"/>
              <a:gd name="T23" fmla="*/ 327 h 664"/>
              <a:gd name="T24" fmla="*/ 1081 w 1799"/>
              <a:gd name="T25" fmla="*/ 455 h 664"/>
              <a:gd name="T26" fmla="*/ 969 w 1799"/>
              <a:gd name="T27" fmla="*/ 503 h 664"/>
              <a:gd name="T28" fmla="*/ 988 w 1799"/>
              <a:gd name="T29" fmla="*/ 414 h 664"/>
              <a:gd name="T30" fmla="*/ 1038 w 1799"/>
              <a:gd name="T31" fmla="*/ 364 h 664"/>
              <a:gd name="T32" fmla="*/ 1038 w 1799"/>
              <a:gd name="T33" fmla="*/ 289 h 664"/>
              <a:gd name="T34" fmla="*/ 988 w 1799"/>
              <a:gd name="T35" fmla="*/ 239 h 664"/>
              <a:gd name="T36" fmla="*/ 915 w 1799"/>
              <a:gd name="T37" fmla="*/ 239 h 664"/>
              <a:gd name="T38" fmla="*/ 865 w 1799"/>
              <a:gd name="T39" fmla="*/ 289 h 664"/>
              <a:gd name="T40" fmla="*/ 865 w 1799"/>
              <a:gd name="T41" fmla="*/ 364 h 664"/>
              <a:gd name="T42" fmla="*/ 915 w 1799"/>
              <a:gd name="T43" fmla="*/ 414 h 664"/>
              <a:gd name="T44" fmla="*/ 1194 w 1799"/>
              <a:gd name="T45" fmla="*/ 158 h 664"/>
              <a:gd name="T46" fmla="*/ 1279 w 1799"/>
              <a:gd name="T47" fmla="*/ 210 h 664"/>
              <a:gd name="T48" fmla="*/ 1372 w 1799"/>
              <a:gd name="T49" fmla="*/ 152 h 664"/>
              <a:gd name="T50" fmla="*/ 1429 w 1799"/>
              <a:gd name="T51" fmla="*/ 165 h 664"/>
              <a:gd name="T52" fmla="*/ 1379 w 1799"/>
              <a:gd name="T53" fmla="*/ 242 h 664"/>
              <a:gd name="T54" fmla="*/ 1299 w 1799"/>
              <a:gd name="T55" fmla="*/ 257 h 664"/>
              <a:gd name="T56" fmla="*/ 1279 w 1799"/>
              <a:gd name="T57" fmla="*/ 496 h 664"/>
              <a:gd name="T58" fmla="*/ 1194 w 1799"/>
              <a:gd name="T59" fmla="*/ 158 h 664"/>
              <a:gd name="T60" fmla="*/ 1549 w 1799"/>
              <a:gd name="T61" fmla="*/ 489 h 664"/>
              <a:gd name="T62" fmla="*/ 1455 w 1799"/>
              <a:gd name="T63" fmla="*/ 395 h 664"/>
              <a:gd name="T64" fmla="*/ 1455 w 1799"/>
              <a:gd name="T65" fmla="*/ 258 h 664"/>
              <a:gd name="T66" fmla="*/ 1549 w 1799"/>
              <a:gd name="T67" fmla="*/ 165 h 664"/>
              <a:gd name="T68" fmla="*/ 1690 w 1799"/>
              <a:gd name="T69" fmla="*/ 165 h 664"/>
              <a:gd name="T70" fmla="*/ 1785 w 1799"/>
              <a:gd name="T71" fmla="*/ 258 h 664"/>
              <a:gd name="T72" fmla="*/ 1785 w 1799"/>
              <a:gd name="T73" fmla="*/ 395 h 664"/>
              <a:gd name="T74" fmla="*/ 1691 w 1799"/>
              <a:gd name="T75" fmla="*/ 489 h 664"/>
              <a:gd name="T76" fmla="*/ 1620 w 1799"/>
              <a:gd name="T77" fmla="*/ 421 h 664"/>
              <a:gd name="T78" fmla="*/ 1686 w 1799"/>
              <a:gd name="T79" fmla="*/ 393 h 664"/>
              <a:gd name="T80" fmla="*/ 1713 w 1799"/>
              <a:gd name="T81" fmla="*/ 326 h 664"/>
              <a:gd name="T82" fmla="*/ 1686 w 1799"/>
              <a:gd name="T83" fmla="*/ 259 h 664"/>
              <a:gd name="T84" fmla="*/ 1620 w 1799"/>
              <a:gd name="T85" fmla="*/ 232 h 664"/>
              <a:gd name="T86" fmla="*/ 1555 w 1799"/>
              <a:gd name="T87" fmla="*/ 259 h 664"/>
              <a:gd name="T88" fmla="*/ 1528 w 1799"/>
              <a:gd name="T89" fmla="*/ 326 h 664"/>
              <a:gd name="T90" fmla="*/ 1555 w 1799"/>
              <a:gd name="T91" fmla="*/ 393 h 664"/>
              <a:gd name="T92" fmla="*/ 1620 w 1799"/>
              <a:gd name="T93" fmla="*/ 421 h 664"/>
              <a:gd name="T94" fmla="*/ 88 w 1799"/>
              <a:gd name="T95" fmla="*/ 158 h 664"/>
              <a:gd name="T96" fmla="*/ 236 w 1799"/>
              <a:gd name="T97" fmla="*/ 158 h 664"/>
              <a:gd name="T98" fmla="*/ 392 w 1799"/>
              <a:gd name="T99" fmla="*/ 373 h 664"/>
              <a:gd name="T100" fmla="*/ 550 w 1799"/>
              <a:gd name="T101" fmla="*/ 158 h 664"/>
              <a:gd name="T102" fmla="*/ 354 w 1799"/>
              <a:gd name="T103" fmla="*/ 495 h 664"/>
              <a:gd name="T104" fmla="*/ 192 w 1799"/>
              <a:gd name="T105" fmla="*/ 495 h 664"/>
              <a:gd name="T106" fmla="*/ 0 w 1799"/>
              <a:gd name="T107" fmla="*/ 158 h 6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799" h="664">
                <a:moveTo>
                  <a:pt x="610" y="158"/>
                </a:moveTo>
                <a:cubicBezTo>
                  <a:pt x="698" y="158"/>
                  <a:pt x="698" y="158"/>
                  <a:pt x="698" y="158"/>
                </a:cubicBezTo>
                <a:cubicBezTo>
                  <a:pt x="698" y="496"/>
                  <a:pt x="698" y="496"/>
                  <a:pt x="698" y="496"/>
                </a:cubicBezTo>
                <a:cubicBezTo>
                  <a:pt x="610" y="496"/>
                  <a:pt x="610" y="496"/>
                  <a:pt x="610" y="496"/>
                </a:cubicBezTo>
                <a:lnTo>
                  <a:pt x="610" y="158"/>
                </a:lnTo>
                <a:close/>
                <a:moveTo>
                  <a:pt x="664" y="7"/>
                </a:moveTo>
                <a:cubicBezTo>
                  <a:pt x="637" y="0"/>
                  <a:pt x="609" y="16"/>
                  <a:pt x="602" y="43"/>
                </a:cubicBezTo>
                <a:cubicBezTo>
                  <a:pt x="595" y="70"/>
                  <a:pt x="611" y="98"/>
                  <a:pt x="638" y="105"/>
                </a:cubicBezTo>
                <a:cubicBezTo>
                  <a:pt x="665" y="112"/>
                  <a:pt x="693" y="96"/>
                  <a:pt x="700" y="69"/>
                </a:cubicBezTo>
                <a:cubicBezTo>
                  <a:pt x="707" y="42"/>
                  <a:pt x="691" y="14"/>
                  <a:pt x="664" y="7"/>
                </a:cubicBezTo>
                <a:close/>
                <a:moveTo>
                  <a:pt x="969" y="503"/>
                </a:moveTo>
                <a:cubicBezTo>
                  <a:pt x="946" y="503"/>
                  <a:pt x="926" y="499"/>
                  <a:pt x="907" y="491"/>
                </a:cubicBezTo>
                <a:cubicBezTo>
                  <a:pt x="889" y="482"/>
                  <a:pt x="874" y="470"/>
                  <a:pt x="863" y="455"/>
                </a:cubicBezTo>
                <a:cubicBezTo>
                  <a:pt x="863" y="664"/>
                  <a:pt x="863" y="664"/>
                  <a:pt x="863" y="664"/>
                </a:cubicBezTo>
                <a:cubicBezTo>
                  <a:pt x="777" y="664"/>
                  <a:pt x="777" y="664"/>
                  <a:pt x="777" y="664"/>
                </a:cubicBezTo>
                <a:cubicBezTo>
                  <a:pt x="777" y="158"/>
                  <a:pt x="777" y="158"/>
                  <a:pt x="777" y="158"/>
                </a:cubicBezTo>
                <a:cubicBezTo>
                  <a:pt x="862" y="158"/>
                  <a:pt x="862" y="158"/>
                  <a:pt x="862" y="158"/>
                </a:cubicBezTo>
                <a:cubicBezTo>
                  <a:pt x="862" y="205"/>
                  <a:pt x="862" y="205"/>
                  <a:pt x="862" y="205"/>
                </a:cubicBezTo>
                <a:cubicBezTo>
                  <a:pt x="874" y="188"/>
                  <a:pt x="888" y="175"/>
                  <a:pt x="907" y="166"/>
                </a:cubicBezTo>
                <a:cubicBezTo>
                  <a:pt x="925" y="156"/>
                  <a:pt x="946" y="151"/>
                  <a:pt x="969" y="151"/>
                </a:cubicBezTo>
                <a:cubicBezTo>
                  <a:pt x="990" y="151"/>
                  <a:pt x="1010" y="155"/>
                  <a:pt x="1030" y="163"/>
                </a:cubicBezTo>
                <a:cubicBezTo>
                  <a:pt x="1050" y="172"/>
                  <a:pt x="1067" y="183"/>
                  <a:pt x="1082" y="199"/>
                </a:cubicBezTo>
                <a:cubicBezTo>
                  <a:pt x="1097" y="214"/>
                  <a:pt x="1109" y="233"/>
                  <a:pt x="1118" y="254"/>
                </a:cubicBezTo>
                <a:cubicBezTo>
                  <a:pt x="1127" y="276"/>
                  <a:pt x="1131" y="300"/>
                  <a:pt x="1131" y="327"/>
                </a:cubicBezTo>
                <a:cubicBezTo>
                  <a:pt x="1131" y="354"/>
                  <a:pt x="1127" y="378"/>
                  <a:pt x="1118" y="400"/>
                </a:cubicBezTo>
                <a:cubicBezTo>
                  <a:pt x="1108" y="421"/>
                  <a:pt x="1096" y="440"/>
                  <a:pt x="1081" y="455"/>
                </a:cubicBezTo>
                <a:cubicBezTo>
                  <a:pt x="1066" y="471"/>
                  <a:pt x="1049" y="482"/>
                  <a:pt x="1030" y="491"/>
                </a:cubicBezTo>
                <a:cubicBezTo>
                  <a:pt x="1010" y="499"/>
                  <a:pt x="990" y="503"/>
                  <a:pt x="969" y="503"/>
                </a:cubicBezTo>
                <a:close/>
                <a:moveTo>
                  <a:pt x="952" y="421"/>
                </a:moveTo>
                <a:cubicBezTo>
                  <a:pt x="965" y="421"/>
                  <a:pt x="977" y="419"/>
                  <a:pt x="988" y="414"/>
                </a:cubicBezTo>
                <a:cubicBezTo>
                  <a:pt x="999" y="409"/>
                  <a:pt x="1009" y="402"/>
                  <a:pt x="1018" y="394"/>
                </a:cubicBezTo>
                <a:cubicBezTo>
                  <a:pt x="1026" y="385"/>
                  <a:pt x="1033" y="375"/>
                  <a:pt x="1038" y="364"/>
                </a:cubicBezTo>
                <a:cubicBezTo>
                  <a:pt x="1043" y="352"/>
                  <a:pt x="1045" y="340"/>
                  <a:pt x="1045" y="326"/>
                </a:cubicBezTo>
                <a:cubicBezTo>
                  <a:pt x="1045" y="313"/>
                  <a:pt x="1043" y="301"/>
                  <a:pt x="1038" y="289"/>
                </a:cubicBezTo>
                <a:cubicBezTo>
                  <a:pt x="1033" y="278"/>
                  <a:pt x="1026" y="268"/>
                  <a:pt x="1018" y="259"/>
                </a:cubicBezTo>
                <a:cubicBezTo>
                  <a:pt x="1009" y="251"/>
                  <a:pt x="999" y="244"/>
                  <a:pt x="988" y="239"/>
                </a:cubicBezTo>
                <a:cubicBezTo>
                  <a:pt x="977" y="234"/>
                  <a:pt x="965" y="231"/>
                  <a:pt x="952" y="231"/>
                </a:cubicBezTo>
                <a:cubicBezTo>
                  <a:pt x="938" y="231"/>
                  <a:pt x="926" y="234"/>
                  <a:pt x="915" y="239"/>
                </a:cubicBezTo>
                <a:cubicBezTo>
                  <a:pt x="903" y="244"/>
                  <a:pt x="893" y="251"/>
                  <a:pt x="885" y="259"/>
                </a:cubicBezTo>
                <a:cubicBezTo>
                  <a:pt x="877" y="268"/>
                  <a:pt x="870" y="278"/>
                  <a:pt x="865" y="289"/>
                </a:cubicBezTo>
                <a:cubicBezTo>
                  <a:pt x="860" y="301"/>
                  <a:pt x="858" y="313"/>
                  <a:pt x="858" y="326"/>
                </a:cubicBezTo>
                <a:cubicBezTo>
                  <a:pt x="858" y="340"/>
                  <a:pt x="860" y="352"/>
                  <a:pt x="865" y="364"/>
                </a:cubicBezTo>
                <a:cubicBezTo>
                  <a:pt x="870" y="375"/>
                  <a:pt x="877" y="385"/>
                  <a:pt x="885" y="394"/>
                </a:cubicBezTo>
                <a:cubicBezTo>
                  <a:pt x="893" y="402"/>
                  <a:pt x="903" y="409"/>
                  <a:pt x="915" y="414"/>
                </a:cubicBezTo>
                <a:cubicBezTo>
                  <a:pt x="926" y="419"/>
                  <a:pt x="938" y="421"/>
                  <a:pt x="952" y="421"/>
                </a:cubicBezTo>
                <a:close/>
                <a:moveTo>
                  <a:pt x="1194" y="158"/>
                </a:moveTo>
                <a:cubicBezTo>
                  <a:pt x="1279" y="158"/>
                  <a:pt x="1279" y="158"/>
                  <a:pt x="1279" y="158"/>
                </a:cubicBezTo>
                <a:cubicBezTo>
                  <a:pt x="1279" y="210"/>
                  <a:pt x="1279" y="210"/>
                  <a:pt x="1279" y="210"/>
                </a:cubicBezTo>
                <a:cubicBezTo>
                  <a:pt x="1287" y="190"/>
                  <a:pt x="1299" y="175"/>
                  <a:pt x="1315" y="166"/>
                </a:cubicBezTo>
                <a:cubicBezTo>
                  <a:pt x="1331" y="157"/>
                  <a:pt x="1350" y="152"/>
                  <a:pt x="1372" y="152"/>
                </a:cubicBezTo>
                <a:cubicBezTo>
                  <a:pt x="1383" y="152"/>
                  <a:pt x="1394" y="153"/>
                  <a:pt x="1403" y="156"/>
                </a:cubicBezTo>
                <a:cubicBezTo>
                  <a:pt x="1413" y="158"/>
                  <a:pt x="1422" y="161"/>
                  <a:pt x="1429" y="165"/>
                </a:cubicBezTo>
                <a:cubicBezTo>
                  <a:pt x="1397" y="250"/>
                  <a:pt x="1397" y="250"/>
                  <a:pt x="1397" y="250"/>
                </a:cubicBezTo>
                <a:cubicBezTo>
                  <a:pt x="1393" y="247"/>
                  <a:pt x="1387" y="244"/>
                  <a:pt x="1379" y="242"/>
                </a:cubicBezTo>
                <a:cubicBezTo>
                  <a:pt x="1371" y="239"/>
                  <a:pt x="1362" y="238"/>
                  <a:pt x="1352" y="238"/>
                </a:cubicBezTo>
                <a:cubicBezTo>
                  <a:pt x="1330" y="238"/>
                  <a:pt x="1313" y="244"/>
                  <a:pt x="1299" y="257"/>
                </a:cubicBezTo>
                <a:cubicBezTo>
                  <a:pt x="1286" y="269"/>
                  <a:pt x="1279" y="289"/>
                  <a:pt x="1279" y="318"/>
                </a:cubicBezTo>
                <a:cubicBezTo>
                  <a:pt x="1279" y="496"/>
                  <a:pt x="1279" y="496"/>
                  <a:pt x="1279" y="496"/>
                </a:cubicBezTo>
                <a:cubicBezTo>
                  <a:pt x="1194" y="496"/>
                  <a:pt x="1194" y="496"/>
                  <a:pt x="1194" y="496"/>
                </a:cubicBezTo>
                <a:lnTo>
                  <a:pt x="1194" y="158"/>
                </a:lnTo>
                <a:close/>
                <a:moveTo>
                  <a:pt x="1620" y="503"/>
                </a:moveTo>
                <a:cubicBezTo>
                  <a:pt x="1594" y="503"/>
                  <a:pt x="1571" y="498"/>
                  <a:pt x="1549" y="489"/>
                </a:cubicBezTo>
                <a:cubicBezTo>
                  <a:pt x="1527" y="480"/>
                  <a:pt x="1508" y="467"/>
                  <a:pt x="1492" y="451"/>
                </a:cubicBezTo>
                <a:cubicBezTo>
                  <a:pt x="1476" y="435"/>
                  <a:pt x="1464" y="416"/>
                  <a:pt x="1455" y="395"/>
                </a:cubicBezTo>
                <a:cubicBezTo>
                  <a:pt x="1446" y="374"/>
                  <a:pt x="1441" y="351"/>
                  <a:pt x="1441" y="327"/>
                </a:cubicBezTo>
                <a:cubicBezTo>
                  <a:pt x="1441" y="303"/>
                  <a:pt x="1446" y="280"/>
                  <a:pt x="1455" y="258"/>
                </a:cubicBezTo>
                <a:cubicBezTo>
                  <a:pt x="1464" y="237"/>
                  <a:pt x="1476" y="218"/>
                  <a:pt x="1492" y="202"/>
                </a:cubicBezTo>
                <a:cubicBezTo>
                  <a:pt x="1508" y="187"/>
                  <a:pt x="1527" y="174"/>
                  <a:pt x="1549" y="165"/>
                </a:cubicBezTo>
                <a:cubicBezTo>
                  <a:pt x="1571" y="156"/>
                  <a:pt x="1594" y="151"/>
                  <a:pt x="1620" y="151"/>
                </a:cubicBezTo>
                <a:cubicBezTo>
                  <a:pt x="1645" y="151"/>
                  <a:pt x="1668" y="156"/>
                  <a:pt x="1690" y="165"/>
                </a:cubicBezTo>
                <a:cubicBezTo>
                  <a:pt x="1712" y="174"/>
                  <a:pt x="1731" y="187"/>
                  <a:pt x="1747" y="202"/>
                </a:cubicBezTo>
                <a:cubicBezTo>
                  <a:pt x="1763" y="218"/>
                  <a:pt x="1776" y="237"/>
                  <a:pt x="1785" y="258"/>
                </a:cubicBezTo>
                <a:cubicBezTo>
                  <a:pt x="1794" y="280"/>
                  <a:pt x="1799" y="303"/>
                  <a:pt x="1799" y="327"/>
                </a:cubicBezTo>
                <a:cubicBezTo>
                  <a:pt x="1799" y="351"/>
                  <a:pt x="1794" y="374"/>
                  <a:pt x="1785" y="395"/>
                </a:cubicBezTo>
                <a:cubicBezTo>
                  <a:pt x="1776" y="416"/>
                  <a:pt x="1763" y="435"/>
                  <a:pt x="1747" y="451"/>
                </a:cubicBezTo>
                <a:cubicBezTo>
                  <a:pt x="1731" y="467"/>
                  <a:pt x="1713" y="480"/>
                  <a:pt x="1691" y="489"/>
                </a:cubicBezTo>
                <a:cubicBezTo>
                  <a:pt x="1669" y="498"/>
                  <a:pt x="1645" y="503"/>
                  <a:pt x="1620" y="503"/>
                </a:cubicBezTo>
                <a:close/>
                <a:moveTo>
                  <a:pt x="1620" y="421"/>
                </a:moveTo>
                <a:cubicBezTo>
                  <a:pt x="1633" y="421"/>
                  <a:pt x="1645" y="418"/>
                  <a:pt x="1657" y="413"/>
                </a:cubicBezTo>
                <a:cubicBezTo>
                  <a:pt x="1668" y="408"/>
                  <a:pt x="1678" y="402"/>
                  <a:pt x="1686" y="393"/>
                </a:cubicBezTo>
                <a:cubicBezTo>
                  <a:pt x="1694" y="385"/>
                  <a:pt x="1701" y="375"/>
                  <a:pt x="1706" y="364"/>
                </a:cubicBezTo>
                <a:cubicBezTo>
                  <a:pt x="1711" y="352"/>
                  <a:pt x="1713" y="340"/>
                  <a:pt x="1713" y="326"/>
                </a:cubicBezTo>
                <a:cubicBezTo>
                  <a:pt x="1713" y="313"/>
                  <a:pt x="1711" y="301"/>
                  <a:pt x="1706" y="289"/>
                </a:cubicBezTo>
                <a:cubicBezTo>
                  <a:pt x="1701" y="278"/>
                  <a:pt x="1694" y="268"/>
                  <a:pt x="1686" y="259"/>
                </a:cubicBezTo>
                <a:cubicBezTo>
                  <a:pt x="1678" y="251"/>
                  <a:pt x="1668" y="244"/>
                  <a:pt x="1657" y="239"/>
                </a:cubicBezTo>
                <a:cubicBezTo>
                  <a:pt x="1645" y="234"/>
                  <a:pt x="1633" y="232"/>
                  <a:pt x="1620" y="232"/>
                </a:cubicBezTo>
                <a:cubicBezTo>
                  <a:pt x="1607" y="232"/>
                  <a:pt x="1595" y="234"/>
                  <a:pt x="1584" y="239"/>
                </a:cubicBezTo>
                <a:cubicBezTo>
                  <a:pt x="1573" y="244"/>
                  <a:pt x="1563" y="251"/>
                  <a:pt x="1555" y="259"/>
                </a:cubicBezTo>
                <a:cubicBezTo>
                  <a:pt x="1546" y="268"/>
                  <a:pt x="1540" y="278"/>
                  <a:pt x="1535" y="289"/>
                </a:cubicBezTo>
                <a:cubicBezTo>
                  <a:pt x="1530" y="301"/>
                  <a:pt x="1528" y="313"/>
                  <a:pt x="1528" y="326"/>
                </a:cubicBezTo>
                <a:cubicBezTo>
                  <a:pt x="1528" y="340"/>
                  <a:pt x="1530" y="352"/>
                  <a:pt x="1535" y="364"/>
                </a:cubicBezTo>
                <a:cubicBezTo>
                  <a:pt x="1540" y="375"/>
                  <a:pt x="1546" y="385"/>
                  <a:pt x="1555" y="393"/>
                </a:cubicBezTo>
                <a:cubicBezTo>
                  <a:pt x="1563" y="402"/>
                  <a:pt x="1573" y="408"/>
                  <a:pt x="1584" y="413"/>
                </a:cubicBezTo>
                <a:cubicBezTo>
                  <a:pt x="1595" y="418"/>
                  <a:pt x="1607" y="421"/>
                  <a:pt x="1620" y="421"/>
                </a:cubicBezTo>
                <a:close/>
                <a:moveTo>
                  <a:pt x="0" y="158"/>
                </a:moveTo>
                <a:cubicBezTo>
                  <a:pt x="88" y="158"/>
                  <a:pt x="88" y="158"/>
                  <a:pt x="88" y="158"/>
                </a:cubicBezTo>
                <a:cubicBezTo>
                  <a:pt x="156" y="373"/>
                  <a:pt x="156" y="373"/>
                  <a:pt x="156" y="373"/>
                </a:cubicBezTo>
                <a:cubicBezTo>
                  <a:pt x="236" y="158"/>
                  <a:pt x="236" y="158"/>
                  <a:pt x="236" y="158"/>
                </a:cubicBezTo>
                <a:cubicBezTo>
                  <a:pt x="313" y="158"/>
                  <a:pt x="313" y="158"/>
                  <a:pt x="313" y="158"/>
                </a:cubicBezTo>
                <a:cubicBezTo>
                  <a:pt x="392" y="373"/>
                  <a:pt x="392" y="373"/>
                  <a:pt x="392" y="373"/>
                </a:cubicBezTo>
                <a:cubicBezTo>
                  <a:pt x="462" y="158"/>
                  <a:pt x="462" y="158"/>
                  <a:pt x="462" y="158"/>
                </a:cubicBezTo>
                <a:cubicBezTo>
                  <a:pt x="550" y="158"/>
                  <a:pt x="550" y="158"/>
                  <a:pt x="550" y="158"/>
                </a:cubicBezTo>
                <a:cubicBezTo>
                  <a:pt x="435" y="495"/>
                  <a:pt x="435" y="495"/>
                  <a:pt x="435" y="495"/>
                </a:cubicBezTo>
                <a:cubicBezTo>
                  <a:pt x="354" y="495"/>
                  <a:pt x="354" y="495"/>
                  <a:pt x="354" y="495"/>
                </a:cubicBezTo>
                <a:cubicBezTo>
                  <a:pt x="274" y="275"/>
                  <a:pt x="274" y="275"/>
                  <a:pt x="274" y="275"/>
                </a:cubicBezTo>
                <a:cubicBezTo>
                  <a:pt x="192" y="495"/>
                  <a:pt x="192" y="495"/>
                  <a:pt x="192" y="495"/>
                </a:cubicBezTo>
                <a:cubicBezTo>
                  <a:pt x="110" y="495"/>
                  <a:pt x="110" y="495"/>
                  <a:pt x="110" y="495"/>
                </a:cubicBezTo>
                <a:lnTo>
                  <a:pt x="0" y="15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ji 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úmero de diapositiva"/>
          <p:cNvSpPr txBox="1"/>
          <p:nvPr userDrawn="1"/>
        </p:nvSpPr>
        <p:spPr>
          <a:xfrm>
            <a:off x="11516762" y="6509914"/>
            <a:ext cx="548640" cy="91440"/>
          </a:xfrm>
          <a:prstGeom prst="rect">
            <a:avLst/>
          </a:prstGeom>
        </p:spPr>
        <p:txBody>
          <a:bodyPr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7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enorite" pitchFamily="2" charset="0"/>
                <a:ea typeface="+mn-ea"/>
                <a:cs typeface="+mn-cs"/>
                <a:sym typeface="Tenorite Regular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9pPr>
          </a:lstStyle>
          <a:p>
            <a:fld id="{86CB4B4D-7CA3-9044-876B-883B54F8677D}" type="slidenum">
              <a:rPr lang="en-US" sz="800" smtClean="0"/>
            </a:fld>
            <a:endParaRPr lang="en-US" sz="800"/>
          </a:p>
        </p:txBody>
      </p:sp>
      <p:sp>
        <p:nvSpPr>
          <p:cNvPr id="5" name="Freeform 4"/>
          <p:cNvSpPr>
            <a:spLocks noEditPoints="1"/>
          </p:cNvSpPr>
          <p:nvPr userDrawn="1"/>
        </p:nvSpPr>
        <p:spPr bwMode="auto">
          <a:xfrm>
            <a:off x="10784911" y="6479382"/>
            <a:ext cx="468874" cy="173633"/>
          </a:xfrm>
          <a:custGeom>
            <a:avLst/>
            <a:gdLst>
              <a:gd name="T0" fmla="*/ 698 w 1799"/>
              <a:gd name="T1" fmla="*/ 158 h 664"/>
              <a:gd name="T2" fmla="*/ 610 w 1799"/>
              <a:gd name="T3" fmla="*/ 496 h 664"/>
              <a:gd name="T4" fmla="*/ 664 w 1799"/>
              <a:gd name="T5" fmla="*/ 7 h 664"/>
              <a:gd name="T6" fmla="*/ 638 w 1799"/>
              <a:gd name="T7" fmla="*/ 105 h 664"/>
              <a:gd name="T8" fmla="*/ 664 w 1799"/>
              <a:gd name="T9" fmla="*/ 7 h 664"/>
              <a:gd name="T10" fmla="*/ 907 w 1799"/>
              <a:gd name="T11" fmla="*/ 491 h 664"/>
              <a:gd name="T12" fmla="*/ 863 w 1799"/>
              <a:gd name="T13" fmla="*/ 664 h 664"/>
              <a:gd name="T14" fmla="*/ 777 w 1799"/>
              <a:gd name="T15" fmla="*/ 158 h 664"/>
              <a:gd name="T16" fmla="*/ 862 w 1799"/>
              <a:gd name="T17" fmla="*/ 205 h 664"/>
              <a:gd name="T18" fmla="*/ 969 w 1799"/>
              <a:gd name="T19" fmla="*/ 151 h 664"/>
              <a:gd name="T20" fmla="*/ 1082 w 1799"/>
              <a:gd name="T21" fmla="*/ 199 h 664"/>
              <a:gd name="T22" fmla="*/ 1131 w 1799"/>
              <a:gd name="T23" fmla="*/ 327 h 664"/>
              <a:gd name="T24" fmla="*/ 1081 w 1799"/>
              <a:gd name="T25" fmla="*/ 455 h 664"/>
              <a:gd name="T26" fmla="*/ 969 w 1799"/>
              <a:gd name="T27" fmla="*/ 503 h 664"/>
              <a:gd name="T28" fmla="*/ 988 w 1799"/>
              <a:gd name="T29" fmla="*/ 414 h 664"/>
              <a:gd name="T30" fmla="*/ 1038 w 1799"/>
              <a:gd name="T31" fmla="*/ 364 h 664"/>
              <a:gd name="T32" fmla="*/ 1038 w 1799"/>
              <a:gd name="T33" fmla="*/ 289 h 664"/>
              <a:gd name="T34" fmla="*/ 988 w 1799"/>
              <a:gd name="T35" fmla="*/ 239 h 664"/>
              <a:gd name="T36" fmla="*/ 915 w 1799"/>
              <a:gd name="T37" fmla="*/ 239 h 664"/>
              <a:gd name="T38" fmla="*/ 865 w 1799"/>
              <a:gd name="T39" fmla="*/ 289 h 664"/>
              <a:gd name="T40" fmla="*/ 865 w 1799"/>
              <a:gd name="T41" fmla="*/ 364 h 664"/>
              <a:gd name="T42" fmla="*/ 915 w 1799"/>
              <a:gd name="T43" fmla="*/ 414 h 664"/>
              <a:gd name="T44" fmla="*/ 1194 w 1799"/>
              <a:gd name="T45" fmla="*/ 158 h 664"/>
              <a:gd name="T46" fmla="*/ 1279 w 1799"/>
              <a:gd name="T47" fmla="*/ 210 h 664"/>
              <a:gd name="T48" fmla="*/ 1372 w 1799"/>
              <a:gd name="T49" fmla="*/ 152 h 664"/>
              <a:gd name="T50" fmla="*/ 1429 w 1799"/>
              <a:gd name="T51" fmla="*/ 165 h 664"/>
              <a:gd name="T52" fmla="*/ 1379 w 1799"/>
              <a:gd name="T53" fmla="*/ 242 h 664"/>
              <a:gd name="T54" fmla="*/ 1299 w 1799"/>
              <a:gd name="T55" fmla="*/ 257 h 664"/>
              <a:gd name="T56" fmla="*/ 1279 w 1799"/>
              <a:gd name="T57" fmla="*/ 496 h 664"/>
              <a:gd name="T58" fmla="*/ 1194 w 1799"/>
              <a:gd name="T59" fmla="*/ 158 h 664"/>
              <a:gd name="T60" fmla="*/ 1549 w 1799"/>
              <a:gd name="T61" fmla="*/ 489 h 664"/>
              <a:gd name="T62" fmla="*/ 1455 w 1799"/>
              <a:gd name="T63" fmla="*/ 395 h 664"/>
              <a:gd name="T64" fmla="*/ 1455 w 1799"/>
              <a:gd name="T65" fmla="*/ 258 h 664"/>
              <a:gd name="T66" fmla="*/ 1549 w 1799"/>
              <a:gd name="T67" fmla="*/ 165 h 664"/>
              <a:gd name="T68" fmla="*/ 1690 w 1799"/>
              <a:gd name="T69" fmla="*/ 165 h 664"/>
              <a:gd name="T70" fmla="*/ 1785 w 1799"/>
              <a:gd name="T71" fmla="*/ 258 h 664"/>
              <a:gd name="T72" fmla="*/ 1785 w 1799"/>
              <a:gd name="T73" fmla="*/ 395 h 664"/>
              <a:gd name="T74" fmla="*/ 1691 w 1799"/>
              <a:gd name="T75" fmla="*/ 489 h 664"/>
              <a:gd name="T76" fmla="*/ 1620 w 1799"/>
              <a:gd name="T77" fmla="*/ 421 h 664"/>
              <a:gd name="T78" fmla="*/ 1686 w 1799"/>
              <a:gd name="T79" fmla="*/ 393 h 664"/>
              <a:gd name="T80" fmla="*/ 1713 w 1799"/>
              <a:gd name="T81" fmla="*/ 326 h 664"/>
              <a:gd name="T82" fmla="*/ 1686 w 1799"/>
              <a:gd name="T83" fmla="*/ 259 h 664"/>
              <a:gd name="T84" fmla="*/ 1620 w 1799"/>
              <a:gd name="T85" fmla="*/ 232 h 664"/>
              <a:gd name="T86" fmla="*/ 1555 w 1799"/>
              <a:gd name="T87" fmla="*/ 259 h 664"/>
              <a:gd name="T88" fmla="*/ 1528 w 1799"/>
              <a:gd name="T89" fmla="*/ 326 h 664"/>
              <a:gd name="T90" fmla="*/ 1555 w 1799"/>
              <a:gd name="T91" fmla="*/ 393 h 664"/>
              <a:gd name="T92" fmla="*/ 1620 w 1799"/>
              <a:gd name="T93" fmla="*/ 421 h 664"/>
              <a:gd name="T94" fmla="*/ 88 w 1799"/>
              <a:gd name="T95" fmla="*/ 158 h 664"/>
              <a:gd name="T96" fmla="*/ 236 w 1799"/>
              <a:gd name="T97" fmla="*/ 158 h 664"/>
              <a:gd name="T98" fmla="*/ 392 w 1799"/>
              <a:gd name="T99" fmla="*/ 373 h 664"/>
              <a:gd name="T100" fmla="*/ 550 w 1799"/>
              <a:gd name="T101" fmla="*/ 158 h 664"/>
              <a:gd name="T102" fmla="*/ 354 w 1799"/>
              <a:gd name="T103" fmla="*/ 495 h 664"/>
              <a:gd name="T104" fmla="*/ 192 w 1799"/>
              <a:gd name="T105" fmla="*/ 495 h 664"/>
              <a:gd name="T106" fmla="*/ 0 w 1799"/>
              <a:gd name="T107" fmla="*/ 158 h 6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799" h="664">
                <a:moveTo>
                  <a:pt x="610" y="158"/>
                </a:moveTo>
                <a:cubicBezTo>
                  <a:pt x="698" y="158"/>
                  <a:pt x="698" y="158"/>
                  <a:pt x="698" y="158"/>
                </a:cubicBezTo>
                <a:cubicBezTo>
                  <a:pt x="698" y="496"/>
                  <a:pt x="698" y="496"/>
                  <a:pt x="698" y="496"/>
                </a:cubicBezTo>
                <a:cubicBezTo>
                  <a:pt x="610" y="496"/>
                  <a:pt x="610" y="496"/>
                  <a:pt x="610" y="496"/>
                </a:cubicBezTo>
                <a:lnTo>
                  <a:pt x="610" y="158"/>
                </a:lnTo>
                <a:close/>
                <a:moveTo>
                  <a:pt x="664" y="7"/>
                </a:moveTo>
                <a:cubicBezTo>
                  <a:pt x="637" y="0"/>
                  <a:pt x="609" y="16"/>
                  <a:pt x="602" y="43"/>
                </a:cubicBezTo>
                <a:cubicBezTo>
                  <a:pt x="595" y="70"/>
                  <a:pt x="611" y="98"/>
                  <a:pt x="638" y="105"/>
                </a:cubicBezTo>
                <a:cubicBezTo>
                  <a:pt x="665" y="112"/>
                  <a:pt x="693" y="96"/>
                  <a:pt x="700" y="69"/>
                </a:cubicBezTo>
                <a:cubicBezTo>
                  <a:pt x="707" y="42"/>
                  <a:pt x="691" y="14"/>
                  <a:pt x="664" y="7"/>
                </a:cubicBezTo>
                <a:close/>
                <a:moveTo>
                  <a:pt x="969" y="503"/>
                </a:moveTo>
                <a:cubicBezTo>
                  <a:pt x="946" y="503"/>
                  <a:pt x="926" y="499"/>
                  <a:pt x="907" y="491"/>
                </a:cubicBezTo>
                <a:cubicBezTo>
                  <a:pt x="889" y="482"/>
                  <a:pt x="874" y="470"/>
                  <a:pt x="863" y="455"/>
                </a:cubicBezTo>
                <a:cubicBezTo>
                  <a:pt x="863" y="664"/>
                  <a:pt x="863" y="664"/>
                  <a:pt x="863" y="664"/>
                </a:cubicBezTo>
                <a:cubicBezTo>
                  <a:pt x="777" y="664"/>
                  <a:pt x="777" y="664"/>
                  <a:pt x="777" y="664"/>
                </a:cubicBezTo>
                <a:cubicBezTo>
                  <a:pt x="777" y="158"/>
                  <a:pt x="777" y="158"/>
                  <a:pt x="777" y="158"/>
                </a:cubicBezTo>
                <a:cubicBezTo>
                  <a:pt x="862" y="158"/>
                  <a:pt x="862" y="158"/>
                  <a:pt x="862" y="158"/>
                </a:cubicBezTo>
                <a:cubicBezTo>
                  <a:pt x="862" y="205"/>
                  <a:pt x="862" y="205"/>
                  <a:pt x="862" y="205"/>
                </a:cubicBezTo>
                <a:cubicBezTo>
                  <a:pt x="874" y="188"/>
                  <a:pt x="888" y="175"/>
                  <a:pt x="907" y="166"/>
                </a:cubicBezTo>
                <a:cubicBezTo>
                  <a:pt x="925" y="156"/>
                  <a:pt x="946" y="151"/>
                  <a:pt x="969" y="151"/>
                </a:cubicBezTo>
                <a:cubicBezTo>
                  <a:pt x="990" y="151"/>
                  <a:pt x="1010" y="155"/>
                  <a:pt x="1030" y="163"/>
                </a:cubicBezTo>
                <a:cubicBezTo>
                  <a:pt x="1050" y="172"/>
                  <a:pt x="1067" y="183"/>
                  <a:pt x="1082" y="199"/>
                </a:cubicBezTo>
                <a:cubicBezTo>
                  <a:pt x="1097" y="214"/>
                  <a:pt x="1109" y="233"/>
                  <a:pt x="1118" y="254"/>
                </a:cubicBezTo>
                <a:cubicBezTo>
                  <a:pt x="1127" y="276"/>
                  <a:pt x="1131" y="300"/>
                  <a:pt x="1131" y="327"/>
                </a:cubicBezTo>
                <a:cubicBezTo>
                  <a:pt x="1131" y="354"/>
                  <a:pt x="1127" y="378"/>
                  <a:pt x="1118" y="400"/>
                </a:cubicBezTo>
                <a:cubicBezTo>
                  <a:pt x="1108" y="421"/>
                  <a:pt x="1096" y="440"/>
                  <a:pt x="1081" y="455"/>
                </a:cubicBezTo>
                <a:cubicBezTo>
                  <a:pt x="1066" y="471"/>
                  <a:pt x="1049" y="482"/>
                  <a:pt x="1030" y="491"/>
                </a:cubicBezTo>
                <a:cubicBezTo>
                  <a:pt x="1010" y="499"/>
                  <a:pt x="990" y="503"/>
                  <a:pt x="969" y="503"/>
                </a:cubicBezTo>
                <a:close/>
                <a:moveTo>
                  <a:pt x="952" y="421"/>
                </a:moveTo>
                <a:cubicBezTo>
                  <a:pt x="965" y="421"/>
                  <a:pt x="977" y="419"/>
                  <a:pt x="988" y="414"/>
                </a:cubicBezTo>
                <a:cubicBezTo>
                  <a:pt x="999" y="409"/>
                  <a:pt x="1009" y="402"/>
                  <a:pt x="1018" y="394"/>
                </a:cubicBezTo>
                <a:cubicBezTo>
                  <a:pt x="1026" y="385"/>
                  <a:pt x="1033" y="375"/>
                  <a:pt x="1038" y="364"/>
                </a:cubicBezTo>
                <a:cubicBezTo>
                  <a:pt x="1043" y="352"/>
                  <a:pt x="1045" y="340"/>
                  <a:pt x="1045" y="326"/>
                </a:cubicBezTo>
                <a:cubicBezTo>
                  <a:pt x="1045" y="313"/>
                  <a:pt x="1043" y="301"/>
                  <a:pt x="1038" y="289"/>
                </a:cubicBezTo>
                <a:cubicBezTo>
                  <a:pt x="1033" y="278"/>
                  <a:pt x="1026" y="268"/>
                  <a:pt x="1018" y="259"/>
                </a:cubicBezTo>
                <a:cubicBezTo>
                  <a:pt x="1009" y="251"/>
                  <a:pt x="999" y="244"/>
                  <a:pt x="988" y="239"/>
                </a:cubicBezTo>
                <a:cubicBezTo>
                  <a:pt x="977" y="234"/>
                  <a:pt x="965" y="231"/>
                  <a:pt x="952" y="231"/>
                </a:cubicBezTo>
                <a:cubicBezTo>
                  <a:pt x="938" y="231"/>
                  <a:pt x="926" y="234"/>
                  <a:pt x="915" y="239"/>
                </a:cubicBezTo>
                <a:cubicBezTo>
                  <a:pt x="903" y="244"/>
                  <a:pt x="893" y="251"/>
                  <a:pt x="885" y="259"/>
                </a:cubicBezTo>
                <a:cubicBezTo>
                  <a:pt x="877" y="268"/>
                  <a:pt x="870" y="278"/>
                  <a:pt x="865" y="289"/>
                </a:cubicBezTo>
                <a:cubicBezTo>
                  <a:pt x="860" y="301"/>
                  <a:pt x="858" y="313"/>
                  <a:pt x="858" y="326"/>
                </a:cubicBezTo>
                <a:cubicBezTo>
                  <a:pt x="858" y="340"/>
                  <a:pt x="860" y="352"/>
                  <a:pt x="865" y="364"/>
                </a:cubicBezTo>
                <a:cubicBezTo>
                  <a:pt x="870" y="375"/>
                  <a:pt x="877" y="385"/>
                  <a:pt x="885" y="394"/>
                </a:cubicBezTo>
                <a:cubicBezTo>
                  <a:pt x="893" y="402"/>
                  <a:pt x="903" y="409"/>
                  <a:pt x="915" y="414"/>
                </a:cubicBezTo>
                <a:cubicBezTo>
                  <a:pt x="926" y="419"/>
                  <a:pt x="938" y="421"/>
                  <a:pt x="952" y="421"/>
                </a:cubicBezTo>
                <a:close/>
                <a:moveTo>
                  <a:pt x="1194" y="158"/>
                </a:moveTo>
                <a:cubicBezTo>
                  <a:pt x="1279" y="158"/>
                  <a:pt x="1279" y="158"/>
                  <a:pt x="1279" y="158"/>
                </a:cubicBezTo>
                <a:cubicBezTo>
                  <a:pt x="1279" y="210"/>
                  <a:pt x="1279" y="210"/>
                  <a:pt x="1279" y="210"/>
                </a:cubicBezTo>
                <a:cubicBezTo>
                  <a:pt x="1287" y="190"/>
                  <a:pt x="1299" y="175"/>
                  <a:pt x="1315" y="166"/>
                </a:cubicBezTo>
                <a:cubicBezTo>
                  <a:pt x="1331" y="157"/>
                  <a:pt x="1350" y="152"/>
                  <a:pt x="1372" y="152"/>
                </a:cubicBezTo>
                <a:cubicBezTo>
                  <a:pt x="1383" y="152"/>
                  <a:pt x="1394" y="153"/>
                  <a:pt x="1403" y="156"/>
                </a:cubicBezTo>
                <a:cubicBezTo>
                  <a:pt x="1413" y="158"/>
                  <a:pt x="1422" y="161"/>
                  <a:pt x="1429" y="165"/>
                </a:cubicBezTo>
                <a:cubicBezTo>
                  <a:pt x="1397" y="250"/>
                  <a:pt x="1397" y="250"/>
                  <a:pt x="1397" y="250"/>
                </a:cubicBezTo>
                <a:cubicBezTo>
                  <a:pt x="1393" y="247"/>
                  <a:pt x="1387" y="244"/>
                  <a:pt x="1379" y="242"/>
                </a:cubicBezTo>
                <a:cubicBezTo>
                  <a:pt x="1371" y="239"/>
                  <a:pt x="1362" y="238"/>
                  <a:pt x="1352" y="238"/>
                </a:cubicBezTo>
                <a:cubicBezTo>
                  <a:pt x="1330" y="238"/>
                  <a:pt x="1313" y="244"/>
                  <a:pt x="1299" y="257"/>
                </a:cubicBezTo>
                <a:cubicBezTo>
                  <a:pt x="1286" y="269"/>
                  <a:pt x="1279" y="289"/>
                  <a:pt x="1279" y="318"/>
                </a:cubicBezTo>
                <a:cubicBezTo>
                  <a:pt x="1279" y="496"/>
                  <a:pt x="1279" y="496"/>
                  <a:pt x="1279" y="496"/>
                </a:cubicBezTo>
                <a:cubicBezTo>
                  <a:pt x="1194" y="496"/>
                  <a:pt x="1194" y="496"/>
                  <a:pt x="1194" y="496"/>
                </a:cubicBezTo>
                <a:lnTo>
                  <a:pt x="1194" y="158"/>
                </a:lnTo>
                <a:close/>
                <a:moveTo>
                  <a:pt x="1620" y="503"/>
                </a:moveTo>
                <a:cubicBezTo>
                  <a:pt x="1594" y="503"/>
                  <a:pt x="1571" y="498"/>
                  <a:pt x="1549" y="489"/>
                </a:cubicBezTo>
                <a:cubicBezTo>
                  <a:pt x="1527" y="480"/>
                  <a:pt x="1508" y="467"/>
                  <a:pt x="1492" y="451"/>
                </a:cubicBezTo>
                <a:cubicBezTo>
                  <a:pt x="1476" y="435"/>
                  <a:pt x="1464" y="416"/>
                  <a:pt x="1455" y="395"/>
                </a:cubicBezTo>
                <a:cubicBezTo>
                  <a:pt x="1446" y="374"/>
                  <a:pt x="1441" y="351"/>
                  <a:pt x="1441" y="327"/>
                </a:cubicBezTo>
                <a:cubicBezTo>
                  <a:pt x="1441" y="303"/>
                  <a:pt x="1446" y="280"/>
                  <a:pt x="1455" y="258"/>
                </a:cubicBezTo>
                <a:cubicBezTo>
                  <a:pt x="1464" y="237"/>
                  <a:pt x="1476" y="218"/>
                  <a:pt x="1492" y="202"/>
                </a:cubicBezTo>
                <a:cubicBezTo>
                  <a:pt x="1508" y="187"/>
                  <a:pt x="1527" y="174"/>
                  <a:pt x="1549" y="165"/>
                </a:cubicBezTo>
                <a:cubicBezTo>
                  <a:pt x="1571" y="156"/>
                  <a:pt x="1594" y="151"/>
                  <a:pt x="1620" y="151"/>
                </a:cubicBezTo>
                <a:cubicBezTo>
                  <a:pt x="1645" y="151"/>
                  <a:pt x="1668" y="156"/>
                  <a:pt x="1690" y="165"/>
                </a:cubicBezTo>
                <a:cubicBezTo>
                  <a:pt x="1712" y="174"/>
                  <a:pt x="1731" y="187"/>
                  <a:pt x="1747" y="202"/>
                </a:cubicBezTo>
                <a:cubicBezTo>
                  <a:pt x="1763" y="218"/>
                  <a:pt x="1776" y="237"/>
                  <a:pt x="1785" y="258"/>
                </a:cubicBezTo>
                <a:cubicBezTo>
                  <a:pt x="1794" y="280"/>
                  <a:pt x="1799" y="303"/>
                  <a:pt x="1799" y="327"/>
                </a:cubicBezTo>
                <a:cubicBezTo>
                  <a:pt x="1799" y="351"/>
                  <a:pt x="1794" y="374"/>
                  <a:pt x="1785" y="395"/>
                </a:cubicBezTo>
                <a:cubicBezTo>
                  <a:pt x="1776" y="416"/>
                  <a:pt x="1763" y="435"/>
                  <a:pt x="1747" y="451"/>
                </a:cubicBezTo>
                <a:cubicBezTo>
                  <a:pt x="1731" y="467"/>
                  <a:pt x="1713" y="480"/>
                  <a:pt x="1691" y="489"/>
                </a:cubicBezTo>
                <a:cubicBezTo>
                  <a:pt x="1669" y="498"/>
                  <a:pt x="1645" y="503"/>
                  <a:pt x="1620" y="503"/>
                </a:cubicBezTo>
                <a:close/>
                <a:moveTo>
                  <a:pt x="1620" y="421"/>
                </a:moveTo>
                <a:cubicBezTo>
                  <a:pt x="1633" y="421"/>
                  <a:pt x="1645" y="418"/>
                  <a:pt x="1657" y="413"/>
                </a:cubicBezTo>
                <a:cubicBezTo>
                  <a:pt x="1668" y="408"/>
                  <a:pt x="1678" y="402"/>
                  <a:pt x="1686" y="393"/>
                </a:cubicBezTo>
                <a:cubicBezTo>
                  <a:pt x="1694" y="385"/>
                  <a:pt x="1701" y="375"/>
                  <a:pt x="1706" y="364"/>
                </a:cubicBezTo>
                <a:cubicBezTo>
                  <a:pt x="1711" y="352"/>
                  <a:pt x="1713" y="340"/>
                  <a:pt x="1713" y="326"/>
                </a:cubicBezTo>
                <a:cubicBezTo>
                  <a:pt x="1713" y="313"/>
                  <a:pt x="1711" y="301"/>
                  <a:pt x="1706" y="289"/>
                </a:cubicBezTo>
                <a:cubicBezTo>
                  <a:pt x="1701" y="278"/>
                  <a:pt x="1694" y="268"/>
                  <a:pt x="1686" y="259"/>
                </a:cubicBezTo>
                <a:cubicBezTo>
                  <a:pt x="1678" y="251"/>
                  <a:pt x="1668" y="244"/>
                  <a:pt x="1657" y="239"/>
                </a:cubicBezTo>
                <a:cubicBezTo>
                  <a:pt x="1645" y="234"/>
                  <a:pt x="1633" y="232"/>
                  <a:pt x="1620" y="232"/>
                </a:cubicBezTo>
                <a:cubicBezTo>
                  <a:pt x="1607" y="232"/>
                  <a:pt x="1595" y="234"/>
                  <a:pt x="1584" y="239"/>
                </a:cubicBezTo>
                <a:cubicBezTo>
                  <a:pt x="1573" y="244"/>
                  <a:pt x="1563" y="251"/>
                  <a:pt x="1555" y="259"/>
                </a:cubicBezTo>
                <a:cubicBezTo>
                  <a:pt x="1546" y="268"/>
                  <a:pt x="1540" y="278"/>
                  <a:pt x="1535" y="289"/>
                </a:cubicBezTo>
                <a:cubicBezTo>
                  <a:pt x="1530" y="301"/>
                  <a:pt x="1528" y="313"/>
                  <a:pt x="1528" y="326"/>
                </a:cubicBezTo>
                <a:cubicBezTo>
                  <a:pt x="1528" y="340"/>
                  <a:pt x="1530" y="352"/>
                  <a:pt x="1535" y="364"/>
                </a:cubicBezTo>
                <a:cubicBezTo>
                  <a:pt x="1540" y="375"/>
                  <a:pt x="1546" y="385"/>
                  <a:pt x="1555" y="393"/>
                </a:cubicBezTo>
                <a:cubicBezTo>
                  <a:pt x="1563" y="402"/>
                  <a:pt x="1573" y="408"/>
                  <a:pt x="1584" y="413"/>
                </a:cubicBezTo>
                <a:cubicBezTo>
                  <a:pt x="1595" y="418"/>
                  <a:pt x="1607" y="421"/>
                  <a:pt x="1620" y="421"/>
                </a:cubicBezTo>
                <a:close/>
                <a:moveTo>
                  <a:pt x="0" y="158"/>
                </a:moveTo>
                <a:cubicBezTo>
                  <a:pt x="88" y="158"/>
                  <a:pt x="88" y="158"/>
                  <a:pt x="88" y="158"/>
                </a:cubicBezTo>
                <a:cubicBezTo>
                  <a:pt x="156" y="373"/>
                  <a:pt x="156" y="373"/>
                  <a:pt x="156" y="373"/>
                </a:cubicBezTo>
                <a:cubicBezTo>
                  <a:pt x="236" y="158"/>
                  <a:pt x="236" y="158"/>
                  <a:pt x="236" y="158"/>
                </a:cubicBezTo>
                <a:cubicBezTo>
                  <a:pt x="313" y="158"/>
                  <a:pt x="313" y="158"/>
                  <a:pt x="313" y="158"/>
                </a:cubicBezTo>
                <a:cubicBezTo>
                  <a:pt x="392" y="373"/>
                  <a:pt x="392" y="373"/>
                  <a:pt x="392" y="373"/>
                </a:cubicBezTo>
                <a:cubicBezTo>
                  <a:pt x="462" y="158"/>
                  <a:pt x="462" y="158"/>
                  <a:pt x="462" y="158"/>
                </a:cubicBezTo>
                <a:cubicBezTo>
                  <a:pt x="550" y="158"/>
                  <a:pt x="550" y="158"/>
                  <a:pt x="550" y="158"/>
                </a:cubicBezTo>
                <a:cubicBezTo>
                  <a:pt x="435" y="495"/>
                  <a:pt x="435" y="495"/>
                  <a:pt x="435" y="495"/>
                </a:cubicBezTo>
                <a:cubicBezTo>
                  <a:pt x="354" y="495"/>
                  <a:pt x="354" y="495"/>
                  <a:pt x="354" y="495"/>
                </a:cubicBezTo>
                <a:cubicBezTo>
                  <a:pt x="274" y="275"/>
                  <a:pt x="274" y="275"/>
                  <a:pt x="274" y="275"/>
                </a:cubicBezTo>
                <a:cubicBezTo>
                  <a:pt x="192" y="495"/>
                  <a:pt x="192" y="495"/>
                  <a:pt x="192" y="495"/>
                </a:cubicBezTo>
                <a:cubicBezTo>
                  <a:pt x="110" y="495"/>
                  <a:pt x="110" y="495"/>
                  <a:pt x="110" y="495"/>
                </a:cubicBezTo>
                <a:lnTo>
                  <a:pt x="0" y="15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674741" y="365760"/>
            <a:ext cx="10842022" cy="685800"/>
          </a:xfrm>
        </p:spPr>
        <p:txBody>
          <a:bodyPr anchor="t"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add title</a:t>
            </a:r>
            <a:endParaRPr lang="en-US"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ji Title_with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Número de diapositiva"/>
          <p:cNvSpPr txBox="1"/>
          <p:nvPr userDrawn="1"/>
        </p:nvSpPr>
        <p:spPr>
          <a:xfrm>
            <a:off x="11516762" y="6509914"/>
            <a:ext cx="548640" cy="91440"/>
          </a:xfrm>
          <a:prstGeom prst="rect">
            <a:avLst/>
          </a:prstGeom>
        </p:spPr>
        <p:txBody>
          <a:bodyPr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7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enorite" pitchFamily="2" charset="0"/>
                <a:ea typeface="+mn-ea"/>
                <a:cs typeface="+mn-cs"/>
                <a:sym typeface="Tenorite Regular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9pPr>
          </a:lstStyle>
          <a:p>
            <a:fld id="{86CB4B4D-7CA3-9044-876B-883B54F8677D}" type="slidenum">
              <a:rPr lang="en-US" sz="800" smtClean="0"/>
            </a:fld>
            <a:endParaRPr lang="en-US" sz="800"/>
          </a:p>
        </p:txBody>
      </p:sp>
      <p:sp>
        <p:nvSpPr>
          <p:cNvPr id="6" name="Freeform 5"/>
          <p:cNvSpPr>
            <a:spLocks noEditPoints="1"/>
          </p:cNvSpPr>
          <p:nvPr userDrawn="1"/>
        </p:nvSpPr>
        <p:spPr bwMode="auto">
          <a:xfrm>
            <a:off x="10784911" y="6479382"/>
            <a:ext cx="468874" cy="173633"/>
          </a:xfrm>
          <a:custGeom>
            <a:avLst/>
            <a:gdLst>
              <a:gd name="T0" fmla="*/ 698 w 1799"/>
              <a:gd name="T1" fmla="*/ 158 h 664"/>
              <a:gd name="T2" fmla="*/ 610 w 1799"/>
              <a:gd name="T3" fmla="*/ 496 h 664"/>
              <a:gd name="T4" fmla="*/ 664 w 1799"/>
              <a:gd name="T5" fmla="*/ 7 h 664"/>
              <a:gd name="T6" fmla="*/ 638 w 1799"/>
              <a:gd name="T7" fmla="*/ 105 h 664"/>
              <a:gd name="T8" fmla="*/ 664 w 1799"/>
              <a:gd name="T9" fmla="*/ 7 h 664"/>
              <a:gd name="T10" fmla="*/ 907 w 1799"/>
              <a:gd name="T11" fmla="*/ 491 h 664"/>
              <a:gd name="T12" fmla="*/ 863 w 1799"/>
              <a:gd name="T13" fmla="*/ 664 h 664"/>
              <a:gd name="T14" fmla="*/ 777 w 1799"/>
              <a:gd name="T15" fmla="*/ 158 h 664"/>
              <a:gd name="T16" fmla="*/ 862 w 1799"/>
              <a:gd name="T17" fmla="*/ 205 h 664"/>
              <a:gd name="T18" fmla="*/ 969 w 1799"/>
              <a:gd name="T19" fmla="*/ 151 h 664"/>
              <a:gd name="T20" fmla="*/ 1082 w 1799"/>
              <a:gd name="T21" fmla="*/ 199 h 664"/>
              <a:gd name="T22" fmla="*/ 1131 w 1799"/>
              <a:gd name="T23" fmla="*/ 327 h 664"/>
              <a:gd name="T24" fmla="*/ 1081 w 1799"/>
              <a:gd name="T25" fmla="*/ 455 h 664"/>
              <a:gd name="T26" fmla="*/ 969 w 1799"/>
              <a:gd name="T27" fmla="*/ 503 h 664"/>
              <a:gd name="T28" fmla="*/ 988 w 1799"/>
              <a:gd name="T29" fmla="*/ 414 h 664"/>
              <a:gd name="T30" fmla="*/ 1038 w 1799"/>
              <a:gd name="T31" fmla="*/ 364 h 664"/>
              <a:gd name="T32" fmla="*/ 1038 w 1799"/>
              <a:gd name="T33" fmla="*/ 289 h 664"/>
              <a:gd name="T34" fmla="*/ 988 w 1799"/>
              <a:gd name="T35" fmla="*/ 239 h 664"/>
              <a:gd name="T36" fmla="*/ 915 w 1799"/>
              <a:gd name="T37" fmla="*/ 239 h 664"/>
              <a:gd name="T38" fmla="*/ 865 w 1799"/>
              <a:gd name="T39" fmla="*/ 289 h 664"/>
              <a:gd name="T40" fmla="*/ 865 w 1799"/>
              <a:gd name="T41" fmla="*/ 364 h 664"/>
              <a:gd name="T42" fmla="*/ 915 w 1799"/>
              <a:gd name="T43" fmla="*/ 414 h 664"/>
              <a:gd name="T44" fmla="*/ 1194 w 1799"/>
              <a:gd name="T45" fmla="*/ 158 h 664"/>
              <a:gd name="T46" fmla="*/ 1279 w 1799"/>
              <a:gd name="T47" fmla="*/ 210 h 664"/>
              <a:gd name="T48" fmla="*/ 1372 w 1799"/>
              <a:gd name="T49" fmla="*/ 152 h 664"/>
              <a:gd name="T50" fmla="*/ 1429 w 1799"/>
              <a:gd name="T51" fmla="*/ 165 h 664"/>
              <a:gd name="T52" fmla="*/ 1379 w 1799"/>
              <a:gd name="T53" fmla="*/ 242 h 664"/>
              <a:gd name="T54" fmla="*/ 1299 w 1799"/>
              <a:gd name="T55" fmla="*/ 257 h 664"/>
              <a:gd name="T56" fmla="*/ 1279 w 1799"/>
              <a:gd name="T57" fmla="*/ 496 h 664"/>
              <a:gd name="T58" fmla="*/ 1194 w 1799"/>
              <a:gd name="T59" fmla="*/ 158 h 664"/>
              <a:gd name="T60" fmla="*/ 1549 w 1799"/>
              <a:gd name="T61" fmla="*/ 489 h 664"/>
              <a:gd name="T62" fmla="*/ 1455 w 1799"/>
              <a:gd name="T63" fmla="*/ 395 h 664"/>
              <a:gd name="T64" fmla="*/ 1455 w 1799"/>
              <a:gd name="T65" fmla="*/ 258 h 664"/>
              <a:gd name="T66" fmla="*/ 1549 w 1799"/>
              <a:gd name="T67" fmla="*/ 165 h 664"/>
              <a:gd name="T68" fmla="*/ 1690 w 1799"/>
              <a:gd name="T69" fmla="*/ 165 h 664"/>
              <a:gd name="T70" fmla="*/ 1785 w 1799"/>
              <a:gd name="T71" fmla="*/ 258 h 664"/>
              <a:gd name="T72" fmla="*/ 1785 w 1799"/>
              <a:gd name="T73" fmla="*/ 395 h 664"/>
              <a:gd name="T74" fmla="*/ 1691 w 1799"/>
              <a:gd name="T75" fmla="*/ 489 h 664"/>
              <a:gd name="T76" fmla="*/ 1620 w 1799"/>
              <a:gd name="T77" fmla="*/ 421 h 664"/>
              <a:gd name="T78" fmla="*/ 1686 w 1799"/>
              <a:gd name="T79" fmla="*/ 393 h 664"/>
              <a:gd name="T80" fmla="*/ 1713 w 1799"/>
              <a:gd name="T81" fmla="*/ 326 h 664"/>
              <a:gd name="T82" fmla="*/ 1686 w 1799"/>
              <a:gd name="T83" fmla="*/ 259 h 664"/>
              <a:gd name="T84" fmla="*/ 1620 w 1799"/>
              <a:gd name="T85" fmla="*/ 232 h 664"/>
              <a:gd name="T86" fmla="*/ 1555 w 1799"/>
              <a:gd name="T87" fmla="*/ 259 h 664"/>
              <a:gd name="T88" fmla="*/ 1528 w 1799"/>
              <a:gd name="T89" fmla="*/ 326 h 664"/>
              <a:gd name="T90" fmla="*/ 1555 w 1799"/>
              <a:gd name="T91" fmla="*/ 393 h 664"/>
              <a:gd name="T92" fmla="*/ 1620 w 1799"/>
              <a:gd name="T93" fmla="*/ 421 h 664"/>
              <a:gd name="T94" fmla="*/ 88 w 1799"/>
              <a:gd name="T95" fmla="*/ 158 h 664"/>
              <a:gd name="T96" fmla="*/ 236 w 1799"/>
              <a:gd name="T97" fmla="*/ 158 h 664"/>
              <a:gd name="T98" fmla="*/ 392 w 1799"/>
              <a:gd name="T99" fmla="*/ 373 h 664"/>
              <a:gd name="T100" fmla="*/ 550 w 1799"/>
              <a:gd name="T101" fmla="*/ 158 h 664"/>
              <a:gd name="T102" fmla="*/ 354 w 1799"/>
              <a:gd name="T103" fmla="*/ 495 h 664"/>
              <a:gd name="T104" fmla="*/ 192 w 1799"/>
              <a:gd name="T105" fmla="*/ 495 h 664"/>
              <a:gd name="T106" fmla="*/ 0 w 1799"/>
              <a:gd name="T107" fmla="*/ 158 h 6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799" h="664">
                <a:moveTo>
                  <a:pt x="610" y="158"/>
                </a:moveTo>
                <a:cubicBezTo>
                  <a:pt x="698" y="158"/>
                  <a:pt x="698" y="158"/>
                  <a:pt x="698" y="158"/>
                </a:cubicBezTo>
                <a:cubicBezTo>
                  <a:pt x="698" y="496"/>
                  <a:pt x="698" y="496"/>
                  <a:pt x="698" y="496"/>
                </a:cubicBezTo>
                <a:cubicBezTo>
                  <a:pt x="610" y="496"/>
                  <a:pt x="610" y="496"/>
                  <a:pt x="610" y="496"/>
                </a:cubicBezTo>
                <a:lnTo>
                  <a:pt x="610" y="158"/>
                </a:lnTo>
                <a:close/>
                <a:moveTo>
                  <a:pt x="664" y="7"/>
                </a:moveTo>
                <a:cubicBezTo>
                  <a:pt x="637" y="0"/>
                  <a:pt x="609" y="16"/>
                  <a:pt x="602" y="43"/>
                </a:cubicBezTo>
                <a:cubicBezTo>
                  <a:pt x="595" y="70"/>
                  <a:pt x="611" y="98"/>
                  <a:pt x="638" y="105"/>
                </a:cubicBezTo>
                <a:cubicBezTo>
                  <a:pt x="665" y="112"/>
                  <a:pt x="693" y="96"/>
                  <a:pt x="700" y="69"/>
                </a:cubicBezTo>
                <a:cubicBezTo>
                  <a:pt x="707" y="42"/>
                  <a:pt x="691" y="14"/>
                  <a:pt x="664" y="7"/>
                </a:cubicBezTo>
                <a:close/>
                <a:moveTo>
                  <a:pt x="969" y="503"/>
                </a:moveTo>
                <a:cubicBezTo>
                  <a:pt x="946" y="503"/>
                  <a:pt x="926" y="499"/>
                  <a:pt x="907" y="491"/>
                </a:cubicBezTo>
                <a:cubicBezTo>
                  <a:pt x="889" y="482"/>
                  <a:pt x="874" y="470"/>
                  <a:pt x="863" y="455"/>
                </a:cubicBezTo>
                <a:cubicBezTo>
                  <a:pt x="863" y="664"/>
                  <a:pt x="863" y="664"/>
                  <a:pt x="863" y="664"/>
                </a:cubicBezTo>
                <a:cubicBezTo>
                  <a:pt x="777" y="664"/>
                  <a:pt x="777" y="664"/>
                  <a:pt x="777" y="664"/>
                </a:cubicBezTo>
                <a:cubicBezTo>
                  <a:pt x="777" y="158"/>
                  <a:pt x="777" y="158"/>
                  <a:pt x="777" y="158"/>
                </a:cubicBezTo>
                <a:cubicBezTo>
                  <a:pt x="862" y="158"/>
                  <a:pt x="862" y="158"/>
                  <a:pt x="862" y="158"/>
                </a:cubicBezTo>
                <a:cubicBezTo>
                  <a:pt x="862" y="205"/>
                  <a:pt x="862" y="205"/>
                  <a:pt x="862" y="205"/>
                </a:cubicBezTo>
                <a:cubicBezTo>
                  <a:pt x="874" y="188"/>
                  <a:pt x="888" y="175"/>
                  <a:pt x="907" y="166"/>
                </a:cubicBezTo>
                <a:cubicBezTo>
                  <a:pt x="925" y="156"/>
                  <a:pt x="946" y="151"/>
                  <a:pt x="969" y="151"/>
                </a:cubicBezTo>
                <a:cubicBezTo>
                  <a:pt x="990" y="151"/>
                  <a:pt x="1010" y="155"/>
                  <a:pt x="1030" y="163"/>
                </a:cubicBezTo>
                <a:cubicBezTo>
                  <a:pt x="1050" y="172"/>
                  <a:pt x="1067" y="183"/>
                  <a:pt x="1082" y="199"/>
                </a:cubicBezTo>
                <a:cubicBezTo>
                  <a:pt x="1097" y="214"/>
                  <a:pt x="1109" y="233"/>
                  <a:pt x="1118" y="254"/>
                </a:cubicBezTo>
                <a:cubicBezTo>
                  <a:pt x="1127" y="276"/>
                  <a:pt x="1131" y="300"/>
                  <a:pt x="1131" y="327"/>
                </a:cubicBezTo>
                <a:cubicBezTo>
                  <a:pt x="1131" y="354"/>
                  <a:pt x="1127" y="378"/>
                  <a:pt x="1118" y="400"/>
                </a:cubicBezTo>
                <a:cubicBezTo>
                  <a:pt x="1108" y="421"/>
                  <a:pt x="1096" y="440"/>
                  <a:pt x="1081" y="455"/>
                </a:cubicBezTo>
                <a:cubicBezTo>
                  <a:pt x="1066" y="471"/>
                  <a:pt x="1049" y="482"/>
                  <a:pt x="1030" y="491"/>
                </a:cubicBezTo>
                <a:cubicBezTo>
                  <a:pt x="1010" y="499"/>
                  <a:pt x="990" y="503"/>
                  <a:pt x="969" y="503"/>
                </a:cubicBezTo>
                <a:close/>
                <a:moveTo>
                  <a:pt x="952" y="421"/>
                </a:moveTo>
                <a:cubicBezTo>
                  <a:pt x="965" y="421"/>
                  <a:pt x="977" y="419"/>
                  <a:pt x="988" y="414"/>
                </a:cubicBezTo>
                <a:cubicBezTo>
                  <a:pt x="999" y="409"/>
                  <a:pt x="1009" y="402"/>
                  <a:pt x="1018" y="394"/>
                </a:cubicBezTo>
                <a:cubicBezTo>
                  <a:pt x="1026" y="385"/>
                  <a:pt x="1033" y="375"/>
                  <a:pt x="1038" y="364"/>
                </a:cubicBezTo>
                <a:cubicBezTo>
                  <a:pt x="1043" y="352"/>
                  <a:pt x="1045" y="340"/>
                  <a:pt x="1045" y="326"/>
                </a:cubicBezTo>
                <a:cubicBezTo>
                  <a:pt x="1045" y="313"/>
                  <a:pt x="1043" y="301"/>
                  <a:pt x="1038" y="289"/>
                </a:cubicBezTo>
                <a:cubicBezTo>
                  <a:pt x="1033" y="278"/>
                  <a:pt x="1026" y="268"/>
                  <a:pt x="1018" y="259"/>
                </a:cubicBezTo>
                <a:cubicBezTo>
                  <a:pt x="1009" y="251"/>
                  <a:pt x="999" y="244"/>
                  <a:pt x="988" y="239"/>
                </a:cubicBezTo>
                <a:cubicBezTo>
                  <a:pt x="977" y="234"/>
                  <a:pt x="965" y="231"/>
                  <a:pt x="952" y="231"/>
                </a:cubicBezTo>
                <a:cubicBezTo>
                  <a:pt x="938" y="231"/>
                  <a:pt x="926" y="234"/>
                  <a:pt x="915" y="239"/>
                </a:cubicBezTo>
                <a:cubicBezTo>
                  <a:pt x="903" y="244"/>
                  <a:pt x="893" y="251"/>
                  <a:pt x="885" y="259"/>
                </a:cubicBezTo>
                <a:cubicBezTo>
                  <a:pt x="877" y="268"/>
                  <a:pt x="870" y="278"/>
                  <a:pt x="865" y="289"/>
                </a:cubicBezTo>
                <a:cubicBezTo>
                  <a:pt x="860" y="301"/>
                  <a:pt x="858" y="313"/>
                  <a:pt x="858" y="326"/>
                </a:cubicBezTo>
                <a:cubicBezTo>
                  <a:pt x="858" y="340"/>
                  <a:pt x="860" y="352"/>
                  <a:pt x="865" y="364"/>
                </a:cubicBezTo>
                <a:cubicBezTo>
                  <a:pt x="870" y="375"/>
                  <a:pt x="877" y="385"/>
                  <a:pt x="885" y="394"/>
                </a:cubicBezTo>
                <a:cubicBezTo>
                  <a:pt x="893" y="402"/>
                  <a:pt x="903" y="409"/>
                  <a:pt x="915" y="414"/>
                </a:cubicBezTo>
                <a:cubicBezTo>
                  <a:pt x="926" y="419"/>
                  <a:pt x="938" y="421"/>
                  <a:pt x="952" y="421"/>
                </a:cubicBezTo>
                <a:close/>
                <a:moveTo>
                  <a:pt x="1194" y="158"/>
                </a:moveTo>
                <a:cubicBezTo>
                  <a:pt x="1279" y="158"/>
                  <a:pt x="1279" y="158"/>
                  <a:pt x="1279" y="158"/>
                </a:cubicBezTo>
                <a:cubicBezTo>
                  <a:pt x="1279" y="210"/>
                  <a:pt x="1279" y="210"/>
                  <a:pt x="1279" y="210"/>
                </a:cubicBezTo>
                <a:cubicBezTo>
                  <a:pt x="1287" y="190"/>
                  <a:pt x="1299" y="175"/>
                  <a:pt x="1315" y="166"/>
                </a:cubicBezTo>
                <a:cubicBezTo>
                  <a:pt x="1331" y="157"/>
                  <a:pt x="1350" y="152"/>
                  <a:pt x="1372" y="152"/>
                </a:cubicBezTo>
                <a:cubicBezTo>
                  <a:pt x="1383" y="152"/>
                  <a:pt x="1394" y="153"/>
                  <a:pt x="1403" y="156"/>
                </a:cubicBezTo>
                <a:cubicBezTo>
                  <a:pt x="1413" y="158"/>
                  <a:pt x="1422" y="161"/>
                  <a:pt x="1429" y="165"/>
                </a:cubicBezTo>
                <a:cubicBezTo>
                  <a:pt x="1397" y="250"/>
                  <a:pt x="1397" y="250"/>
                  <a:pt x="1397" y="250"/>
                </a:cubicBezTo>
                <a:cubicBezTo>
                  <a:pt x="1393" y="247"/>
                  <a:pt x="1387" y="244"/>
                  <a:pt x="1379" y="242"/>
                </a:cubicBezTo>
                <a:cubicBezTo>
                  <a:pt x="1371" y="239"/>
                  <a:pt x="1362" y="238"/>
                  <a:pt x="1352" y="238"/>
                </a:cubicBezTo>
                <a:cubicBezTo>
                  <a:pt x="1330" y="238"/>
                  <a:pt x="1313" y="244"/>
                  <a:pt x="1299" y="257"/>
                </a:cubicBezTo>
                <a:cubicBezTo>
                  <a:pt x="1286" y="269"/>
                  <a:pt x="1279" y="289"/>
                  <a:pt x="1279" y="318"/>
                </a:cubicBezTo>
                <a:cubicBezTo>
                  <a:pt x="1279" y="496"/>
                  <a:pt x="1279" y="496"/>
                  <a:pt x="1279" y="496"/>
                </a:cubicBezTo>
                <a:cubicBezTo>
                  <a:pt x="1194" y="496"/>
                  <a:pt x="1194" y="496"/>
                  <a:pt x="1194" y="496"/>
                </a:cubicBezTo>
                <a:lnTo>
                  <a:pt x="1194" y="158"/>
                </a:lnTo>
                <a:close/>
                <a:moveTo>
                  <a:pt x="1620" y="503"/>
                </a:moveTo>
                <a:cubicBezTo>
                  <a:pt x="1594" y="503"/>
                  <a:pt x="1571" y="498"/>
                  <a:pt x="1549" y="489"/>
                </a:cubicBezTo>
                <a:cubicBezTo>
                  <a:pt x="1527" y="480"/>
                  <a:pt x="1508" y="467"/>
                  <a:pt x="1492" y="451"/>
                </a:cubicBezTo>
                <a:cubicBezTo>
                  <a:pt x="1476" y="435"/>
                  <a:pt x="1464" y="416"/>
                  <a:pt x="1455" y="395"/>
                </a:cubicBezTo>
                <a:cubicBezTo>
                  <a:pt x="1446" y="374"/>
                  <a:pt x="1441" y="351"/>
                  <a:pt x="1441" y="327"/>
                </a:cubicBezTo>
                <a:cubicBezTo>
                  <a:pt x="1441" y="303"/>
                  <a:pt x="1446" y="280"/>
                  <a:pt x="1455" y="258"/>
                </a:cubicBezTo>
                <a:cubicBezTo>
                  <a:pt x="1464" y="237"/>
                  <a:pt x="1476" y="218"/>
                  <a:pt x="1492" y="202"/>
                </a:cubicBezTo>
                <a:cubicBezTo>
                  <a:pt x="1508" y="187"/>
                  <a:pt x="1527" y="174"/>
                  <a:pt x="1549" y="165"/>
                </a:cubicBezTo>
                <a:cubicBezTo>
                  <a:pt x="1571" y="156"/>
                  <a:pt x="1594" y="151"/>
                  <a:pt x="1620" y="151"/>
                </a:cubicBezTo>
                <a:cubicBezTo>
                  <a:pt x="1645" y="151"/>
                  <a:pt x="1668" y="156"/>
                  <a:pt x="1690" y="165"/>
                </a:cubicBezTo>
                <a:cubicBezTo>
                  <a:pt x="1712" y="174"/>
                  <a:pt x="1731" y="187"/>
                  <a:pt x="1747" y="202"/>
                </a:cubicBezTo>
                <a:cubicBezTo>
                  <a:pt x="1763" y="218"/>
                  <a:pt x="1776" y="237"/>
                  <a:pt x="1785" y="258"/>
                </a:cubicBezTo>
                <a:cubicBezTo>
                  <a:pt x="1794" y="280"/>
                  <a:pt x="1799" y="303"/>
                  <a:pt x="1799" y="327"/>
                </a:cubicBezTo>
                <a:cubicBezTo>
                  <a:pt x="1799" y="351"/>
                  <a:pt x="1794" y="374"/>
                  <a:pt x="1785" y="395"/>
                </a:cubicBezTo>
                <a:cubicBezTo>
                  <a:pt x="1776" y="416"/>
                  <a:pt x="1763" y="435"/>
                  <a:pt x="1747" y="451"/>
                </a:cubicBezTo>
                <a:cubicBezTo>
                  <a:pt x="1731" y="467"/>
                  <a:pt x="1713" y="480"/>
                  <a:pt x="1691" y="489"/>
                </a:cubicBezTo>
                <a:cubicBezTo>
                  <a:pt x="1669" y="498"/>
                  <a:pt x="1645" y="503"/>
                  <a:pt x="1620" y="503"/>
                </a:cubicBezTo>
                <a:close/>
                <a:moveTo>
                  <a:pt x="1620" y="421"/>
                </a:moveTo>
                <a:cubicBezTo>
                  <a:pt x="1633" y="421"/>
                  <a:pt x="1645" y="418"/>
                  <a:pt x="1657" y="413"/>
                </a:cubicBezTo>
                <a:cubicBezTo>
                  <a:pt x="1668" y="408"/>
                  <a:pt x="1678" y="402"/>
                  <a:pt x="1686" y="393"/>
                </a:cubicBezTo>
                <a:cubicBezTo>
                  <a:pt x="1694" y="385"/>
                  <a:pt x="1701" y="375"/>
                  <a:pt x="1706" y="364"/>
                </a:cubicBezTo>
                <a:cubicBezTo>
                  <a:pt x="1711" y="352"/>
                  <a:pt x="1713" y="340"/>
                  <a:pt x="1713" y="326"/>
                </a:cubicBezTo>
                <a:cubicBezTo>
                  <a:pt x="1713" y="313"/>
                  <a:pt x="1711" y="301"/>
                  <a:pt x="1706" y="289"/>
                </a:cubicBezTo>
                <a:cubicBezTo>
                  <a:pt x="1701" y="278"/>
                  <a:pt x="1694" y="268"/>
                  <a:pt x="1686" y="259"/>
                </a:cubicBezTo>
                <a:cubicBezTo>
                  <a:pt x="1678" y="251"/>
                  <a:pt x="1668" y="244"/>
                  <a:pt x="1657" y="239"/>
                </a:cubicBezTo>
                <a:cubicBezTo>
                  <a:pt x="1645" y="234"/>
                  <a:pt x="1633" y="232"/>
                  <a:pt x="1620" y="232"/>
                </a:cubicBezTo>
                <a:cubicBezTo>
                  <a:pt x="1607" y="232"/>
                  <a:pt x="1595" y="234"/>
                  <a:pt x="1584" y="239"/>
                </a:cubicBezTo>
                <a:cubicBezTo>
                  <a:pt x="1573" y="244"/>
                  <a:pt x="1563" y="251"/>
                  <a:pt x="1555" y="259"/>
                </a:cubicBezTo>
                <a:cubicBezTo>
                  <a:pt x="1546" y="268"/>
                  <a:pt x="1540" y="278"/>
                  <a:pt x="1535" y="289"/>
                </a:cubicBezTo>
                <a:cubicBezTo>
                  <a:pt x="1530" y="301"/>
                  <a:pt x="1528" y="313"/>
                  <a:pt x="1528" y="326"/>
                </a:cubicBezTo>
                <a:cubicBezTo>
                  <a:pt x="1528" y="340"/>
                  <a:pt x="1530" y="352"/>
                  <a:pt x="1535" y="364"/>
                </a:cubicBezTo>
                <a:cubicBezTo>
                  <a:pt x="1540" y="375"/>
                  <a:pt x="1546" y="385"/>
                  <a:pt x="1555" y="393"/>
                </a:cubicBezTo>
                <a:cubicBezTo>
                  <a:pt x="1563" y="402"/>
                  <a:pt x="1573" y="408"/>
                  <a:pt x="1584" y="413"/>
                </a:cubicBezTo>
                <a:cubicBezTo>
                  <a:pt x="1595" y="418"/>
                  <a:pt x="1607" y="421"/>
                  <a:pt x="1620" y="421"/>
                </a:cubicBezTo>
                <a:close/>
                <a:moveTo>
                  <a:pt x="0" y="158"/>
                </a:moveTo>
                <a:cubicBezTo>
                  <a:pt x="88" y="158"/>
                  <a:pt x="88" y="158"/>
                  <a:pt x="88" y="158"/>
                </a:cubicBezTo>
                <a:cubicBezTo>
                  <a:pt x="156" y="373"/>
                  <a:pt x="156" y="373"/>
                  <a:pt x="156" y="373"/>
                </a:cubicBezTo>
                <a:cubicBezTo>
                  <a:pt x="236" y="158"/>
                  <a:pt x="236" y="158"/>
                  <a:pt x="236" y="158"/>
                </a:cubicBezTo>
                <a:cubicBezTo>
                  <a:pt x="313" y="158"/>
                  <a:pt x="313" y="158"/>
                  <a:pt x="313" y="158"/>
                </a:cubicBezTo>
                <a:cubicBezTo>
                  <a:pt x="392" y="373"/>
                  <a:pt x="392" y="373"/>
                  <a:pt x="392" y="373"/>
                </a:cubicBezTo>
                <a:cubicBezTo>
                  <a:pt x="462" y="158"/>
                  <a:pt x="462" y="158"/>
                  <a:pt x="462" y="158"/>
                </a:cubicBezTo>
                <a:cubicBezTo>
                  <a:pt x="550" y="158"/>
                  <a:pt x="550" y="158"/>
                  <a:pt x="550" y="158"/>
                </a:cubicBezTo>
                <a:cubicBezTo>
                  <a:pt x="435" y="495"/>
                  <a:pt x="435" y="495"/>
                  <a:pt x="435" y="495"/>
                </a:cubicBezTo>
                <a:cubicBezTo>
                  <a:pt x="354" y="495"/>
                  <a:pt x="354" y="495"/>
                  <a:pt x="354" y="495"/>
                </a:cubicBezTo>
                <a:cubicBezTo>
                  <a:pt x="274" y="275"/>
                  <a:pt x="274" y="275"/>
                  <a:pt x="274" y="275"/>
                </a:cubicBezTo>
                <a:cubicBezTo>
                  <a:pt x="192" y="495"/>
                  <a:pt x="192" y="495"/>
                  <a:pt x="192" y="495"/>
                </a:cubicBezTo>
                <a:cubicBezTo>
                  <a:pt x="110" y="495"/>
                  <a:pt x="110" y="495"/>
                  <a:pt x="110" y="495"/>
                </a:cubicBezTo>
                <a:lnTo>
                  <a:pt x="0" y="15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74741" y="365760"/>
            <a:ext cx="10842021" cy="685800"/>
          </a:xfrm>
          <a:prstGeom prst="rect">
            <a:avLst/>
          </a:prstGeom>
        </p:spPr>
        <p:txBody>
          <a:bodyPr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1" kern="1200" dirty="0">
                <a:solidFill>
                  <a:schemeClr val="tx1"/>
                </a:solidFill>
                <a:latin typeface="Tenorite" pitchFamily="2" charset="0"/>
                <a:ea typeface="+mj-ea"/>
                <a:cs typeface="+mj-cs"/>
              </a:defRPr>
            </a:lvl1pPr>
          </a:lstStyle>
          <a:p>
            <a:r>
              <a:rPr lang="en-US"/>
              <a:t>Click to add title</a:t>
            </a:r>
            <a:endParaRPr lang="en-US"/>
          </a:p>
        </p:txBody>
      </p:sp>
      <p:sp>
        <p:nvSpPr>
          <p:cNvPr id="8" name="Text Placeholder 2"/>
          <p:cNvSpPr>
            <a:spLocks noGrp="1"/>
          </p:cNvSpPr>
          <p:nvPr>
            <p:ph type="body" idx="28" hasCustomPrompt="1"/>
          </p:nvPr>
        </p:nvSpPr>
        <p:spPr>
          <a:xfrm>
            <a:off x="674741" y="1188720"/>
            <a:ext cx="10842022" cy="36576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subhead</a:t>
            </a:r>
            <a:endParaRPr lang="en-US"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ji Title_and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Número de diapositiva"/>
          <p:cNvSpPr txBox="1"/>
          <p:nvPr userDrawn="1"/>
        </p:nvSpPr>
        <p:spPr>
          <a:xfrm>
            <a:off x="11516762" y="6509914"/>
            <a:ext cx="548640" cy="91440"/>
          </a:xfrm>
          <a:prstGeom prst="rect">
            <a:avLst/>
          </a:prstGeom>
        </p:spPr>
        <p:txBody>
          <a:bodyPr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7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enorite" pitchFamily="2" charset="0"/>
                <a:ea typeface="+mn-ea"/>
                <a:cs typeface="+mn-cs"/>
                <a:sym typeface="Tenorite Regular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9pPr>
          </a:lstStyle>
          <a:p>
            <a:fld id="{86CB4B4D-7CA3-9044-876B-883B54F8677D}" type="slidenum">
              <a:rPr lang="en-US" sz="800" smtClean="0"/>
            </a:fld>
            <a:endParaRPr lang="en-US" sz="800"/>
          </a:p>
        </p:txBody>
      </p:sp>
      <p:sp>
        <p:nvSpPr>
          <p:cNvPr id="6" name="Freeform 5"/>
          <p:cNvSpPr>
            <a:spLocks noEditPoints="1"/>
          </p:cNvSpPr>
          <p:nvPr userDrawn="1"/>
        </p:nvSpPr>
        <p:spPr bwMode="auto">
          <a:xfrm>
            <a:off x="10784911" y="6479382"/>
            <a:ext cx="468874" cy="173633"/>
          </a:xfrm>
          <a:custGeom>
            <a:avLst/>
            <a:gdLst>
              <a:gd name="T0" fmla="*/ 698 w 1799"/>
              <a:gd name="T1" fmla="*/ 158 h 664"/>
              <a:gd name="T2" fmla="*/ 610 w 1799"/>
              <a:gd name="T3" fmla="*/ 496 h 664"/>
              <a:gd name="T4" fmla="*/ 664 w 1799"/>
              <a:gd name="T5" fmla="*/ 7 h 664"/>
              <a:gd name="T6" fmla="*/ 638 w 1799"/>
              <a:gd name="T7" fmla="*/ 105 h 664"/>
              <a:gd name="T8" fmla="*/ 664 w 1799"/>
              <a:gd name="T9" fmla="*/ 7 h 664"/>
              <a:gd name="T10" fmla="*/ 907 w 1799"/>
              <a:gd name="T11" fmla="*/ 491 h 664"/>
              <a:gd name="T12" fmla="*/ 863 w 1799"/>
              <a:gd name="T13" fmla="*/ 664 h 664"/>
              <a:gd name="T14" fmla="*/ 777 w 1799"/>
              <a:gd name="T15" fmla="*/ 158 h 664"/>
              <a:gd name="T16" fmla="*/ 862 w 1799"/>
              <a:gd name="T17" fmla="*/ 205 h 664"/>
              <a:gd name="T18" fmla="*/ 969 w 1799"/>
              <a:gd name="T19" fmla="*/ 151 h 664"/>
              <a:gd name="T20" fmla="*/ 1082 w 1799"/>
              <a:gd name="T21" fmla="*/ 199 h 664"/>
              <a:gd name="T22" fmla="*/ 1131 w 1799"/>
              <a:gd name="T23" fmla="*/ 327 h 664"/>
              <a:gd name="T24" fmla="*/ 1081 w 1799"/>
              <a:gd name="T25" fmla="*/ 455 h 664"/>
              <a:gd name="T26" fmla="*/ 969 w 1799"/>
              <a:gd name="T27" fmla="*/ 503 h 664"/>
              <a:gd name="T28" fmla="*/ 988 w 1799"/>
              <a:gd name="T29" fmla="*/ 414 h 664"/>
              <a:gd name="T30" fmla="*/ 1038 w 1799"/>
              <a:gd name="T31" fmla="*/ 364 h 664"/>
              <a:gd name="T32" fmla="*/ 1038 w 1799"/>
              <a:gd name="T33" fmla="*/ 289 h 664"/>
              <a:gd name="T34" fmla="*/ 988 w 1799"/>
              <a:gd name="T35" fmla="*/ 239 h 664"/>
              <a:gd name="T36" fmla="*/ 915 w 1799"/>
              <a:gd name="T37" fmla="*/ 239 h 664"/>
              <a:gd name="T38" fmla="*/ 865 w 1799"/>
              <a:gd name="T39" fmla="*/ 289 h 664"/>
              <a:gd name="T40" fmla="*/ 865 w 1799"/>
              <a:gd name="T41" fmla="*/ 364 h 664"/>
              <a:gd name="T42" fmla="*/ 915 w 1799"/>
              <a:gd name="T43" fmla="*/ 414 h 664"/>
              <a:gd name="T44" fmla="*/ 1194 w 1799"/>
              <a:gd name="T45" fmla="*/ 158 h 664"/>
              <a:gd name="T46" fmla="*/ 1279 w 1799"/>
              <a:gd name="T47" fmla="*/ 210 h 664"/>
              <a:gd name="T48" fmla="*/ 1372 w 1799"/>
              <a:gd name="T49" fmla="*/ 152 h 664"/>
              <a:gd name="T50" fmla="*/ 1429 w 1799"/>
              <a:gd name="T51" fmla="*/ 165 h 664"/>
              <a:gd name="T52" fmla="*/ 1379 w 1799"/>
              <a:gd name="T53" fmla="*/ 242 h 664"/>
              <a:gd name="T54" fmla="*/ 1299 w 1799"/>
              <a:gd name="T55" fmla="*/ 257 h 664"/>
              <a:gd name="T56" fmla="*/ 1279 w 1799"/>
              <a:gd name="T57" fmla="*/ 496 h 664"/>
              <a:gd name="T58" fmla="*/ 1194 w 1799"/>
              <a:gd name="T59" fmla="*/ 158 h 664"/>
              <a:gd name="T60" fmla="*/ 1549 w 1799"/>
              <a:gd name="T61" fmla="*/ 489 h 664"/>
              <a:gd name="T62" fmla="*/ 1455 w 1799"/>
              <a:gd name="T63" fmla="*/ 395 h 664"/>
              <a:gd name="T64" fmla="*/ 1455 w 1799"/>
              <a:gd name="T65" fmla="*/ 258 h 664"/>
              <a:gd name="T66" fmla="*/ 1549 w 1799"/>
              <a:gd name="T67" fmla="*/ 165 h 664"/>
              <a:gd name="T68" fmla="*/ 1690 w 1799"/>
              <a:gd name="T69" fmla="*/ 165 h 664"/>
              <a:gd name="T70" fmla="*/ 1785 w 1799"/>
              <a:gd name="T71" fmla="*/ 258 h 664"/>
              <a:gd name="T72" fmla="*/ 1785 w 1799"/>
              <a:gd name="T73" fmla="*/ 395 h 664"/>
              <a:gd name="T74" fmla="*/ 1691 w 1799"/>
              <a:gd name="T75" fmla="*/ 489 h 664"/>
              <a:gd name="T76" fmla="*/ 1620 w 1799"/>
              <a:gd name="T77" fmla="*/ 421 h 664"/>
              <a:gd name="T78" fmla="*/ 1686 w 1799"/>
              <a:gd name="T79" fmla="*/ 393 h 664"/>
              <a:gd name="T80" fmla="*/ 1713 w 1799"/>
              <a:gd name="T81" fmla="*/ 326 h 664"/>
              <a:gd name="T82" fmla="*/ 1686 w 1799"/>
              <a:gd name="T83" fmla="*/ 259 h 664"/>
              <a:gd name="T84" fmla="*/ 1620 w 1799"/>
              <a:gd name="T85" fmla="*/ 232 h 664"/>
              <a:gd name="T86" fmla="*/ 1555 w 1799"/>
              <a:gd name="T87" fmla="*/ 259 h 664"/>
              <a:gd name="T88" fmla="*/ 1528 w 1799"/>
              <a:gd name="T89" fmla="*/ 326 h 664"/>
              <a:gd name="T90" fmla="*/ 1555 w 1799"/>
              <a:gd name="T91" fmla="*/ 393 h 664"/>
              <a:gd name="T92" fmla="*/ 1620 w 1799"/>
              <a:gd name="T93" fmla="*/ 421 h 664"/>
              <a:gd name="T94" fmla="*/ 88 w 1799"/>
              <a:gd name="T95" fmla="*/ 158 h 664"/>
              <a:gd name="T96" fmla="*/ 236 w 1799"/>
              <a:gd name="T97" fmla="*/ 158 h 664"/>
              <a:gd name="T98" fmla="*/ 392 w 1799"/>
              <a:gd name="T99" fmla="*/ 373 h 664"/>
              <a:gd name="T100" fmla="*/ 550 w 1799"/>
              <a:gd name="T101" fmla="*/ 158 h 664"/>
              <a:gd name="T102" fmla="*/ 354 w 1799"/>
              <a:gd name="T103" fmla="*/ 495 h 664"/>
              <a:gd name="T104" fmla="*/ 192 w 1799"/>
              <a:gd name="T105" fmla="*/ 495 h 664"/>
              <a:gd name="T106" fmla="*/ 0 w 1799"/>
              <a:gd name="T107" fmla="*/ 158 h 6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799" h="664">
                <a:moveTo>
                  <a:pt x="610" y="158"/>
                </a:moveTo>
                <a:cubicBezTo>
                  <a:pt x="698" y="158"/>
                  <a:pt x="698" y="158"/>
                  <a:pt x="698" y="158"/>
                </a:cubicBezTo>
                <a:cubicBezTo>
                  <a:pt x="698" y="496"/>
                  <a:pt x="698" y="496"/>
                  <a:pt x="698" y="496"/>
                </a:cubicBezTo>
                <a:cubicBezTo>
                  <a:pt x="610" y="496"/>
                  <a:pt x="610" y="496"/>
                  <a:pt x="610" y="496"/>
                </a:cubicBezTo>
                <a:lnTo>
                  <a:pt x="610" y="158"/>
                </a:lnTo>
                <a:close/>
                <a:moveTo>
                  <a:pt x="664" y="7"/>
                </a:moveTo>
                <a:cubicBezTo>
                  <a:pt x="637" y="0"/>
                  <a:pt x="609" y="16"/>
                  <a:pt x="602" y="43"/>
                </a:cubicBezTo>
                <a:cubicBezTo>
                  <a:pt x="595" y="70"/>
                  <a:pt x="611" y="98"/>
                  <a:pt x="638" y="105"/>
                </a:cubicBezTo>
                <a:cubicBezTo>
                  <a:pt x="665" y="112"/>
                  <a:pt x="693" y="96"/>
                  <a:pt x="700" y="69"/>
                </a:cubicBezTo>
                <a:cubicBezTo>
                  <a:pt x="707" y="42"/>
                  <a:pt x="691" y="14"/>
                  <a:pt x="664" y="7"/>
                </a:cubicBezTo>
                <a:close/>
                <a:moveTo>
                  <a:pt x="969" y="503"/>
                </a:moveTo>
                <a:cubicBezTo>
                  <a:pt x="946" y="503"/>
                  <a:pt x="926" y="499"/>
                  <a:pt x="907" y="491"/>
                </a:cubicBezTo>
                <a:cubicBezTo>
                  <a:pt x="889" y="482"/>
                  <a:pt x="874" y="470"/>
                  <a:pt x="863" y="455"/>
                </a:cubicBezTo>
                <a:cubicBezTo>
                  <a:pt x="863" y="664"/>
                  <a:pt x="863" y="664"/>
                  <a:pt x="863" y="664"/>
                </a:cubicBezTo>
                <a:cubicBezTo>
                  <a:pt x="777" y="664"/>
                  <a:pt x="777" y="664"/>
                  <a:pt x="777" y="664"/>
                </a:cubicBezTo>
                <a:cubicBezTo>
                  <a:pt x="777" y="158"/>
                  <a:pt x="777" y="158"/>
                  <a:pt x="777" y="158"/>
                </a:cubicBezTo>
                <a:cubicBezTo>
                  <a:pt x="862" y="158"/>
                  <a:pt x="862" y="158"/>
                  <a:pt x="862" y="158"/>
                </a:cubicBezTo>
                <a:cubicBezTo>
                  <a:pt x="862" y="205"/>
                  <a:pt x="862" y="205"/>
                  <a:pt x="862" y="205"/>
                </a:cubicBezTo>
                <a:cubicBezTo>
                  <a:pt x="874" y="188"/>
                  <a:pt x="888" y="175"/>
                  <a:pt x="907" y="166"/>
                </a:cubicBezTo>
                <a:cubicBezTo>
                  <a:pt x="925" y="156"/>
                  <a:pt x="946" y="151"/>
                  <a:pt x="969" y="151"/>
                </a:cubicBezTo>
                <a:cubicBezTo>
                  <a:pt x="990" y="151"/>
                  <a:pt x="1010" y="155"/>
                  <a:pt x="1030" y="163"/>
                </a:cubicBezTo>
                <a:cubicBezTo>
                  <a:pt x="1050" y="172"/>
                  <a:pt x="1067" y="183"/>
                  <a:pt x="1082" y="199"/>
                </a:cubicBezTo>
                <a:cubicBezTo>
                  <a:pt x="1097" y="214"/>
                  <a:pt x="1109" y="233"/>
                  <a:pt x="1118" y="254"/>
                </a:cubicBezTo>
                <a:cubicBezTo>
                  <a:pt x="1127" y="276"/>
                  <a:pt x="1131" y="300"/>
                  <a:pt x="1131" y="327"/>
                </a:cubicBezTo>
                <a:cubicBezTo>
                  <a:pt x="1131" y="354"/>
                  <a:pt x="1127" y="378"/>
                  <a:pt x="1118" y="400"/>
                </a:cubicBezTo>
                <a:cubicBezTo>
                  <a:pt x="1108" y="421"/>
                  <a:pt x="1096" y="440"/>
                  <a:pt x="1081" y="455"/>
                </a:cubicBezTo>
                <a:cubicBezTo>
                  <a:pt x="1066" y="471"/>
                  <a:pt x="1049" y="482"/>
                  <a:pt x="1030" y="491"/>
                </a:cubicBezTo>
                <a:cubicBezTo>
                  <a:pt x="1010" y="499"/>
                  <a:pt x="990" y="503"/>
                  <a:pt x="969" y="503"/>
                </a:cubicBezTo>
                <a:close/>
                <a:moveTo>
                  <a:pt x="952" y="421"/>
                </a:moveTo>
                <a:cubicBezTo>
                  <a:pt x="965" y="421"/>
                  <a:pt x="977" y="419"/>
                  <a:pt x="988" y="414"/>
                </a:cubicBezTo>
                <a:cubicBezTo>
                  <a:pt x="999" y="409"/>
                  <a:pt x="1009" y="402"/>
                  <a:pt x="1018" y="394"/>
                </a:cubicBezTo>
                <a:cubicBezTo>
                  <a:pt x="1026" y="385"/>
                  <a:pt x="1033" y="375"/>
                  <a:pt x="1038" y="364"/>
                </a:cubicBezTo>
                <a:cubicBezTo>
                  <a:pt x="1043" y="352"/>
                  <a:pt x="1045" y="340"/>
                  <a:pt x="1045" y="326"/>
                </a:cubicBezTo>
                <a:cubicBezTo>
                  <a:pt x="1045" y="313"/>
                  <a:pt x="1043" y="301"/>
                  <a:pt x="1038" y="289"/>
                </a:cubicBezTo>
                <a:cubicBezTo>
                  <a:pt x="1033" y="278"/>
                  <a:pt x="1026" y="268"/>
                  <a:pt x="1018" y="259"/>
                </a:cubicBezTo>
                <a:cubicBezTo>
                  <a:pt x="1009" y="251"/>
                  <a:pt x="999" y="244"/>
                  <a:pt x="988" y="239"/>
                </a:cubicBezTo>
                <a:cubicBezTo>
                  <a:pt x="977" y="234"/>
                  <a:pt x="965" y="231"/>
                  <a:pt x="952" y="231"/>
                </a:cubicBezTo>
                <a:cubicBezTo>
                  <a:pt x="938" y="231"/>
                  <a:pt x="926" y="234"/>
                  <a:pt x="915" y="239"/>
                </a:cubicBezTo>
                <a:cubicBezTo>
                  <a:pt x="903" y="244"/>
                  <a:pt x="893" y="251"/>
                  <a:pt x="885" y="259"/>
                </a:cubicBezTo>
                <a:cubicBezTo>
                  <a:pt x="877" y="268"/>
                  <a:pt x="870" y="278"/>
                  <a:pt x="865" y="289"/>
                </a:cubicBezTo>
                <a:cubicBezTo>
                  <a:pt x="860" y="301"/>
                  <a:pt x="858" y="313"/>
                  <a:pt x="858" y="326"/>
                </a:cubicBezTo>
                <a:cubicBezTo>
                  <a:pt x="858" y="340"/>
                  <a:pt x="860" y="352"/>
                  <a:pt x="865" y="364"/>
                </a:cubicBezTo>
                <a:cubicBezTo>
                  <a:pt x="870" y="375"/>
                  <a:pt x="877" y="385"/>
                  <a:pt x="885" y="394"/>
                </a:cubicBezTo>
                <a:cubicBezTo>
                  <a:pt x="893" y="402"/>
                  <a:pt x="903" y="409"/>
                  <a:pt x="915" y="414"/>
                </a:cubicBezTo>
                <a:cubicBezTo>
                  <a:pt x="926" y="419"/>
                  <a:pt x="938" y="421"/>
                  <a:pt x="952" y="421"/>
                </a:cubicBezTo>
                <a:close/>
                <a:moveTo>
                  <a:pt x="1194" y="158"/>
                </a:moveTo>
                <a:cubicBezTo>
                  <a:pt x="1279" y="158"/>
                  <a:pt x="1279" y="158"/>
                  <a:pt x="1279" y="158"/>
                </a:cubicBezTo>
                <a:cubicBezTo>
                  <a:pt x="1279" y="210"/>
                  <a:pt x="1279" y="210"/>
                  <a:pt x="1279" y="210"/>
                </a:cubicBezTo>
                <a:cubicBezTo>
                  <a:pt x="1287" y="190"/>
                  <a:pt x="1299" y="175"/>
                  <a:pt x="1315" y="166"/>
                </a:cubicBezTo>
                <a:cubicBezTo>
                  <a:pt x="1331" y="157"/>
                  <a:pt x="1350" y="152"/>
                  <a:pt x="1372" y="152"/>
                </a:cubicBezTo>
                <a:cubicBezTo>
                  <a:pt x="1383" y="152"/>
                  <a:pt x="1394" y="153"/>
                  <a:pt x="1403" y="156"/>
                </a:cubicBezTo>
                <a:cubicBezTo>
                  <a:pt x="1413" y="158"/>
                  <a:pt x="1422" y="161"/>
                  <a:pt x="1429" y="165"/>
                </a:cubicBezTo>
                <a:cubicBezTo>
                  <a:pt x="1397" y="250"/>
                  <a:pt x="1397" y="250"/>
                  <a:pt x="1397" y="250"/>
                </a:cubicBezTo>
                <a:cubicBezTo>
                  <a:pt x="1393" y="247"/>
                  <a:pt x="1387" y="244"/>
                  <a:pt x="1379" y="242"/>
                </a:cubicBezTo>
                <a:cubicBezTo>
                  <a:pt x="1371" y="239"/>
                  <a:pt x="1362" y="238"/>
                  <a:pt x="1352" y="238"/>
                </a:cubicBezTo>
                <a:cubicBezTo>
                  <a:pt x="1330" y="238"/>
                  <a:pt x="1313" y="244"/>
                  <a:pt x="1299" y="257"/>
                </a:cubicBezTo>
                <a:cubicBezTo>
                  <a:pt x="1286" y="269"/>
                  <a:pt x="1279" y="289"/>
                  <a:pt x="1279" y="318"/>
                </a:cubicBezTo>
                <a:cubicBezTo>
                  <a:pt x="1279" y="496"/>
                  <a:pt x="1279" y="496"/>
                  <a:pt x="1279" y="496"/>
                </a:cubicBezTo>
                <a:cubicBezTo>
                  <a:pt x="1194" y="496"/>
                  <a:pt x="1194" y="496"/>
                  <a:pt x="1194" y="496"/>
                </a:cubicBezTo>
                <a:lnTo>
                  <a:pt x="1194" y="158"/>
                </a:lnTo>
                <a:close/>
                <a:moveTo>
                  <a:pt x="1620" y="503"/>
                </a:moveTo>
                <a:cubicBezTo>
                  <a:pt x="1594" y="503"/>
                  <a:pt x="1571" y="498"/>
                  <a:pt x="1549" y="489"/>
                </a:cubicBezTo>
                <a:cubicBezTo>
                  <a:pt x="1527" y="480"/>
                  <a:pt x="1508" y="467"/>
                  <a:pt x="1492" y="451"/>
                </a:cubicBezTo>
                <a:cubicBezTo>
                  <a:pt x="1476" y="435"/>
                  <a:pt x="1464" y="416"/>
                  <a:pt x="1455" y="395"/>
                </a:cubicBezTo>
                <a:cubicBezTo>
                  <a:pt x="1446" y="374"/>
                  <a:pt x="1441" y="351"/>
                  <a:pt x="1441" y="327"/>
                </a:cubicBezTo>
                <a:cubicBezTo>
                  <a:pt x="1441" y="303"/>
                  <a:pt x="1446" y="280"/>
                  <a:pt x="1455" y="258"/>
                </a:cubicBezTo>
                <a:cubicBezTo>
                  <a:pt x="1464" y="237"/>
                  <a:pt x="1476" y="218"/>
                  <a:pt x="1492" y="202"/>
                </a:cubicBezTo>
                <a:cubicBezTo>
                  <a:pt x="1508" y="187"/>
                  <a:pt x="1527" y="174"/>
                  <a:pt x="1549" y="165"/>
                </a:cubicBezTo>
                <a:cubicBezTo>
                  <a:pt x="1571" y="156"/>
                  <a:pt x="1594" y="151"/>
                  <a:pt x="1620" y="151"/>
                </a:cubicBezTo>
                <a:cubicBezTo>
                  <a:pt x="1645" y="151"/>
                  <a:pt x="1668" y="156"/>
                  <a:pt x="1690" y="165"/>
                </a:cubicBezTo>
                <a:cubicBezTo>
                  <a:pt x="1712" y="174"/>
                  <a:pt x="1731" y="187"/>
                  <a:pt x="1747" y="202"/>
                </a:cubicBezTo>
                <a:cubicBezTo>
                  <a:pt x="1763" y="218"/>
                  <a:pt x="1776" y="237"/>
                  <a:pt x="1785" y="258"/>
                </a:cubicBezTo>
                <a:cubicBezTo>
                  <a:pt x="1794" y="280"/>
                  <a:pt x="1799" y="303"/>
                  <a:pt x="1799" y="327"/>
                </a:cubicBezTo>
                <a:cubicBezTo>
                  <a:pt x="1799" y="351"/>
                  <a:pt x="1794" y="374"/>
                  <a:pt x="1785" y="395"/>
                </a:cubicBezTo>
                <a:cubicBezTo>
                  <a:pt x="1776" y="416"/>
                  <a:pt x="1763" y="435"/>
                  <a:pt x="1747" y="451"/>
                </a:cubicBezTo>
                <a:cubicBezTo>
                  <a:pt x="1731" y="467"/>
                  <a:pt x="1713" y="480"/>
                  <a:pt x="1691" y="489"/>
                </a:cubicBezTo>
                <a:cubicBezTo>
                  <a:pt x="1669" y="498"/>
                  <a:pt x="1645" y="503"/>
                  <a:pt x="1620" y="503"/>
                </a:cubicBezTo>
                <a:close/>
                <a:moveTo>
                  <a:pt x="1620" y="421"/>
                </a:moveTo>
                <a:cubicBezTo>
                  <a:pt x="1633" y="421"/>
                  <a:pt x="1645" y="418"/>
                  <a:pt x="1657" y="413"/>
                </a:cubicBezTo>
                <a:cubicBezTo>
                  <a:pt x="1668" y="408"/>
                  <a:pt x="1678" y="402"/>
                  <a:pt x="1686" y="393"/>
                </a:cubicBezTo>
                <a:cubicBezTo>
                  <a:pt x="1694" y="385"/>
                  <a:pt x="1701" y="375"/>
                  <a:pt x="1706" y="364"/>
                </a:cubicBezTo>
                <a:cubicBezTo>
                  <a:pt x="1711" y="352"/>
                  <a:pt x="1713" y="340"/>
                  <a:pt x="1713" y="326"/>
                </a:cubicBezTo>
                <a:cubicBezTo>
                  <a:pt x="1713" y="313"/>
                  <a:pt x="1711" y="301"/>
                  <a:pt x="1706" y="289"/>
                </a:cubicBezTo>
                <a:cubicBezTo>
                  <a:pt x="1701" y="278"/>
                  <a:pt x="1694" y="268"/>
                  <a:pt x="1686" y="259"/>
                </a:cubicBezTo>
                <a:cubicBezTo>
                  <a:pt x="1678" y="251"/>
                  <a:pt x="1668" y="244"/>
                  <a:pt x="1657" y="239"/>
                </a:cubicBezTo>
                <a:cubicBezTo>
                  <a:pt x="1645" y="234"/>
                  <a:pt x="1633" y="232"/>
                  <a:pt x="1620" y="232"/>
                </a:cubicBezTo>
                <a:cubicBezTo>
                  <a:pt x="1607" y="232"/>
                  <a:pt x="1595" y="234"/>
                  <a:pt x="1584" y="239"/>
                </a:cubicBezTo>
                <a:cubicBezTo>
                  <a:pt x="1573" y="244"/>
                  <a:pt x="1563" y="251"/>
                  <a:pt x="1555" y="259"/>
                </a:cubicBezTo>
                <a:cubicBezTo>
                  <a:pt x="1546" y="268"/>
                  <a:pt x="1540" y="278"/>
                  <a:pt x="1535" y="289"/>
                </a:cubicBezTo>
                <a:cubicBezTo>
                  <a:pt x="1530" y="301"/>
                  <a:pt x="1528" y="313"/>
                  <a:pt x="1528" y="326"/>
                </a:cubicBezTo>
                <a:cubicBezTo>
                  <a:pt x="1528" y="340"/>
                  <a:pt x="1530" y="352"/>
                  <a:pt x="1535" y="364"/>
                </a:cubicBezTo>
                <a:cubicBezTo>
                  <a:pt x="1540" y="375"/>
                  <a:pt x="1546" y="385"/>
                  <a:pt x="1555" y="393"/>
                </a:cubicBezTo>
                <a:cubicBezTo>
                  <a:pt x="1563" y="402"/>
                  <a:pt x="1573" y="408"/>
                  <a:pt x="1584" y="413"/>
                </a:cubicBezTo>
                <a:cubicBezTo>
                  <a:pt x="1595" y="418"/>
                  <a:pt x="1607" y="421"/>
                  <a:pt x="1620" y="421"/>
                </a:cubicBezTo>
                <a:close/>
                <a:moveTo>
                  <a:pt x="0" y="158"/>
                </a:moveTo>
                <a:cubicBezTo>
                  <a:pt x="88" y="158"/>
                  <a:pt x="88" y="158"/>
                  <a:pt x="88" y="158"/>
                </a:cubicBezTo>
                <a:cubicBezTo>
                  <a:pt x="156" y="373"/>
                  <a:pt x="156" y="373"/>
                  <a:pt x="156" y="373"/>
                </a:cubicBezTo>
                <a:cubicBezTo>
                  <a:pt x="236" y="158"/>
                  <a:pt x="236" y="158"/>
                  <a:pt x="236" y="158"/>
                </a:cubicBezTo>
                <a:cubicBezTo>
                  <a:pt x="313" y="158"/>
                  <a:pt x="313" y="158"/>
                  <a:pt x="313" y="158"/>
                </a:cubicBezTo>
                <a:cubicBezTo>
                  <a:pt x="392" y="373"/>
                  <a:pt x="392" y="373"/>
                  <a:pt x="392" y="373"/>
                </a:cubicBezTo>
                <a:cubicBezTo>
                  <a:pt x="462" y="158"/>
                  <a:pt x="462" y="158"/>
                  <a:pt x="462" y="158"/>
                </a:cubicBezTo>
                <a:cubicBezTo>
                  <a:pt x="550" y="158"/>
                  <a:pt x="550" y="158"/>
                  <a:pt x="550" y="158"/>
                </a:cubicBezTo>
                <a:cubicBezTo>
                  <a:pt x="435" y="495"/>
                  <a:pt x="435" y="495"/>
                  <a:pt x="435" y="495"/>
                </a:cubicBezTo>
                <a:cubicBezTo>
                  <a:pt x="354" y="495"/>
                  <a:pt x="354" y="495"/>
                  <a:pt x="354" y="495"/>
                </a:cubicBezTo>
                <a:cubicBezTo>
                  <a:pt x="274" y="275"/>
                  <a:pt x="274" y="275"/>
                  <a:pt x="274" y="275"/>
                </a:cubicBezTo>
                <a:cubicBezTo>
                  <a:pt x="192" y="495"/>
                  <a:pt x="192" y="495"/>
                  <a:pt x="192" y="495"/>
                </a:cubicBezTo>
                <a:cubicBezTo>
                  <a:pt x="110" y="495"/>
                  <a:pt x="110" y="495"/>
                  <a:pt x="110" y="495"/>
                </a:cubicBezTo>
                <a:lnTo>
                  <a:pt x="0" y="15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74741" y="365125"/>
            <a:ext cx="10842022" cy="685800"/>
          </a:xfrm>
        </p:spPr>
        <p:txBody>
          <a:bodyPr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1" kern="1200" dirty="0">
                <a:solidFill>
                  <a:schemeClr val="tx1"/>
                </a:solidFill>
                <a:latin typeface="Tenorite" pitchFamily="2" charset="0"/>
                <a:ea typeface="+mj-ea"/>
                <a:cs typeface="+mj-cs"/>
              </a:defRPr>
            </a:lvl1pPr>
          </a:lstStyle>
          <a:p>
            <a:r>
              <a:rPr lang="en-US"/>
              <a:t>Click to add title</a:t>
            </a:r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idx="1" hasCustomPrompt="1"/>
          </p:nvPr>
        </p:nvSpPr>
        <p:spPr>
          <a:xfrm>
            <a:off x="674741" y="1342103"/>
            <a:ext cx="10842022" cy="4834860"/>
          </a:xfrm>
        </p:spPr>
        <p:txBody>
          <a:bodyPr anchor="t">
            <a:noAutofit/>
          </a:bodyPr>
          <a:lstStyle/>
          <a:p>
            <a:pPr lvl="0"/>
            <a:r>
              <a:rPr lang="en-US"/>
              <a:t>Click to add description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1"/>
          <p:cNvSpPr>
            <a:spLocks noGrp="1"/>
          </p:cNvSpPr>
          <p:nvPr>
            <p:ph type="ctrTitle" hasCustomPrompt="1"/>
          </p:nvPr>
        </p:nvSpPr>
        <p:spPr>
          <a:xfrm>
            <a:off x="350760" y="345077"/>
            <a:ext cx="6993467" cy="1212791"/>
          </a:xfrm>
          <a:prstGeom prst="rect">
            <a:avLst/>
          </a:prstGeom>
          <a:noFill/>
        </p:spPr>
        <p:txBody>
          <a:bodyPr wrap="square" lIns="0" rtlCol="0" anchor="t" anchorCtr="0">
            <a:noAutofit/>
          </a:bodyPr>
          <a:lstStyle>
            <a:lvl1pPr marL="0" algn="l">
              <a:lnSpc>
                <a:spcPct val="98000"/>
              </a:lnSpc>
              <a:tabLst>
                <a:tab pos="608965" algn="l"/>
              </a:tabLst>
              <a:defRPr lang="en-US" sz="3465" u="sng" dirty="0">
                <a:solidFill>
                  <a:schemeClr val="tx2"/>
                </a:solidFill>
                <a:latin typeface="Arial" panose="020B0604020202090204" pitchFamily="34" charset="0"/>
                <a:ea typeface="+mn-ea"/>
                <a:cs typeface="Arial" panose="020B0604020202090204" pitchFamily="34" charset="0"/>
              </a:defRPr>
            </a:lvl1pPr>
          </a:lstStyle>
          <a:p>
            <a:pPr marL="0" lvl="0" algn="l"/>
            <a:r>
              <a:rPr lang="en-US"/>
              <a:t>Click to add title</a:t>
            </a:r>
            <a:br>
              <a:rPr lang="en-US"/>
            </a:br>
            <a:r>
              <a:rPr lang="en-US"/>
              <a:t>in two lines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67695" y="1727199"/>
            <a:ext cx="11468707" cy="338668"/>
          </a:xfrm>
        </p:spPr>
        <p:txBody>
          <a:bodyPr/>
          <a:lstStyle>
            <a:lvl1pPr marL="0" indent="0" algn="l" defTabSz="2438400" rtl="0" eaLnBrk="1" latinLnBrk="0" hangingPunct="1">
              <a:lnSpc>
                <a:spcPct val="90000"/>
              </a:lnSpc>
              <a:spcBef>
                <a:spcPts val="2665"/>
              </a:spcBef>
              <a:buFont typeface="Arial" panose="020B0604020202090204" pitchFamily="34" charset="0"/>
              <a:buNone/>
              <a:defRPr lang="en-US" sz="1865" b="1" kern="1200" dirty="0" smtClean="0">
                <a:solidFill>
                  <a:schemeClr val="accent2"/>
                </a:solidFill>
                <a:latin typeface="Arial" panose="020B0604020202090204" pitchFamily="34" charset="0"/>
                <a:ea typeface="+mn-ea"/>
                <a:cs typeface="Arial" panose="020B0604020202090204" pitchFamily="34" charset="0"/>
              </a:defRPr>
            </a:lvl1pPr>
            <a:lvl2pPr marL="0" indent="0" algn="l" defTabSz="2438400" rtl="0" eaLnBrk="1" latinLnBrk="0" hangingPunct="1">
              <a:lnSpc>
                <a:spcPct val="90000"/>
              </a:lnSpc>
              <a:spcBef>
                <a:spcPts val="2665"/>
              </a:spcBef>
              <a:buFont typeface="Arial" panose="020B0604020202090204" pitchFamily="34" charset="0"/>
              <a:buNone/>
              <a:defRPr lang="en-US" sz="2135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2438400" rtl="0" eaLnBrk="1" latinLnBrk="0" hangingPunct="1">
              <a:lnSpc>
                <a:spcPct val="90000"/>
              </a:lnSpc>
              <a:spcBef>
                <a:spcPts val="2665"/>
              </a:spcBef>
              <a:buFont typeface="Arial" panose="020B0604020202090204" pitchFamily="34" charset="0"/>
              <a:buNone/>
              <a:defRPr lang="en-US" sz="2135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2438400" rtl="0" eaLnBrk="1" latinLnBrk="0" hangingPunct="1">
              <a:lnSpc>
                <a:spcPct val="90000"/>
              </a:lnSpc>
              <a:spcBef>
                <a:spcPts val="2665"/>
              </a:spcBef>
              <a:buFont typeface="Arial" panose="020B0604020202090204" pitchFamily="34" charset="0"/>
              <a:buNone/>
              <a:defRPr lang="en-US" sz="2135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2438400" rtl="0" eaLnBrk="1" latinLnBrk="0" hangingPunct="1">
              <a:lnSpc>
                <a:spcPct val="90000"/>
              </a:lnSpc>
              <a:spcBef>
                <a:spcPts val="2665"/>
              </a:spcBef>
              <a:buFont typeface="Arial" panose="020B0604020202090204" pitchFamily="34" charset="0"/>
              <a:buNone/>
              <a:defRPr lang="en-US" sz="2135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Heading</a:t>
            </a:r>
            <a:endParaRPr lang="en-US"/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367695" y="2232779"/>
            <a:ext cx="11468707" cy="4113468"/>
          </a:xfrm>
        </p:spPr>
        <p:txBody>
          <a:bodyPr/>
          <a:lstStyle>
            <a:lvl1pPr marL="228600" indent="-228600" algn="l" defTabSz="2438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90204" pitchFamily="34" charset="0"/>
              <a:buChar char="•"/>
              <a:defRPr lang="en-US" sz="1335" b="0" kern="1200" dirty="0" smtClean="0">
                <a:solidFill>
                  <a:schemeClr val="accent2"/>
                </a:solidFill>
                <a:latin typeface="Arial" panose="020B0604020202090204" pitchFamily="34" charset="0"/>
                <a:ea typeface="+mn-ea"/>
                <a:cs typeface="Arial" panose="020B0604020202090204" pitchFamily="34" charset="0"/>
              </a:defRPr>
            </a:lvl1pPr>
            <a:lvl2pPr marL="0" indent="0" algn="l" defTabSz="2438400" rtl="0" eaLnBrk="1" latinLnBrk="0" hangingPunct="1">
              <a:lnSpc>
                <a:spcPct val="90000"/>
              </a:lnSpc>
              <a:spcBef>
                <a:spcPts val="2665"/>
              </a:spcBef>
              <a:buFont typeface="Arial" panose="020B0604020202090204" pitchFamily="34" charset="0"/>
              <a:buNone/>
              <a:defRPr lang="en-US" sz="2135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2438400" rtl="0" eaLnBrk="1" latinLnBrk="0" hangingPunct="1">
              <a:lnSpc>
                <a:spcPct val="90000"/>
              </a:lnSpc>
              <a:spcBef>
                <a:spcPts val="2665"/>
              </a:spcBef>
              <a:buFont typeface="Arial" panose="020B0604020202090204" pitchFamily="34" charset="0"/>
              <a:buNone/>
              <a:defRPr lang="en-US" sz="2135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2438400" rtl="0" eaLnBrk="1" latinLnBrk="0" hangingPunct="1">
              <a:lnSpc>
                <a:spcPct val="90000"/>
              </a:lnSpc>
              <a:spcBef>
                <a:spcPts val="2665"/>
              </a:spcBef>
              <a:buFont typeface="Arial" panose="020B0604020202090204" pitchFamily="34" charset="0"/>
              <a:buNone/>
              <a:defRPr lang="en-US" sz="2135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2438400" rtl="0" eaLnBrk="1" latinLnBrk="0" hangingPunct="1">
              <a:lnSpc>
                <a:spcPct val="90000"/>
              </a:lnSpc>
              <a:spcBef>
                <a:spcPts val="2665"/>
              </a:spcBef>
              <a:buFont typeface="Arial" panose="020B0604020202090204" pitchFamily="34" charset="0"/>
              <a:buNone/>
              <a:defRPr lang="en-US" sz="2135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 </a:t>
            </a:r>
            <a:r>
              <a:rPr lang="en-US" err="1"/>
              <a:t>arcu</a:t>
            </a:r>
            <a:r>
              <a:rPr lang="en-US"/>
              <a:t>, tempus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orci</a:t>
            </a:r>
            <a:r>
              <a:rPr lang="en-US"/>
              <a:t> in,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congue</a:t>
            </a:r>
            <a:r>
              <a:rPr lang="en-US"/>
              <a:t> </a:t>
            </a:r>
            <a:r>
              <a:rPr lang="en-US" err="1"/>
              <a:t>felis</a:t>
            </a:r>
            <a:r>
              <a:rPr lang="en-US"/>
              <a:t>.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et </a:t>
            </a:r>
            <a:r>
              <a:rPr lang="en-US" err="1"/>
              <a:t>sapien</a:t>
            </a:r>
            <a:r>
              <a:rPr lang="en-US"/>
              <a:t> </a:t>
            </a:r>
            <a:r>
              <a:rPr lang="en-US" err="1"/>
              <a:t>mattis</a:t>
            </a:r>
            <a:r>
              <a:rPr lang="en-US"/>
              <a:t> </a:t>
            </a:r>
            <a:r>
              <a:rPr lang="en-US" err="1"/>
              <a:t>scelerisque</a:t>
            </a:r>
            <a:r>
              <a:rPr lang="en-US"/>
              <a:t>. </a:t>
            </a:r>
            <a:r>
              <a:rPr lang="en-US" err="1"/>
              <a:t>Curabitur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. </a:t>
            </a:r>
            <a:endParaRPr lang="en-US"/>
          </a:p>
          <a:p>
            <a:pPr lvl="0"/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sodales</a:t>
            </a:r>
            <a:r>
              <a:rPr lang="en-US"/>
              <a:t> </a:t>
            </a:r>
            <a:r>
              <a:rPr lang="en-US" err="1"/>
              <a:t>purus</a:t>
            </a:r>
            <a:r>
              <a:rPr lang="en-US"/>
              <a:t> et dui convallis,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 lorem </a:t>
            </a:r>
            <a:r>
              <a:rPr lang="en-US" err="1"/>
              <a:t>volutpat</a:t>
            </a:r>
            <a:r>
              <a:rPr lang="en-US"/>
              <a:t>. Integer non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venenatis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  <a:endParaRPr lang="en-US"/>
          </a:p>
          <a:p>
            <a:pPr lvl="0"/>
            <a:r>
              <a:rPr lang="en-US" err="1"/>
              <a:t>Donec</a:t>
            </a:r>
            <a:r>
              <a:rPr lang="en-US"/>
              <a:t> maximus pharetra </a:t>
            </a:r>
            <a:r>
              <a:rPr lang="en-US" err="1"/>
              <a:t>sapien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ligula </a:t>
            </a:r>
            <a:r>
              <a:rPr lang="en-US" err="1"/>
              <a:t>nunc</a:t>
            </a:r>
            <a:r>
              <a:rPr lang="en-US"/>
              <a:t>, ac </a:t>
            </a:r>
            <a:r>
              <a:rPr lang="en-US" err="1"/>
              <a:t>auctor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luctus</a:t>
            </a:r>
            <a:r>
              <a:rPr lang="en-US"/>
              <a:t> a. </a:t>
            </a:r>
            <a:r>
              <a:rPr lang="en-US" err="1"/>
              <a:t>Suspendisse</a:t>
            </a:r>
            <a:r>
              <a:rPr lang="en-US"/>
              <a:t> ex mi, </a:t>
            </a:r>
            <a:r>
              <a:rPr lang="en-US" err="1"/>
              <a:t>imperdiet</a:t>
            </a:r>
            <a:r>
              <a:rPr lang="en-US"/>
              <a:t> et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viverra</a:t>
            </a:r>
            <a:r>
              <a:rPr lang="en-US"/>
              <a:t> lorem.</a:t>
            </a:r>
            <a:endParaRPr lang="en-US"/>
          </a:p>
          <a:p>
            <a:pPr lvl="0"/>
            <a:r>
              <a:rPr lang="en-US"/>
              <a:t>Description text in Dark Grey and 24pt size.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 </a:t>
            </a:r>
            <a:r>
              <a:rPr lang="en-US" err="1"/>
              <a:t>arcu</a:t>
            </a:r>
            <a:r>
              <a:rPr lang="en-US"/>
              <a:t>, tempus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orci</a:t>
            </a:r>
            <a:r>
              <a:rPr lang="en-US"/>
              <a:t> in,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congue</a:t>
            </a:r>
            <a:r>
              <a:rPr lang="en-US"/>
              <a:t> </a:t>
            </a:r>
            <a:r>
              <a:rPr lang="en-US" err="1"/>
              <a:t>felis</a:t>
            </a:r>
            <a:r>
              <a:rPr lang="en-US"/>
              <a:t>.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et </a:t>
            </a:r>
            <a:r>
              <a:rPr lang="en-US" err="1"/>
              <a:t>sapien</a:t>
            </a:r>
            <a:r>
              <a:rPr lang="en-US"/>
              <a:t> </a:t>
            </a:r>
            <a:r>
              <a:rPr lang="en-US" err="1"/>
              <a:t>mattis</a:t>
            </a:r>
            <a:r>
              <a:rPr lang="en-US"/>
              <a:t> </a:t>
            </a:r>
            <a:r>
              <a:rPr lang="en-US" err="1"/>
              <a:t>scelerisque</a:t>
            </a:r>
            <a:r>
              <a:rPr lang="en-US"/>
              <a:t>. </a:t>
            </a:r>
            <a:r>
              <a:rPr lang="en-US" err="1"/>
              <a:t>Curabitur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. </a:t>
            </a:r>
            <a:endParaRPr lang="en-US"/>
          </a:p>
          <a:p>
            <a:pPr lvl="0"/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sodales</a:t>
            </a:r>
            <a:r>
              <a:rPr lang="en-US"/>
              <a:t> </a:t>
            </a:r>
            <a:r>
              <a:rPr lang="en-US" err="1"/>
              <a:t>purus</a:t>
            </a:r>
            <a:r>
              <a:rPr lang="en-US"/>
              <a:t> et dui convallis,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 lorem </a:t>
            </a:r>
            <a:r>
              <a:rPr lang="en-US" err="1"/>
              <a:t>volutpat</a:t>
            </a:r>
            <a:r>
              <a:rPr lang="en-US"/>
              <a:t>. Integer non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venenatis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  <a:endParaRPr lang="en-US"/>
          </a:p>
          <a:p>
            <a:pPr lvl="0"/>
            <a:r>
              <a:rPr lang="en-US" err="1"/>
              <a:t>Donec</a:t>
            </a:r>
            <a:r>
              <a:rPr lang="en-US"/>
              <a:t> maximus pharetra </a:t>
            </a:r>
            <a:r>
              <a:rPr lang="en-US" err="1"/>
              <a:t>sapien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ligula </a:t>
            </a:r>
            <a:r>
              <a:rPr lang="en-US" err="1"/>
              <a:t>nunc</a:t>
            </a:r>
            <a:r>
              <a:rPr lang="en-US"/>
              <a:t>, ac </a:t>
            </a:r>
            <a:r>
              <a:rPr lang="en-US" err="1"/>
              <a:t>auctor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luctus</a:t>
            </a:r>
            <a:r>
              <a:rPr lang="en-US"/>
              <a:t> a. </a:t>
            </a:r>
            <a:r>
              <a:rPr lang="en-US" err="1"/>
              <a:t>Suspendisse</a:t>
            </a:r>
            <a:r>
              <a:rPr lang="en-US"/>
              <a:t> ex mi, </a:t>
            </a:r>
            <a:r>
              <a:rPr lang="en-US" err="1"/>
              <a:t>imperdiet</a:t>
            </a:r>
            <a:r>
              <a:rPr lang="en-US"/>
              <a:t> et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viverra</a:t>
            </a:r>
            <a:r>
              <a:rPr lang="en-US"/>
              <a:t> lorem.</a:t>
            </a:r>
            <a:endParaRPr lang="en-US"/>
          </a:p>
          <a:p>
            <a:pPr lvl="0"/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 </a:t>
            </a:r>
            <a:r>
              <a:rPr lang="en-US" err="1"/>
              <a:t>arcu</a:t>
            </a:r>
            <a:r>
              <a:rPr lang="en-US"/>
              <a:t>, tempus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orci</a:t>
            </a:r>
            <a:r>
              <a:rPr lang="en-US"/>
              <a:t> in,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congue</a:t>
            </a:r>
            <a:r>
              <a:rPr lang="en-US"/>
              <a:t> </a:t>
            </a:r>
            <a:r>
              <a:rPr lang="en-US" err="1"/>
              <a:t>felis</a:t>
            </a:r>
            <a:r>
              <a:rPr lang="en-US"/>
              <a:t>.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et </a:t>
            </a:r>
            <a:r>
              <a:rPr lang="en-US" err="1"/>
              <a:t>sapien</a:t>
            </a:r>
            <a:r>
              <a:rPr lang="en-US"/>
              <a:t> </a:t>
            </a:r>
            <a:r>
              <a:rPr lang="en-US" err="1"/>
              <a:t>mattis</a:t>
            </a:r>
            <a:r>
              <a:rPr lang="en-US"/>
              <a:t> </a:t>
            </a:r>
            <a:r>
              <a:rPr lang="en-US" err="1"/>
              <a:t>scelerisque</a:t>
            </a:r>
            <a:r>
              <a:rPr lang="en-US"/>
              <a:t>. </a:t>
            </a:r>
            <a:r>
              <a:rPr lang="en-US" err="1"/>
              <a:t>Curabitur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. </a:t>
            </a:r>
            <a:endParaRPr lang="en-US"/>
          </a:p>
          <a:p>
            <a:pPr lvl="0"/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sodales</a:t>
            </a:r>
            <a:r>
              <a:rPr lang="en-US"/>
              <a:t> </a:t>
            </a:r>
            <a:r>
              <a:rPr lang="en-US" err="1"/>
              <a:t>purus</a:t>
            </a:r>
            <a:r>
              <a:rPr lang="en-US"/>
              <a:t> et dui convallis,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 lorem </a:t>
            </a:r>
            <a:r>
              <a:rPr lang="en-US" err="1"/>
              <a:t>volutpat</a:t>
            </a:r>
            <a:r>
              <a:rPr lang="en-US"/>
              <a:t>. Integer non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venenatis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  <a:endParaRPr lang="en-US"/>
          </a:p>
          <a:p>
            <a:pPr lvl="0"/>
            <a:r>
              <a:rPr lang="en-US" err="1"/>
              <a:t>Donec</a:t>
            </a:r>
            <a:r>
              <a:rPr lang="en-US"/>
              <a:t> maximus pharetra </a:t>
            </a:r>
            <a:r>
              <a:rPr lang="en-US" err="1"/>
              <a:t>sapien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ligula </a:t>
            </a:r>
            <a:r>
              <a:rPr lang="en-US" err="1"/>
              <a:t>nunc</a:t>
            </a:r>
            <a:r>
              <a:rPr lang="en-US"/>
              <a:t>, ac </a:t>
            </a:r>
            <a:r>
              <a:rPr lang="en-US" err="1"/>
              <a:t>auctor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luctus</a:t>
            </a:r>
            <a:r>
              <a:rPr lang="en-US"/>
              <a:t> a. </a:t>
            </a:r>
            <a:r>
              <a:rPr lang="en-US" err="1"/>
              <a:t>Suspendisse</a:t>
            </a:r>
            <a:r>
              <a:rPr lang="en-US"/>
              <a:t> ex mi, </a:t>
            </a:r>
            <a:r>
              <a:rPr lang="en-US" err="1"/>
              <a:t>imperdiet</a:t>
            </a:r>
            <a:r>
              <a:rPr lang="en-US"/>
              <a:t> et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viverra</a:t>
            </a:r>
            <a:r>
              <a:rPr lang="en-US"/>
              <a:t> lorem.</a:t>
            </a:r>
            <a:endParaRPr lang="en-US"/>
          </a:p>
          <a:p>
            <a:pPr lvl="0"/>
            <a:endParaRPr lang="en-US"/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67694" y="84667"/>
            <a:ext cx="1335617" cy="165059"/>
          </a:xfrm>
        </p:spPr>
        <p:txBody>
          <a:bodyPr wrap="none" tIns="0" bIns="0" anchor="ctr" anchorCtr="0"/>
          <a:lstStyle>
            <a:lvl1pPr marL="0" indent="0" algn="l" defTabSz="2438400" rtl="0" eaLnBrk="1" latinLnBrk="0" hangingPunct="1">
              <a:lnSpc>
                <a:spcPct val="90000"/>
              </a:lnSpc>
              <a:spcBef>
                <a:spcPts val="2665"/>
              </a:spcBef>
              <a:buFont typeface="Arial" panose="020B0604020202090204" pitchFamily="34" charset="0"/>
              <a:buNone/>
              <a:defRPr lang="en-US" sz="1065" b="0" kern="1200" dirty="0" smtClean="0">
                <a:solidFill>
                  <a:schemeClr val="accent2"/>
                </a:solidFill>
                <a:latin typeface="Arial" panose="020B0604020202090204" pitchFamily="34" charset="0"/>
                <a:ea typeface="+mn-ea"/>
                <a:cs typeface="Arial" panose="020B0604020202090204" pitchFamily="34" charset="0"/>
              </a:defRPr>
            </a:lvl1pPr>
            <a:lvl2pPr marL="0" indent="0" algn="l" defTabSz="2438400" rtl="0" eaLnBrk="1" latinLnBrk="0" hangingPunct="1">
              <a:lnSpc>
                <a:spcPct val="90000"/>
              </a:lnSpc>
              <a:spcBef>
                <a:spcPts val="2665"/>
              </a:spcBef>
              <a:buFont typeface="Arial" panose="020B0604020202090204" pitchFamily="34" charset="0"/>
              <a:buNone/>
              <a:defRPr lang="en-US" sz="2135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2438400" rtl="0" eaLnBrk="1" latinLnBrk="0" hangingPunct="1">
              <a:lnSpc>
                <a:spcPct val="90000"/>
              </a:lnSpc>
              <a:spcBef>
                <a:spcPts val="2665"/>
              </a:spcBef>
              <a:buFont typeface="Arial" panose="020B0604020202090204" pitchFamily="34" charset="0"/>
              <a:buNone/>
              <a:defRPr lang="en-US" sz="2135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2438400" rtl="0" eaLnBrk="1" latinLnBrk="0" hangingPunct="1">
              <a:lnSpc>
                <a:spcPct val="90000"/>
              </a:lnSpc>
              <a:spcBef>
                <a:spcPts val="2665"/>
              </a:spcBef>
              <a:buFont typeface="Arial" panose="020B0604020202090204" pitchFamily="34" charset="0"/>
              <a:buNone/>
              <a:defRPr lang="en-US" sz="2135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2438400" rtl="0" eaLnBrk="1" latinLnBrk="0" hangingPunct="1">
              <a:lnSpc>
                <a:spcPct val="90000"/>
              </a:lnSpc>
              <a:spcBef>
                <a:spcPts val="2665"/>
              </a:spcBef>
              <a:buFont typeface="Arial" panose="020B0604020202090204" pitchFamily="34" charset="0"/>
              <a:buNone/>
              <a:defRPr lang="en-US" sz="2135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0.0 Section name</a:t>
            </a:r>
            <a:endParaRPr lang="en-US"/>
          </a:p>
        </p:txBody>
      </p:sp>
      <p:sp>
        <p:nvSpPr>
          <p:cNvPr id="31" name="Rectangle 30"/>
          <p:cNvSpPr/>
          <p:nvPr userDrawn="1"/>
        </p:nvSpPr>
        <p:spPr>
          <a:xfrm>
            <a:off x="11871327" y="6633417"/>
            <a:ext cx="304800" cy="19050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_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>
          <a:xfrm>
            <a:off x="743" y="447"/>
            <a:ext cx="12190517" cy="685716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" name="Straight Connector 9"/>
          <p:cNvCxnSpPr/>
          <p:nvPr userDrawn="1"/>
        </p:nvCxnSpPr>
        <p:spPr>
          <a:xfrm>
            <a:off x="1011491" y="-7915"/>
            <a:ext cx="0" cy="2394044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2"/>
          <p:cNvSpPr>
            <a:spLocks noGrp="1"/>
          </p:cNvSpPr>
          <p:nvPr>
            <p:ph type="body" idx="51" hasCustomPrompt="1"/>
          </p:nvPr>
        </p:nvSpPr>
        <p:spPr>
          <a:xfrm rot="16200000">
            <a:off x="-287192" y="1287880"/>
            <a:ext cx="2085771" cy="33236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200151" y="1606551"/>
            <a:ext cx="3621232" cy="831849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2800" b="1">
                <a:solidFill>
                  <a:schemeClr val="bg1"/>
                </a:solidFill>
                <a:latin typeface="Tenorite" pitchFamily="2" charset="0"/>
              </a:defRPr>
            </a:lvl1pPr>
          </a:lstStyle>
          <a:p>
            <a:r>
              <a:rPr lang="en-US"/>
              <a:t>Click to add </a:t>
            </a:r>
            <a:br>
              <a:rPr lang="en-US"/>
            </a:br>
            <a:r>
              <a:rPr lang="en-US"/>
              <a:t>section title</a:t>
            </a:r>
            <a:endParaRPr lang="en-US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52" hasCustomPrompt="1"/>
          </p:nvPr>
        </p:nvSpPr>
        <p:spPr>
          <a:xfrm>
            <a:off x="5352586" y="1606551"/>
            <a:ext cx="8251903" cy="40941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9500" b="0" spc="-300">
                <a:solidFill>
                  <a:schemeClr val="bg1"/>
                </a:solidFill>
                <a:latin typeface="Tenorite" pitchFamily="2" charset="0"/>
              </a:defRPr>
            </a:lvl1pPr>
          </a:lstStyle>
          <a:p>
            <a:pPr lvl="0"/>
            <a:r>
              <a:rPr lang="en-US"/>
              <a:t>##.</a:t>
            </a:r>
            <a:endParaRPr lang="en-US"/>
          </a:p>
        </p:txBody>
      </p:sp>
      <p:sp>
        <p:nvSpPr>
          <p:cNvPr id="2" name="Freeform 5"/>
          <p:cNvSpPr>
            <a:spLocks noEditPoints="1"/>
          </p:cNvSpPr>
          <p:nvPr userDrawn="1"/>
        </p:nvSpPr>
        <p:spPr bwMode="auto">
          <a:xfrm>
            <a:off x="11074082" y="6320972"/>
            <a:ext cx="711519" cy="263491"/>
          </a:xfrm>
          <a:custGeom>
            <a:avLst/>
            <a:gdLst>
              <a:gd name="T0" fmla="*/ 698 w 1799"/>
              <a:gd name="T1" fmla="*/ 158 h 664"/>
              <a:gd name="T2" fmla="*/ 610 w 1799"/>
              <a:gd name="T3" fmla="*/ 496 h 664"/>
              <a:gd name="T4" fmla="*/ 664 w 1799"/>
              <a:gd name="T5" fmla="*/ 7 h 664"/>
              <a:gd name="T6" fmla="*/ 638 w 1799"/>
              <a:gd name="T7" fmla="*/ 105 h 664"/>
              <a:gd name="T8" fmla="*/ 664 w 1799"/>
              <a:gd name="T9" fmla="*/ 7 h 664"/>
              <a:gd name="T10" fmla="*/ 907 w 1799"/>
              <a:gd name="T11" fmla="*/ 491 h 664"/>
              <a:gd name="T12" fmla="*/ 863 w 1799"/>
              <a:gd name="T13" fmla="*/ 664 h 664"/>
              <a:gd name="T14" fmla="*/ 777 w 1799"/>
              <a:gd name="T15" fmla="*/ 158 h 664"/>
              <a:gd name="T16" fmla="*/ 862 w 1799"/>
              <a:gd name="T17" fmla="*/ 205 h 664"/>
              <a:gd name="T18" fmla="*/ 969 w 1799"/>
              <a:gd name="T19" fmla="*/ 151 h 664"/>
              <a:gd name="T20" fmla="*/ 1082 w 1799"/>
              <a:gd name="T21" fmla="*/ 199 h 664"/>
              <a:gd name="T22" fmla="*/ 1131 w 1799"/>
              <a:gd name="T23" fmla="*/ 327 h 664"/>
              <a:gd name="T24" fmla="*/ 1081 w 1799"/>
              <a:gd name="T25" fmla="*/ 455 h 664"/>
              <a:gd name="T26" fmla="*/ 969 w 1799"/>
              <a:gd name="T27" fmla="*/ 503 h 664"/>
              <a:gd name="T28" fmla="*/ 988 w 1799"/>
              <a:gd name="T29" fmla="*/ 414 h 664"/>
              <a:gd name="T30" fmla="*/ 1038 w 1799"/>
              <a:gd name="T31" fmla="*/ 364 h 664"/>
              <a:gd name="T32" fmla="*/ 1038 w 1799"/>
              <a:gd name="T33" fmla="*/ 289 h 664"/>
              <a:gd name="T34" fmla="*/ 988 w 1799"/>
              <a:gd name="T35" fmla="*/ 239 h 664"/>
              <a:gd name="T36" fmla="*/ 915 w 1799"/>
              <a:gd name="T37" fmla="*/ 239 h 664"/>
              <a:gd name="T38" fmla="*/ 865 w 1799"/>
              <a:gd name="T39" fmla="*/ 289 h 664"/>
              <a:gd name="T40" fmla="*/ 865 w 1799"/>
              <a:gd name="T41" fmla="*/ 364 h 664"/>
              <a:gd name="T42" fmla="*/ 915 w 1799"/>
              <a:gd name="T43" fmla="*/ 414 h 664"/>
              <a:gd name="T44" fmla="*/ 1194 w 1799"/>
              <a:gd name="T45" fmla="*/ 158 h 664"/>
              <a:gd name="T46" fmla="*/ 1279 w 1799"/>
              <a:gd name="T47" fmla="*/ 210 h 664"/>
              <a:gd name="T48" fmla="*/ 1372 w 1799"/>
              <a:gd name="T49" fmla="*/ 152 h 664"/>
              <a:gd name="T50" fmla="*/ 1429 w 1799"/>
              <a:gd name="T51" fmla="*/ 165 h 664"/>
              <a:gd name="T52" fmla="*/ 1379 w 1799"/>
              <a:gd name="T53" fmla="*/ 242 h 664"/>
              <a:gd name="T54" fmla="*/ 1299 w 1799"/>
              <a:gd name="T55" fmla="*/ 257 h 664"/>
              <a:gd name="T56" fmla="*/ 1279 w 1799"/>
              <a:gd name="T57" fmla="*/ 496 h 664"/>
              <a:gd name="T58" fmla="*/ 1194 w 1799"/>
              <a:gd name="T59" fmla="*/ 158 h 664"/>
              <a:gd name="T60" fmla="*/ 1549 w 1799"/>
              <a:gd name="T61" fmla="*/ 489 h 664"/>
              <a:gd name="T62" fmla="*/ 1455 w 1799"/>
              <a:gd name="T63" fmla="*/ 395 h 664"/>
              <a:gd name="T64" fmla="*/ 1455 w 1799"/>
              <a:gd name="T65" fmla="*/ 258 h 664"/>
              <a:gd name="T66" fmla="*/ 1549 w 1799"/>
              <a:gd name="T67" fmla="*/ 165 h 664"/>
              <a:gd name="T68" fmla="*/ 1690 w 1799"/>
              <a:gd name="T69" fmla="*/ 165 h 664"/>
              <a:gd name="T70" fmla="*/ 1785 w 1799"/>
              <a:gd name="T71" fmla="*/ 258 h 664"/>
              <a:gd name="T72" fmla="*/ 1785 w 1799"/>
              <a:gd name="T73" fmla="*/ 395 h 664"/>
              <a:gd name="T74" fmla="*/ 1691 w 1799"/>
              <a:gd name="T75" fmla="*/ 489 h 664"/>
              <a:gd name="T76" fmla="*/ 1620 w 1799"/>
              <a:gd name="T77" fmla="*/ 421 h 664"/>
              <a:gd name="T78" fmla="*/ 1686 w 1799"/>
              <a:gd name="T79" fmla="*/ 393 h 664"/>
              <a:gd name="T80" fmla="*/ 1713 w 1799"/>
              <a:gd name="T81" fmla="*/ 326 h 664"/>
              <a:gd name="T82" fmla="*/ 1686 w 1799"/>
              <a:gd name="T83" fmla="*/ 259 h 664"/>
              <a:gd name="T84" fmla="*/ 1620 w 1799"/>
              <a:gd name="T85" fmla="*/ 232 h 664"/>
              <a:gd name="T86" fmla="*/ 1555 w 1799"/>
              <a:gd name="T87" fmla="*/ 259 h 664"/>
              <a:gd name="T88" fmla="*/ 1528 w 1799"/>
              <a:gd name="T89" fmla="*/ 326 h 664"/>
              <a:gd name="T90" fmla="*/ 1555 w 1799"/>
              <a:gd name="T91" fmla="*/ 393 h 664"/>
              <a:gd name="T92" fmla="*/ 1620 w 1799"/>
              <a:gd name="T93" fmla="*/ 421 h 664"/>
              <a:gd name="T94" fmla="*/ 88 w 1799"/>
              <a:gd name="T95" fmla="*/ 158 h 664"/>
              <a:gd name="T96" fmla="*/ 236 w 1799"/>
              <a:gd name="T97" fmla="*/ 158 h 664"/>
              <a:gd name="T98" fmla="*/ 392 w 1799"/>
              <a:gd name="T99" fmla="*/ 373 h 664"/>
              <a:gd name="T100" fmla="*/ 550 w 1799"/>
              <a:gd name="T101" fmla="*/ 158 h 664"/>
              <a:gd name="T102" fmla="*/ 354 w 1799"/>
              <a:gd name="T103" fmla="*/ 495 h 664"/>
              <a:gd name="T104" fmla="*/ 192 w 1799"/>
              <a:gd name="T105" fmla="*/ 495 h 664"/>
              <a:gd name="T106" fmla="*/ 0 w 1799"/>
              <a:gd name="T107" fmla="*/ 158 h 6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799" h="664">
                <a:moveTo>
                  <a:pt x="610" y="158"/>
                </a:moveTo>
                <a:cubicBezTo>
                  <a:pt x="698" y="158"/>
                  <a:pt x="698" y="158"/>
                  <a:pt x="698" y="158"/>
                </a:cubicBezTo>
                <a:cubicBezTo>
                  <a:pt x="698" y="496"/>
                  <a:pt x="698" y="496"/>
                  <a:pt x="698" y="496"/>
                </a:cubicBezTo>
                <a:cubicBezTo>
                  <a:pt x="610" y="496"/>
                  <a:pt x="610" y="496"/>
                  <a:pt x="610" y="496"/>
                </a:cubicBezTo>
                <a:lnTo>
                  <a:pt x="610" y="158"/>
                </a:lnTo>
                <a:close/>
                <a:moveTo>
                  <a:pt x="664" y="7"/>
                </a:moveTo>
                <a:cubicBezTo>
                  <a:pt x="637" y="0"/>
                  <a:pt x="609" y="16"/>
                  <a:pt x="602" y="43"/>
                </a:cubicBezTo>
                <a:cubicBezTo>
                  <a:pt x="595" y="70"/>
                  <a:pt x="611" y="98"/>
                  <a:pt x="638" y="105"/>
                </a:cubicBezTo>
                <a:cubicBezTo>
                  <a:pt x="665" y="112"/>
                  <a:pt x="693" y="96"/>
                  <a:pt x="700" y="69"/>
                </a:cubicBezTo>
                <a:cubicBezTo>
                  <a:pt x="707" y="42"/>
                  <a:pt x="691" y="14"/>
                  <a:pt x="664" y="7"/>
                </a:cubicBezTo>
                <a:close/>
                <a:moveTo>
                  <a:pt x="969" y="503"/>
                </a:moveTo>
                <a:cubicBezTo>
                  <a:pt x="946" y="503"/>
                  <a:pt x="926" y="499"/>
                  <a:pt x="907" y="491"/>
                </a:cubicBezTo>
                <a:cubicBezTo>
                  <a:pt x="889" y="482"/>
                  <a:pt x="874" y="470"/>
                  <a:pt x="863" y="455"/>
                </a:cubicBezTo>
                <a:cubicBezTo>
                  <a:pt x="863" y="664"/>
                  <a:pt x="863" y="664"/>
                  <a:pt x="863" y="664"/>
                </a:cubicBezTo>
                <a:cubicBezTo>
                  <a:pt x="777" y="664"/>
                  <a:pt x="777" y="664"/>
                  <a:pt x="777" y="664"/>
                </a:cubicBezTo>
                <a:cubicBezTo>
                  <a:pt x="777" y="158"/>
                  <a:pt x="777" y="158"/>
                  <a:pt x="777" y="158"/>
                </a:cubicBezTo>
                <a:cubicBezTo>
                  <a:pt x="862" y="158"/>
                  <a:pt x="862" y="158"/>
                  <a:pt x="862" y="158"/>
                </a:cubicBezTo>
                <a:cubicBezTo>
                  <a:pt x="862" y="205"/>
                  <a:pt x="862" y="205"/>
                  <a:pt x="862" y="205"/>
                </a:cubicBezTo>
                <a:cubicBezTo>
                  <a:pt x="874" y="188"/>
                  <a:pt x="888" y="175"/>
                  <a:pt x="907" y="166"/>
                </a:cubicBezTo>
                <a:cubicBezTo>
                  <a:pt x="925" y="156"/>
                  <a:pt x="946" y="151"/>
                  <a:pt x="969" y="151"/>
                </a:cubicBezTo>
                <a:cubicBezTo>
                  <a:pt x="990" y="151"/>
                  <a:pt x="1010" y="155"/>
                  <a:pt x="1030" y="163"/>
                </a:cubicBezTo>
                <a:cubicBezTo>
                  <a:pt x="1050" y="172"/>
                  <a:pt x="1067" y="183"/>
                  <a:pt x="1082" y="199"/>
                </a:cubicBezTo>
                <a:cubicBezTo>
                  <a:pt x="1097" y="214"/>
                  <a:pt x="1109" y="233"/>
                  <a:pt x="1118" y="254"/>
                </a:cubicBezTo>
                <a:cubicBezTo>
                  <a:pt x="1127" y="276"/>
                  <a:pt x="1131" y="300"/>
                  <a:pt x="1131" y="327"/>
                </a:cubicBezTo>
                <a:cubicBezTo>
                  <a:pt x="1131" y="354"/>
                  <a:pt x="1127" y="378"/>
                  <a:pt x="1118" y="400"/>
                </a:cubicBezTo>
                <a:cubicBezTo>
                  <a:pt x="1108" y="421"/>
                  <a:pt x="1096" y="440"/>
                  <a:pt x="1081" y="455"/>
                </a:cubicBezTo>
                <a:cubicBezTo>
                  <a:pt x="1066" y="471"/>
                  <a:pt x="1049" y="482"/>
                  <a:pt x="1030" y="491"/>
                </a:cubicBezTo>
                <a:cubicBezTo>
                  <a:pt x="1010" y="499"/>
                  <a:pt x="990" y="503"/>
                  <a:pt x="969" y="503"/>
                </a:cubicBezTo>
                <a:close/>
                <a:moveTo>
                  <a:pt x="952" y="421"/>
                </a:moveTo>
                <a:cubicBezTo>
                  <a:pt x="965" y="421"/>
                  <a:pt x="977" y="419"/>
                  <a:pt x="988" y="414"/>
                </a:cubicBezTo>
                <a:cubicBezTo>
                  <a:pt x="999" y="409"/>
                  <a:pt x="1009" y="402"/>
                  <a:pt x="1018" y="394"/>
                </a:cubicBezTo>
                <a:cubicBezTo>
                  <a:pt x="1026" y="385"/>
                  <a:pt x="1033" y="375"/>
                  <a:pt x="1038" y="364"/>
                </a:cubicBezTo>
                <a:cubicBezTo>
                  <a:pt x="1043" y="352"/>
                  <a:pt x="1045" y="340"/>
                  <a:pt x="1045" y="326"/>
                </a:cubicBezTo>
                <a:cubicBezTo>
                  <a:pt x="1045" y="313"/>
                  <a:pt x="1043" y="301"/>
                  <a:pt x="1038" y="289"/>
                </a:cubicBezTo>
                <a:cubicBezTo>
                  <a:pt x="1033" y="278"/>
                  <a:pt x="1026" y="268"/>
                  <a:pt x="1018" y="259"/>
                </a:cubicBezTo>
                <a:cubicBezTo>
                  <a:pt x="1009" y="251"/>
                  <a:pt x="999" y="244"/>
                  <a:pt x="988" y="239"/>
                </a:cubicBezTo>
                <a:cubicBezTo>
                  <a:pt x="977" y="234"/>
                  <a:pt x="965" y="231"/>
                  <a:pt x="952" y="231"/>
                </a:cubicBezTo>
                <a:cubicBezTo>
                  <a:pt x="938" y="231"/>
                  <a:pt x="926" y="234"/>
                  <a:pt x="915" y="239"/>
                </a:cubicBezTo>
                <a:cubicBezTo>
                  <a:pt x="903" y="244"/>
                  <a:pt x="893" y="251"/>
                  <a:pt x="885" y="259"/>
                </a:cubicBezTo>
                <a:cubicBezTo>
                  <a:pt x="877" y="268"/>
                  <a:pt x="870" y="278"/>
                  <a:pt x="865" y="289"/>
                </a:cubicBezTo>
                <a:cubicBezTo>
                  <a:pt x="860" y="301"/>
                  <a:pt x="858" y="313"/>
                  <a:pt x="858" y="326"/>
                </a:cubicBezTo>
                <a:cubicBezTo>
                  <a:pt x="858" y="340"/>
                  <a:pt x="860" y="352"/>
                  <a:pt x="865" y="364"/>
                </a:cubicBezTo>
                <a:cubicBezTo>
                  <a:pt x="870" y="375"/>
                  <a:pt x="877" y="385"/>
                  <a:pt x="885" y="394"/>
                </a:cubicBezTo>
                <a:cubicBezTo>
                  <a:pt x="893" y="402"/>
                  <a:pt x="903" y="409"/>
                  <a:pt x="915" y="414"/>
                </a:cubicBezTo>
                <a:cubicBezTo>
                  <a:pt x="926" y="419"/>
                  <a:pt x="938" y="421"/>
                  <a:pt x="952" y="421"/>
                </a:cubicBezTo>
                <a:close/>
                <a:moveTo>
                  <a:pt x="1194" y="158"/>
                </a:moveTo>
                <a:cubicBezTo>
                  <a:pt x="1279" y="158"/>
                  <a:pt x="1279" y="158"/>
                  <a:pt x="1279" y="158"/>
                </a:cubicBezTo>
                <a:cubicBezTo>
                  <a:pt x="1279" y="210"/>
                  <a:pt x="1279" y="210"/>
                  <a:pt x="1279" y="210"/>
                </a:cubicBezTo>
                <a:cubicBezTo>
                  <a:pt x="1287" y="190"/>
                  <a:pt x="1299" y="175"/>
                  <a:pt x="1315" y="166"/>
                </a:cubicBezTo>
                <a:cubicBezTo>
                  <a:pt x="1331" y="157"/>
                  <a:pt x="1350" y="152"/>
                  <a:pt x="1372" y="152"/>
                </a:cubicBezTo>
                <a:cubicBezTo>
                  <a:pt x="1383" y="152"/>
                  <a:pt x="1394" y="153"/>
                  <a:pt x="1403" y="156"/>
                </a:cubicBezTo>
                <a:cubicBezTo>
                  <a:pt x="1413" y="158"/>
                  <a:pt x="1422" y="161"/>
                  <a:pt x="1429" y="165"/>
                </a:cubicBezTo>
                <a:cubicBezTo>
                  <a:pt x="1397" y="250"/>
                  <a:pt x="1397" y="250"/>
                  <a:pt x="1397" y="250"/>
                </a:cubicBezTo>
                <a:cubicBezTo>
                  <a:pt x="1393" y="247"/>
                  <a:pt x="1387" y="244"/>
                  <a:pt x="1379" y="242"/>
                </a:cubicBezTo>
                <a:cubicBezTo>
                  <a:pt x="1371" y="239"/>
                  <a:pt x="1362" y="238"/>
                  <a:pt x="1352" y="238"/>
                </a:cubicBezTo>
                <a:cubicBezTo>
                  <a:pt x="1330" y="238"/>
                  <a:pt x="1313" y="244"/>
                  <a:pt x="1299" y="257"/>
                </a:cubicBezTo>
                <a:cubicBezTo>
                  <a:pt x="1286" y="269"/>
                  <a:pt x="1279" y="289"/>
                  <a:pt x="1279" y="318"/>
                </a:cubicBezTo>
                <a:cubicBezTo>
                  <a:pt x="1279" y="496"/>
                  <a:pt x="1279" y="496"/>
                  <a:pt x="1279" y="496"/>
                </a:cubicBezTo>
                <a:cubicBezTo>
                  <a:pt x="1194" y="496"/>
                  <a:pt x="1194" y="496"/>
                  <a:pt x="1194" y="496"/>
                </a:cubicBezTo>
                <a:lnTo>
                  <a:pt x="1194" y="158"/>
                </a:lnTo>
                <a:close/>
                <a:moveTo>
                  <a:pt x="1620" y="503"/>
                </a:moveTo>
                <a:cubicBezTo>
                  <a:pt x="1594" y="503"/>
                  <a:pt x="1571" y="498"/>
                  <a:pt x="1549" y="489"/>
                </a:cubicBezTo>
                <a:cubicBezTo>
                  <a:pt x="1527" y="480"/>
                  <a:pt x="1508" y="467"/>
                  <a:pt x="1492" y="451"/>
                </a:cubicBezTo>
                <a:cubicBezTo>
                  <a:pt x="1476" y="435"/>
                  <a:pt x="1464" y="416"/>
                  <a:pt x="1455" y="395"/>
                </a:cubicBezTo>
                <a:cubicBezTo>
                  <a:pt x="1446" y="374"/>
                  <a:pt x="1441" y="351"/>
                  <a:pt x="1441" y="327"/>
                </a:cubicBezTo>
                <a:cubicBezTo>
                  <a:pt x="1441" y="303"/>
                  <a:pt x="1446" y="280"/>
                  <a:pt x="1455" y="258"/>
                </a:cubicBezTo>
                <a:cubicBezTo>
                  <a:pt x="1464" y="237"/>
                  <a:pt x="1476" y="218"/>
                  <a:pt x="1492" y="202"/>
                </a:cubicBezTo>
                <a:cubicBezTo>
                  <a:pt x="1508" y="187"/>
                  <a:pt x="1527" y="174"/>
                  <a:pt x="1549" y="165"/>
                </a:cubicBezTo>
                <a:cubicBezTo>
                  <a:pt x="1571" y="156"/>
                  <a:pt x="1594" y="151"/>
                  <a:pt x="1620" y="151"/>
                </a:cubicBezTo>
                <a:cubicBezTo>
                  <a:pt x="1645" y="151"/>
                  <a:pt x="1668" y="156"/>
                  <a:pt x="1690" y="165"/>
                </a:cubicBezTo>
                <a:cubicBezTo>
                  <a:pt x="1712" y="174"/>
                  <a:pt x="1731" y="187"/>
                  <a:pt x="1747" y="202"/>
                </a:cubicBezTo>
                <a:cubicBezTo>
                  <a:pt x="1763" y="218"/>
                  <a:pt x="1776" y="237"/>
                  <a:pt x="1785" y="258"/>
                </a:cubicBezTo>
                <a:cubicBezTo>
                  <a:pt x="1794" y="280"/>
                  <a:pt x="1799" y="303"/>
                  <a:pt x="1799" y="327"/>
                </a:cubicBezTo>
                <a:cubicBezTo>
                  <a:pt x="1799" y="351"/>
                  <a:pt x="1794" y="374"/>
                  <a:pt x="1785" y="395"/>
                </a:cubicBezTo>
                <a:cubicBezTo>
                  <a:pt x="1776" y="416"/>
                  <a:pt x="1763" y="435"/>
                  <a:pt x="1747" y="451"/>
                </a:cubicBezTo>
                <a:cubicBezTo>
                  <a:pt x="1731" y="467"/>
                  <a:pt x="1713" y="480"/>
                  <a:pt x="1691" y="489"/>
                </a:cubicBezTo>
                <a:cubicBezTo>
                  <a:pt x="1669" y="498"/>
                  <a:pt x="1645" y="503"/>
                  <a:pt x="1620" y="503"/>
                </a:cubicBezTo>
                <a:close/>
                <a:moveTo>
                  <a:pt x="1620" y="421"/>
                </a:moveTo>
                <a:cubicBezTo>
                  <a:pt x="1633" y="421"/>
                  <a:pt x="1645" y="418"/>
                  <a:pt x="1657" y="413"/>
                </a:cubicBezTo>
                <a:cubicBezTo>
                  <a:pt x="1668" y="408"/>
                  <a:pt x="1678" y="402"/>
                  <a:pt x="1686" y="393"/>
                </a:cubicBezTo>
                <a:cubicBezTo>
                  <a:pt x="1694" y="385"/>
                  <a:pt x="1701" y="375"/>
                  <a:pt x="1706" y="364"/>
                </a:cubicBezTo>
                <a:cubicBezTo>
                  <a:pt x="1711" y="352"/>
                  <a:pt x="1713" y="340"/>
                  <a:pt x="1713" y="326"/>
                </a:cubicBezTo>
                <a:cubicBezTo>
                  <a:pt x="1713" y="313"/>
                  <a:pt x="1711" y="301"/>
                  <a:pt x="1706" y="289"/>
                </a:cubicBezTo>
                <a:cubicBezTo>
                  <a:pt x="1701" y="278"/>
                  <a:pt x="1694" y="268"/>
                  <a:pt x="1686" y="259"/>
                </a:cubicBezTo>
                <a:cubicBezTo>
                  <a:pt x="1678" y="251"/>
                  <a:pt x="1668" y="244"/>
                  <a:pt x="1657" y="239"/>
                </a:cubicBezTo>
                <a:cubicBezTo>
                  <a:pt x="1645" y="234"/>
                  <a:pt x="1633" y="232"/>
                  <a:pt x="1620" y="232"/>
                </a:cubicBezTo>
                <a:cubicBezTo>
                  <a:pt x="1607" y="232"/>
                  <a:pt x="1595" y="234"/>
                  <a:pt x="1584" y="239"/>
                </a:cubicBezTo>
                <a:cubicBezTo>
                  <a:pt x="1573" y="244"/>
                  <a:pt x="1563" y="251"/>
                  <a:pt x="1555" y="259"/>
                </a:cubicBezTo>
                <a:cubicBezTo>
                  <a:pt x="1546" y="268"/>
                  <a:pt x="1540" y="278"/>
                  <a:pt x="1535" y="289"/>
                </a:cubicBezTo>
                <a:cubicBezTo>
                  <a:pt x="1530" y="301"/>
                  <a:pt x="1528" y="313"/>
                  <a:pt x="1528" y="326"/>
                </a:cubicBezTo>
                <a:cubicBezTo>
                  <a:pt x="1528" y="340"/>
                  <a:pt x="1530" y="352"/>
                  <a:pt x="1535" y="364"/>
                </a:cubicBezTo>
                <a:cubicBezTo>
                  <a:pt x="1540" y="375"/>
                  <a:pt x="1546" y="385"/>
                  <a:pt x="1555" y="393"/>
                </a:cubicBezTo>
                <a:cubicBezTo>
                  <a:pt x="1563" y="402"/>
                  <a:pt x="1573" y="408"/>
                  <a:pt x="1584" y="413"/>
                </a:cubicBezTo>
                <a:cubicBezTo>
                  <a:pt x="1595" y="418"/>
                  <a:pt x="1607" y="421"/>
                  <a:pt x="1620" y="421"/>
                </a:cubicBezTo>
                <a:close/>
                <a:moveTo>
                  <a:pt x="0" y="158"/>
                </a:moveTo>
                <a:cubicBezTo>
                  <a:pt x="88" y="158"/>
                  <a:pt x="88" y="158"/>
                  <a:pt x="88" y="158"/>
                </a:cubicBezTo>
                <a:cubicBezTo>
                  <a:pt x="156" y="373"/>
                  <a:pt x="156" y="373"/>
                  <a:pt x="156" y="373"/>
                </a:cubicBezTo>
                <a:cubicBezTo>
                  <a:pt x="236" y="158"/>
                  <a:pt x="236" y="158"/>
                  <a:pt x="236" y="158"/>
                </a:cubicBezTo>
                <a:cubicBezTo>
                  <a:pt x="313" y="158"/>
                  <a:pt x="313" y="158"/>
                  <a:pt x="313" y="158"/>
                </a:cubicBezTo>
                <a:cubicBezTo>
                  <a:pt x="392" y="373"/>
                  <a:pt x="392" y="373"/>
                  <a:pt x="392" y="373"/>
                </a:cubicBezTo>
                <a:cubicBezTo>
                  <a:pt x="462" y="158"/>
                  <a:pt x="462" y="158"/>
                  <a:pt x="462" y="158"/>
                </a:cubicBezTo>
                <a:cubicBezTo>
                  <a:pt x="550" y="158"/>
                  <a:pt x="550" y="158"/>
                  <a:pt x="550" y="158"/>
                </a:cubicBezTo>
                <a:cubicBezTo>
                  <a:pt x="435" y="495"/>
                  <a:pt x="435" y="495"/>
                  <a:pt x="435" y="495"/>
                </a:cubicBezTo>
                <a:cubicBezTo>
                  <a:pt x="354" y="495"/>
                  <a:pt x="354" y="495"/>
                  <a:pt x="354" y="495"/>
                </a:cubicBezTo>
                <a:cubicBezTo>
                  <a:pt x="274" y="275"/>
                  <a:pt x="274" y="275"/>
                  <a:pt x="274" y="275"/>
                </a:cubicBezTo>
                <a:cubicBezTo>
                  <a:pt x="192" y="495"/>
                  <a:pt x="192" y="495"/>
                  <a:pt x="192" y="495"/>
                </a:cubicBezTo>
                <a:cubicBezTo>
                  <a:pt x="110" y="495"/>
                  <a:pt x="110" y="495"/>
                  <a:pt x="110" y="495"/>
                </a:cubicBezTo>
                <a:lnTo>
                  <a:pt x="0" y="15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2800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vider">
    <p:bg>
      <p:bgPr>
        <a:solidFill>
          <a:srgbClr val="3E35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568" descr="Footer Placeholder 4"/>
          <p:cNvSpPr/>
          <p:nvPr userDrawn="1"/>
        </p:nvSpPr>
        <p:spPr>
          <a:xfrm>
            <a:off x="10597387" y="6574820"/>
            <a:ext cx="110832" cy="138499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anchor="ctr">
            <a:spAutoFit/>
          </a:bodyPr>
          <a:lstStyle>
            <a:lvl1pPr defTabSz="1219200">
              <a:lnSpc>
                <a:spcPct val="100000"/>
              </a:lnSpc>
              <a:defRPr sz="1800" b="0" spc="0">
                <a:solidFill>
                  <a:srgbClr val="646363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1pPr>
          </a:lstStyle>
          <a:p>
            <a:r>
              <a:rPr sz="900">
                <a:latin typeface="Arial" panose="020B0604020202090204" pitchFamily="34" charset="0"/>
                <a:cs typeface="Arial" panose="020B0604020202090204" pitchFamily="34" charset="0"/>
              </a:rPr>
              <a:t>©</a:t>
            </a:r>
            <a:endParaRPr sz="900"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sp>
        <p:nvSpPr>
          <p:cNvPr id="21" name="Shape 569" descr="Freeform 5"/>
          <p:cNvSpPr/>
          <p:nvPr userDrawn="1"/>
        </p:nvSpPr>
        <p:spPr>
          <a:xfrm>
            <a:off x="10734015" y="6573796"/>
            <a:ext cx="376507" cy="1449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5" h="21447" extrusionOk="0">
                <a:moveTo>
                  <a:pt x="19435" y="4794"/>
                </a:moveTo>
                <a:cubicBezTo>
                  <a:pt x="18255" y="4794"/>
                  <a:pt x="17303" y="7292"/>
                  <a:pt x="17303" y="10427"/>
                </a:cubicBezTo>
                <a:cubicBezTo>
                  <a:pt x="17303" y="13561"/>
                  <a:pt x="18255" y="16108"/>
                  <a:pt x="19435" y="16108"/>
                </a:cubicBezTo>
                <a:cubicBezTo>
                  <a:pt x="20614" y="16108"/>
                  <a:pt x="21585" y="13561"/>
                  <a:pt x="21585" y="10427"/>
                </a:cubicBezTo>
                <a:cubicBezTo>
                  <a:pt x="21585" y="7292"/>
                  <a:pt x="20614" y="4794"/>
                  <a:pt x="19435" y="4794"/>
                </a:cubicBezTo>
                <a:close/>
                <a:moveTo>
                  <a:pt x="19435" y="13414"/>
                </a:moveTo>
                <a:cubicBezTo>
                  <a:pt x="18826" y="13414"/>
                  <a:pt x="18331" y="12092"/>
                  <a:pt x="18331" y="10427"/>
                </a:cubicBezTo>
                <a:cubicBezTo>
                  <a:pt x="18331" y="8810"/>
                  <a:pt x="18826" y="7439"/>
                  <a:pt x="19435" y="7439"/>
                </a:cubicBezTo>
                <a:cubicBezTo>
                  <a:pt x="20044" y="7439"/>
                  <a:pt x="20538" y="8810"/>
                  <a:pt x="20538" y="10427"/>
                </a:cubicBezTo>
                <a:cubicBezTo>
                  <a:pt x="20538" y="12092"/>
                  <a:pt x="20044" y="13414"/>
                  <a:pt x="19435" y="13414"/>
                </a:cubicBezTo>
                <a:close/>
                <a:moveTo>
                  <a:pt x="5999" y="5088"/>
                </a:moveTo>
                <a:cubicBezTo>
                  <a:pt x="5218" y="5088"/>
                  <a:pt x="5218" y="5088"/>
                  <a:pt x="5218" y="5088"/>
                </a:cubicBezTo>
                <a:cubicBezTo>
                  <a:pt x="5142" y="5088"/>
                  <a:pt x="5085" y="5235"/>
                  <a:pt x="5047" y="5382"/>
                </a:cubicBezTo>
                <a:cubicBezTo>
                  <a:pt x="4400" y="10574"/>
                  <a:pt x="4400" y="10574"/>
                  <a:pt x="4400" y="10574"/>
                </a:cubicBezTo>
                <a:cubicBezTo>
                  <a:pt x="3296" y="5039"/>
                  <a:pt x="3296" y="5039"/>
                  <a:pt x="3296" y="5039"/>
                </a:cubicBezTo>
                <a:cubicBezTo>
                  <a:pt x="3258" y="4892"/>
                  <a:pt x="3182" y="4794"/>
                  <a:pt x="3106" y="4794"/>
                </a:cubicBezTo>
                <a:cubicBezTo>
                  <a:pt x="3030" y="4794"/>
                  <a:pt x="3030" y="4794"/>
                  <a:pt x="3030" y="4794"/>
                </a:cubicBezTo>
                <a:cubicBezTo>
                  <a:pt x="2954" y="4794"/>
                  <a:pt x="2878" y="4892"/>
                  <a:pt x="2859" y="5039"/>
                </a:cubicBezTo>
                <a:cubicBezTo>
                  <a:pt x="1736" y="10574"/>
                  <a:pt x="1736" y="10574"/>
                  <a:pt x="1736" y="10574"/>
                </a:cubicBezTo>
                <a:cubicBezTo>
                  <a:pt x="1089" y="5382"/>
                  <a:pt x="1089" y="5382"/>
                  <a:pt x="1089" y="5382"/>
                </a:cubicBezTo>
                <a:cubicBezTo>
                  <a:pt x="1070" y="5235"/>
                  <a:pt x="994" y="5088"/>
                  <a:pt x="918" y="5088"/>
                </a:cubicBezTo>
                <a:cubicBezTo>
                  <a:pt x="137" y="5088"/>
                  <a:pt x="137" y="5088"/>
                  <a:pt x="137" y="5088"/>
                </a:cubicBezTo>
                <a:cubicBezTo>
                  <a:pt x="42" y="5088"/>
                  <a:pt x="-15" y="5284"/>
                  <a:pt x="4" y="5529"/>
                </a:cubicBezTo>
                <a:cubicBezTo>
                  <a:pt x="1298" y="15814"/>
                  <a:pt x="1298" y="15814"/>
                  <a:pt x="1298" y="15814"/>
                </a:cubicBezTo>
                <a:cubicBezTo>
                  <a:pt x="1317" y="15961"/>
                  <a:pt x="1393" y="16108"/>
                  <a:pt x="1450" y="16108"/>
                </a:cubicBezTo>
                <a:cubicBezTo>
                  <a:pt x="1565" y="16108"/>
                  <a:pt x="1565" y="16108"/>
                  <a:pt x="1565" y="16108"/>
                </a:cubicBezTo>
                <a:cubicBezTo>
                  <a:pt x="1641" y="16108"/>
                  <a:pt x="1717" y="15961"/>
                  <a:pt x="1755" y="15814"/>
                </a:cubicBezTo>
                <a:cubicBezTo>
                  <a:pt x="3068" y="9300"/>
                  <a:pt x="3068" y="9300"/>
                  <a:pt x="3068" y="9300"/>
                </a:cubicBezTo>
                <a:cubicBezTo>
                  <a:pt x="4381" y="15814"/>
                  <a:pt x="4381" y="15814"/>
                  <a:pt x="4381" y="15814"/>
                </a:cubicBezTo>
                <a:cubicBezTo>
                  <a:pt x="4419" y="15961"/>
                  <a:pt x="4495" y="16108"/>
                  <a:pt x="4571" y="16108"/>
                </a:cubicBezTo>
                <a:cubicBezTo>
                  <a:pt x="4686" y="16108"/>
                  <a:pt x="4686" y="16108"/>
                  <a:pt x="4686" y="16108"/>
                </a:cubicBezTo>
                <a:cubicBezTo>
                  <a:pt x="4743" y="16108"/>
                  <a:pt x="4819" y="15961"/>
                  <a:pt x="4838" y="15814"/>
                </a:cubicBezTo>
                <a:cubicBezTo>
                  <a:pt x="6132" y="5529"/>
                  <a:pt x="6132" y="5529"/>
                  <a:pt x="6132" y="5529"/>
                </a:cubicBezTo>
                <a:cubicBezTo>
                  <a:pt x="6170" y="5284"/>
                  <a:pt x="6113" y="5088"/>
                  <a:pt x="5999" y="5088"/>
                </a:cubicBezTo>
                <a:close/>
                <a:moveTo>
                  <a:pt x="7845" y="5088"/>
                </a:moveTo>
                <a:cubicBezTo>
                  <a:pt x="7045" y="5088"/>
                  <a:pt x="7045" y="5088"/>
                  <a:pt x="7045" y="5088"/>
                </a:cubicBezTo>
                <a:cubicBezTo>
                  <a:pt x="6950" y="5088"/>
                  <a:pt x="6874" y="5284"/>
                  <a:pt x="6874" y="5578"/>
                </a:cubicBezTo>
                <a:cubicBezTo>
                  <a:pt x="6874" y="15325"/>
                  <a:pt x="6874" y="15325"/>
                  <a:pt x="6874" y="15325"/>
                </a:cubicBezTo>
                <a:cubicBezTo>
                  <a:pt x="6874" y="15569"/>
                  <a:pt x="6950" y="15814"/>
                  <a:pt x="7045" y="15814"/>
                </a:cubicBezTo>
                <a:cubicBezTo>
                  <a:pt x="7845" y="15814"/>
                  <a:pt x="7845" y="15814"/>
                  <a:pt x="7845" y="15814"/>
                </a:cubicBezTo>
                <a:cubicBezTo>
                  <a:pt x="7940" y="15814"/>
                  <a:pt x="8035" y="15569"/>
                  <a:pt x="8035" y="15325"/>
                </a:cubicBezTo>
                <a:cubicBezTo>
                  <a:pt x="8035" y="5578"/>
                  <a:pt x="8035" y="5578"/>
                  <a:pt x="8035" y="5578"/>
                </a:cubicBezTo>
                <a:cubicBezTo>
                  <a:pt x="8035" y="5284"/>
                  <a:pt x="7940" y="5088"/>
                  <a:pt x="7845" y="5088"/>
                </a:cubicBezTo>
                <a:close/>
                <a:moveTo>
                  <a:pt x="11327" y="4794"/>
                </a:moveTo>
                <a:cubicBezTo>
                  <a:pt x="10775" y="4794"/>
                  <a:pt x="10281" y="5382"/>
                  <a:pt x="9919" y="6361"/>
                </a:cubicBezTo>
                <a:cubicBezTo>
                  <a:pt x="9919" y="6361"/>
                  <a:pt x="9919" y="6361"/>
                  <a:pt x="9919" y="6361"/>
                </a:cubicBezTo>
                <a:cubicBezTo>
                  <a:pt x="9767" y="5382"/>
                  <a:pt x="9767" y="5382"/>
                  <a:pt x="9767" y="5382"/>
                </a:cubicBezTo>
                <a:cubicBezTo>
                  <a:pt x="9748" y="5235"/>
                  <a:pt x="9672" y="5088"/>
                  <a:pt x="9615" y="5088"/>
                </a:cubicBezTo>
                <a:cubicBezTo>
                  <a:pt x="9234" y="5088"/>
                  <a:pt x="9234" y="5088"/>
                  <a:pt x="9234" y="5088"/>
                </a:cubicBezTo>
                <a:cubicBezTo>
                  <a:pt x="9139" y="5088"/>
                  <a:pt x="9063" y="5284"/>
                  <a:pt x="9063" y="5578"/>
                </a:cubicBezTo>
                <a:cubicBezTo>
                  <a:pt x="9063" y="21006"/>
                  <a:pt x="9063" y="21006"/>
                  <a:pt x="9063" y="21006"/>
                </a:cubicBezTo>
                <a:cubicBezTo>
                  <a:pt x="9063" y="21251"/>
                  <a:pt x="9139" y="21447"/>
                  <a:pt x="9234" y="21447"/>
                </a:cubicBezTo>
                <a:cubicBezTo>
                  <a:pt x="10033" y="21447"/>
                  <a:pt x="10033" y="21447"/>
                  <a:pt x="10033" y="21447"/>
                </a:cubicBezTo>
                <a:cubicBezTo>
                  <a:pt x="10128" y="21447"/>
                  <a:pt x="10224" y="21251"/>
                  <a:pt x="10224" y="21006"/>
                </a:cubicBezTo>
                <a:cubicBezTo>
                  <a:pt x="10224" y="15618"/>
                  <a:pt x="10224" y="15618"/>
                  <a:pt x="10224" y="15618"/>
                </a:cubicBezTo>
                <a:cubicBezTo>
                  <a:pt x="10547" y="15912"/>
                  <a:pt x="10928" y="16108"/>
                  <a:pt x="11327" y="16108"/>
                </a:cubicBezTo>
                <a:cubicBezTo>
                  <a:pt x="12431" y="16108"/>
                  <a:pt x="13345" y="13561"/>
                  <a:pt x="13345" y="10427"/>
                </a:cubicBezTo>
                <a:cubicBezTo>
                  <a:pt x="13345" y="7292"/>
                  <a:pt x="12431" y="4794"/>
                  <a:pt x="11327" y="4794"/>
                </a:cubicBezTo>
                <a:close/>
                <a:moveTo>
                  <a:pt x="11099" y="13414"/>
                </a:moveTo>
                <a:cubicBezTo>
                  <a:pt x="10775" y="13414"/>
                  <a:pt x="10471" y="13218"/>
                  <a:pt x="10224" y="12827"/>
                </a:cubicBezTo>
                <a:cubicBezTo>
                  <a:pt x="10224" y="8761"/>
                  <a:pt x="10224" y="8761"/>
                  <a:pt x="10224" y="8761"/>
                </a:cubicBezTo>
                <a:cubicBezTo>
                  <a:pt x="10414" y="7978"/>
                  <a:pt x="10737" y="7439"/>
                  <a:pt x="11099" y="7439"/>
                </a:cubicBezTo>
                <a:cubicBezTo>
                  <a:pt x="11689" y="7439"/>
                  <a:pt x="12165" y="8810"/>
                  <a:pt x="12165" y="10427"/>
                </a:cubicBezTo>
                <a:cubicBezTo>
                  <a:pt x="12165" y="12092"/>
                  <a:pt x="11689" y="13414"/>
                  <a:pt x="11099" y="13414"/>
                </a:cubicBezTo>
                <a:close/>
                <a:moveTo>
                  <a:pt x="16275" y="4794"/>
                </a:moveTo>
                <a:cubicBezTo>
                  <a:pt x="15514" y="4794"/>
                  <a:pt x="15057" y="6361"/>
                  <a:pt x="15057" y="6361"/>
                </a:cubicBezTo>
                <a:cubicBezTo>
                  <a:pt x="14924" y="5382"/>
                  <a:pt x="14924" y="5382"/>
                  <a:pt x="14924" y="5382"/>
                </a:cubicBezTo>
                <a:cubicBezTo>
                  <a:pt x="14905" y="5235"/>
                  <a:pt x="14829" y="5088"/>
                  <a:pt x="14753" y="5088"/>
                </a:cubicBezTo>
                <a:cubicBezTo>
                  <a:pt x="14391" y="5088"/>
                  <a:pt x="14391" y="5088"/>
                  <a:pt x="14391" y="5088"/>
                </a:cubicBezTo>
                <a:cubicBezTo>
                  <a:pt x="14296" y="5088"/>
                  <a:pt x="14201" y="5284"/>
                  <a:pt x="14201" y="5578"/>
                </a:cubicBezTo>
                <a:cubicBezTo>
                  <a:pt x="14201" y="15325"/>
                  <a:pt x="14201" y="15325"/>
                  <a:pt x="14201" y="15325"/>
                </a:cubicBezTo>
                <a:cubicBezTo>
                  <a:pt x="14201" y="15569"/>
                  <a:pt x="14296" y="15814"/>
                  <a:pt x="14391" y="15814"/>
                </a:cubicBezTo>
                <a:cubicBezTo>
                  <a:pt x="15191" y="15814"/>
                  <a:pt x="15191" y="15814"/>
                  <a:pt x="15191" y="15814"/>
                </a:cubicBezTo>
                <a:cubicBezTo>
                  <a:pt x="15286" y="15814"/>
                  <a:pt x="15362" y="15569"/>
                  <a:pt x="15362" y="15325"/>
                </a:cubicBezTo>
                <a:cubicBezTo>
                  <a:pt x="15362" y="8467"/>
                  <a:pt x="15362" y="8467"/>
                  <a:pt x="15362" y="8467"/>
                </a:cubicBezTo>
                <a:cubicBezTo>
                  <a:pt x="15838" y="7047"/>
                  <a:pt x="16428" y="7537"/>
                  <a:pt x="16542" y="7635"/>
                </a:cubicBezTo>
                <a:cubicBezTo>
                  <a:pt x="16656" y="7782"/>
                  <a:pt x="16751" y="7635"/>
                  <a:pt x="16789" y="7439"/>
                </a:cubicBezTo>
                <a:cubicBezTo>
                  <a:pt x="16827" y="7194"/>
                  <a:pt x="16999" y="6214"/>
                  <a:pt x="17056" y="5823"/>
                </a:cubicBezTo>
                <a:cubicBezTo>
                  <a:pt x="17132" y="5431"/>
                  <a:pt x="17037" y="4794"/>
                  <a:pt x="16275" y="4794"/>
                </a:cubicBezTo>
                <a:close/>
                <a:moveTo>
                  <a:pt x="7616" y="43"/>
                </a:moveTo>
                <a:cubicBezTo>
                  <a:pt x="7274" y="-153"/>
                  <a:pt x="6912" y="337"/>
                  <a:pt x="6836" y="1218"/>
                </a:cubicBezTo>
                <a:cubicBezTo>
                  <a:pt x="6741" y="2100"/>
                  <a:pt x="6931" y="3031"/>
                  <a:pt x="7274" y="3276"/>
                </a:cubicBezTo>
                <a:cubicBezTo>
                  <a:pt x="7616" y="3471"/>
                  <a:pt x="7978" y="2982"/>
                  <a:pt x="8073" y="2100"/>
                </a:cubicBezTo>
                <a:cubicBezTo>
                  <a:pt x="8168" y="1218"/>
                  <a:pt x="7959" y="288"/>
                  <a:pt x="7616" y="43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60960" tIns="60960" rIns="60960" bIns="60960"/>
          <a:lstStyle/>
          <a:p>
            <a:pPr defTabSz="609600">
              <a:lnSpc>
                <a:spcPct val="100000"/>
              </a:lnSpc>
              <a:defRPr sz="4800" b="0" spc="0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endParaRPr sz="2400" b="0" spc="0">
              <a:solidFill>
                <a:schemeClr val="bg1">
                  <a:lumMod val="50000"/>
                </a:schemeClr>
              </a:solidFill>
              <a:latin typeface="Arial" panose="020B0604020202090204" pitchFamily="34" charset="0"/>
              <a:ea typeface="Arial" panose="020B0604020202090204"/>
              <a:cs typeface="Arial" panose="020B0604020202090204" pitchFamily="34" charset="0"/>
              <a:sym typeface="Arial" panose="020B0604020202090204"/>
            </a:endParaRPr>
          </a:p>
        </p:txBody>
      </p:sp>
      <p:sp>
        <p:nvSpPr>
          <p:cNvPr id="22" name="Shape 570" descr="TextBox 34"/>
          <p:cNvSpPr/>
          <p:nvPr userDrawn="1"/>
        </p:nvSpPr>
        <p:spPr>
          <a:xfrm>
            <a:off x="11083945" y="6513383"/>
            <a:ext cx="818116" cy="246221"/>
          </a:xfrm>
          <a:prstGeom prst="rect">
            <a:avLst/>
          </a:prstGeom>
          <a:ln w="12700">
            <a:miter lim="400000"/>
          </a:ln>
        </p:spPr>
        <p:txBody>
          <a:bodyPr lIns="60960" tIns="60960" rIns="60960" bIns="60960">
            <a:spAutoFit/>
          </a:bodyPr>
          <a:lstStyle>
            <a:lvl1pPr algn="ctr" defTabSz="1219200">
              <a:lnSpc>
                <a:spcPct val="100000"/>
              </a:lnSpc>
              <a:defRPr sz="1600" b="0" spc="0">
                <a:solidFill>
                  <a:srgbClr val="646363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1pPr>
          </a:lstStyle>
          <a:p>
            <a:r>
              <a:rPr sz="80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</a:rPr>
              <a:t>confidential</a:t>
            </a:r>
            <a:endParaRPr sz="80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sp>
        <p:nvSpPr>
          <p:cNvPr id="23" name="Shape 571" descr="Shape 257"/>
          <p:cNvSpPr/>
          <p:nvPr userDrawn="1"/>
        </p:nvSpPr>
        <p:spPr>
          <a:xfrm>
            <a:off x="11868697" y="6566519"/>
            <a:ext cx="153888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/>
          <a:p>
            <a:pPr algn="ctr" defTabSz="609600">
              <a:lnSpc>
                <a:spcPct val="100000"/>
              </a:lnSpc>
              <a:defRPr sz="1600" b="0" spc="0">
                <a:solidFill>
                  <a:srgbClr val="646363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fld id="{86CB4B4D-7CA3-9044-876B-883B54F8677D}" type="slidenum">
              <a:rPr sz="800" b="0" spc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Arial" panose="020B0604020202090204"/>
                <a:cs typeface="Arial" panose="020B0604020202090204" pitchFamily="34" charset="0"/>
                <a:sym typeface="Arial" panose="020B0604020202090204"/>
              </a:rPr>
            </a:fld>
            <a:r>
              <a:rPr sz="800" b="0" spc="0">
                <a:solidFill>
                  <a:srgbClr val="646363"/>
                </a:solidFill>
                <a:latin typeface="Arial" panose="020B0604020202090204" pitchFamily="34" charset="0"/>
                <a:ea typeface="Arial" panose="020B0604020202090204"/>
                <a:cs typeface="Arial" panose="020B0604020202090204" pitchFamily="34" charset="0"/>
                <a:sym typeface="Arial" panose="020B0604020202090204"/>
              </a:rPr>
              <a:t>￼</a:t>
            </a:r>
            <a:endParaRPr sz="800" b="0" spc="0">
              <a:solidFill>
                <a:srgbClr val="646363"/>
              </a:solidFill>
              <a:latin typeface="Arial" panose="020B0604020202090204" pitchFamily="34" charset="0"/>
              <a:ea typeface="Arial" panose="020B0604020202090204"/>
              <a:cs typeface="Arial" panose="020B0604020202090204" pitchFamily="34" charset="0"/>
              <a:sym typeface="Arial" panose="020B0604020202090204"/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over_HikerandMountai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email"/>
          <a:srcRect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3" name="Rectangle 9"/>
          <p:cNvSpPr/>
          <p:nvPr userDrawn="1"/>
        </p:nvSpPr>
        <p:spPr>
          <a:xfrm rot="5400000">
            <a:off x="0" y="0"/>
            <a:ext cx="6858000" cy="6858000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100000">
                <a:schemeClr val="tx1">
                  <a:alpha val="55401"/>
                </a:schemeClr>
              </a:gs>
            </a:gsLst>
            <a:lin ang="5400000" scaled="1"/>
          </a:gra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Tenorite Regular"/>
            </a:endParaRPr>
          </a:p>
        </p:txBody>
      </p:sp>
      <p:pic>
        <p:nvPicPr>
          <p:cNvPr id="8" name="Graphic 10"/>
          <p:cNvPicPr>
            <a:picLocks noChangeAspect="1"/>
          </p:cNvPicPr>
          <p:nvPr userDrawn="1"/>
        </p:nvPicPr>
        <p:blipFill>
          <a:blip r:embed="rId3" cstate="email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50157" y="641020"/>
            <a:ext cx="1237810" cy="1237810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971550" y="2971801"/>
            <a:ext cx="4626610" cy="1926862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 sz="7200" b="1">
                <a:solidFill>
                  <a:schemeClr val="bg1"/>
                </a:solidFill>
                <a:latin typeface="Tenorite" pitchFamily="2" charset="0"/>
              </a:defRPr>
            </a:lvl1pPr>
          </a:lstStyle>
          <a:p>
            <a:r>
              <a:rPr lang="en-US"/>
              <a:t>Click to add title</a:t>
            </a:r>
            <a:endParaRPr lang="en-US"/>
          </a:p>
        </p:txBody>
      </p:sp>
      <p:sp>
        <p:nvSpPr>
          <p:cNvPr id="11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971550" y="5573972"/>
            <a:ext cx="6603124" cy="3632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date</a:t>
            </a:r>
            <a:endParaRPr lang="en-US"/>
          </a:p>
        </p:txBody>
      </p:sp>
      <p:sp>
        <p:nvSpPr>
          <p:cNvPr id="12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71550" y="5200954"/>
            <a:ext cx="6603124" cy="36799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 i="0">
                <a:solidFill>
                  <a:schemeClr val="bg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subtitle</a:t>
            </a:r>
            <a:endParaRPr lang="en-US"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386059" y="7940032"/>
            <a:ext cx="198837" cy="153888"/>
          </a:xfrm>
          <a:prstGeom prst="rect">
            <a:avLst/>
          </a:prstGeom>
        </p:spPr>
        <p:txBody>
          <a:bodyPr wrap="none" anchor="t"/>
          <a:lstStyle>
            <a:lvl1pPr indent="15240" defTabSz="323850">
              <a:lnSpc>
                <a:spcPts val="1200"/>
              </a:lnSpc>
              <a:tabLst>
                <a:tab pos="247015" algn="l"/>
                <a:tab pos="501015" algn="l"/>
                <a:tab pos="761365" algn="l"/>
                <a:tab pos="1009015" algn="l"/>
                <a:tab pos="1263015" algn="l"/>
                <a:tab pos="1517015" algn="l"/>
                <a:tab pos="1771015" algn="l"/>
                <a:tab pos="2018665" algn="l"/>
                <a:tab pos="2272665" algn="l"/>
                <a:tab pos="2526665" algn="l"/>
                <a:tab pos="2780665" algn="l"/>
                <a:tab pos="3034665" algn="l"/>
              </a:tabLst>
              <a:defRPr sz="1150" spc="7">
                <a:solidFill>
                  <a:srgbClr val="000000"/>
                </a:solidFill>
                <a:uFillTx/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1pPr>
          </a:lstStyle>
          <a:p>
            <a:fld id="{86CB4B4D-7CA3-9044-876B-883B54F8677D}" type="slidenum">
              <a:rPr/>
            </a:fld>
            <a:endParaRPr/>
          </a:p>
        </p:txBody>
      </p:sp>
      <p:grpSp>
        <p:nvGrpSpPr>
          <p:cNvPr id="6" name="Group 5"/>
          <p:cNvGrpSpPr/>
          <p:nvPr userDrawn="1"/>
        </p:nvGrpSpPr>
        <p:grpSpPr>
          <a:xfrm>
            <a:off x="95932" y="6638154"/>
            <a:ext cx="671717" cy="126295"/>
            <a:chOff x="6014087" y="4646472"/>
            <a:chExt cx="503788" cy="94721"/>
          </a:xfrm>
        </p:grpSpPr>
        <p:sp>
          <p:nvSpPr>
            <p:cNvPr id="7" name="Oval 6"/>
            <p:cNvSpPr>
              <a:spLocks noChangeArrowheads="1"/>
            </p:cNvSpPr>
            <p:nvPr/>
          </p:nvSpPr>
          <p:spPr bwMode="auto">
            <a:xfrm flipH="1">
              <a:off x="6423171" y="4646472"/>
              <a:ext cx="94704" cy="94721"/>
            </a:xfrm>
            <a:prstGeom prst="ellipse">
              <a:avLst/>
            </a:prstGeom>
            <a:solidFill>
              <a:srgbClr val="EF33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1219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90204" pitchFamily="34" charset="0"/>
                  <a:cs typeface="Arial" panose="020B0604020202090204" pitchFamily="34" charset="0"/>
                </a:rPr>
                <a:t> </a:t>
              </a: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90204" pitchFamily="34" charset="0"/>
                <a:cs typeface="Arial" panose="020B0604020202090204" pitchFamily="34" charset="0"/>
              </a:endParaRPr>
            </a:p>
          </p:txBody>
        </p:sp>
        <p:sp>
          <p:nvSpPr>
            <p:cNvPr id="8" name="Oval 7"/>
            <p:cNvSpPr>
              <a:spLocks noChangeArrowheads="1"/>
            </p:cNvSpPr>
            <p:nvPr/>
          </p:nvSpPr>
          <p:spPr bwMode="auto">
            <a:xfrm flipH="1">
              <a:off x="6320900" y="4646472"/>
              <a:ext cx="94704" cy="94721"/>
            </a:xfrm>
            <a:prstGeom prst="ellipse">
              <a:avLst/>
            </a:prstGeom>
            <a:solidFill>
              <a:srgbClr val="0E357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1219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90204" pitchFamily="34" charset="0"/>
                <a:cs typeface="Arial" panose="020B0604020202090204" pitchFamily="34" charset="0"/>
              </a:endParaRPr>
            </a:p>
          </p:txBody>
        </p:sp>
        <p:sp>
          <p:nvSpPr>
            <p:cNvPr id="9" name="Oval 8"/>
            <p:cNvSpPr>
              <a:spLocks noChangeArrowheads="1"/>
            </p:cNvSpPr>
            <p:nvPr/>
          </p:nvSpPr>
          <p:spPr bwMode="auto">
            <a:xfrm flipH="1">
              <a:off x="6218629" y="4646472"/>
              <a:ext cx="94704" cy="94721"/>
            </a:xfrm>
            <a:prstGeom prst="ellipse">
              <a:avLst/>
            </a:prstGeom>
            <a:solidFill>
              <a:srgbClr val="00A2E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1219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90204" pitchFamily="34" charset="0"/>
                <a:cs typeface="Arial" panose="020B0604020202090204" pitchFamily="34" charset="0"/>
              </a:endParaRPr>
            </a:p>
          </p:txBody>
        </p:sp>
        <p:sp>
          <p:nvSpPr>
            <p:cNvPr id="20" name="Oval 19"/>
            <p:cNvSpPr>
              <a:spLocks noChangeArrowheads="1"/>
            </p:cNvSpPr>
            <p:nvPr/>
          </p:nvSpPr>
          <p:spPr bwMode="auto">
            <a:xfrm flipH="1">
              <a:off x="6116358" y="4646472"/>
              <a:ext cx="94704" cy="94721"/>
            </a:xfrm>
            <a:prstGeom prst="ellipse">
              <a:avLst/>
            </a:prstGeom>
            <a:solidFill>
              <a:srgbClr val="6DC24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1219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90204" pitchFamily="34" charset="0"/>
                <a:cs typeface="Arial" panose="020B0604020202090204" pitchFamily="34" charset="0"/>
              </a:endParaRPr>
            </a:p>
          </p:txBody>
        </p:sp>
        <p:sp>
          <p:nvSpPr>
            <p:cNvPr id="21" name="Oval 20"/>
            <p:cNvSpPr>
              <a:spLocks noChangeArrowheads="1"/>
            </p:cNvSpPr>
            <p:nvPr/>
          </p:nvSpPr>
          <p:spPr bwMode="auto">
            <a:xfrm flipH="1">
              <a:off x="6014087" y="4646472"/>
              <a:ext cx="94704" cy="94721"/>
            </a:xfrm>
            <a:prstGeom prst="ellipse">
              <a:avLst/>
            </a:prstGeom>
            <a:solidFill>
              <a:srgbClr val="FFDA2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1219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90204" pitchFamily="34" charset="0"/>
                <a:cs typeface="Arial" panose="020B0604020202090204" pitchFamily="34" charset="0"/>
              </a:endParaRPr>
            </a:p>
          </p:txBody>
        </p:sp>
      </p:grpSp>
      <p:sp>
        <p:nvSpPr>
          <p:cNvPr id="22" name="Rectangle 21"/>
          <p:cNvSpPr/>
          <p:nvPr userDrawn="1"/>
        </p:nvSpPr>
        <p:spPr>
          <a:xfrm>
            <a:off x="11871327" y="6633418"/>
            <a:ext cx="304800" cy="19050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sp>
        <p:nvSpPr>
          <p:cNvPr id="23" name="Footer Placeholder 4"/>
          <p:cNvSpPr txBox="1"/>
          <p:nvPr userDrawn="1"/>
        </p:nvSpPr>
        <p:spPr>
          <a:xfrm>
            <a:off x="10533001" y="6634232"/>
            <a:ext cx="110832" cy="148963"/>
          </a:xfrm>
          <a:prstGeom prst="rect">
            <a:avLst/>
          </a:prstGeom>
          <a:noFill/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anose="020B0604020202090204" pitchFamily="34" charset="0"/>
                <a:ea typeface="+mn-ea"/>
                <a:cs typeface="Arial" panose="020B060402020209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935" b="0" u="none">
                <a:solidFill>
                  <a:srgbClr val="000000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©</a:t>
            </a:r>
            <a:endParaRPr lang="en-US" sz="935" b="0" u="none">
              <a:solidFill>
                <a:srgbClr val="000000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sp>
        <p:nvSpPr>
          <p:cNvPr id="24" name="TextBox 23"/>
          <p:cNvSpPr txBox="1"/>
          <p:nvPr userDrawn="1"/>
        </p:nvSpPr>
        <p:spPr>
          <a:xfrm>
            <a:off x="11028130" y="6593847"/>
            <a:ext cx="8181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rgbClr val="000000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confidential</a:t>
            </a:r>
            <a:endParaRPr lang="en-US" sz="800">
              <a:solidFill>
                <a:srgbClr val="000000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sp>
        <p:nvSpPr>
          <p:cNvPr id="25" name="Shape 257"/>
          <p:cNvSpPr txBox="1"/>
          <p:nvPr userDrawn="1"/>
        </p:nvSpPr>
        <p:spPr>
          <a:xfrm>
            <a:off x="11826625" y="6567974"/>
            <a:ext cx="346283" cy="259900"/>
          </a:xfrm>
          <a:prstGeom prst="rect">
            <a:avLst/>
          </a:prstGeom>
          <a:noFill/>
        </p:spPr>
        <p:txBody>
          <a:bodyPr vert="horz" lIns="0" tIns="60960" rIns="0" bIns="60960" rtlCol="0" anchor="ctr"/>
          <a:lstStyle>
            <a:defPPr>
              <a:defRPr lang="en-US"/>
            </a:defPPr>
            <a:lvl1pPr algn="ctr">
              <a:defRPr sz="600" b="0" u="none">
                <a:solidFill>
                  <a:schemeClr val="accent2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1pPr>
            <a:lvl2pPr marL="0" marR="0" indent="228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lvl="0"/>
            <a:fld id="{86CB4B4D-7CA3-9044-876B-883B54F8677D}" type="slidenum">
              <a:rPr lang="en-GB" sz="800" noProof="0" smtClean="0">
                <a:solidFill>
                  <a:srgbClr val="000000"/>
                </a:solidFill>
                <a:latin typeface="Arial" panose="020B0604020202090204" pitchFamily="34" charset="0"/>
                <a:cs typeface="Arial" panose="020B0604020202090204" pitchFamily="34" charset="0"/>
                <a:sym typeface="Arial" panose="020B0604020202090204"/>
              </a:rPr>
            </a:fld>
            <a:endParaRPr lang="en-GB" sz="800" noProof="0">
              <a:solidFill>
                <a:srgbClr val="000000"/>
              </a:solidFill>
              <a:latin typeface="Arial" panose="020B0604020202090204" pitchFamily="34" charset="0"/>
              <a:cs typeface="Arial" panose="020B0604020202090204" pitchFamily="34" charset="0"/>
              <a:sym typeface="Arial" panose="020B0604020202090204"/>
            </a:endParaRPr>
          </a:p>
        </p:txBody>
      </p:sp>
      <p:pic>
        <p:nvPicPr>
          <p:cNvPr id="26" name="Picture 25" descr="Logo&#10;&#10;Description automatically generated"/>
          <p:cNvPicPr>
            <a:picLocks noChangeAspect="1"/>
          </p:cNvPicPr>
          <p:nvPr userDrawn="1"/>
        </p:nvPicPr>
        <p:blipFill rotWithShape="1">
          <a:blip r:embed="rId2"/>
          <a:srcRect l="12424" t="22302" r="12183" b="21697"/>
          <a:stretch>
            <a:fillRect/>
          </a:stretch>
        </p:blipFill>
        <p:spPr>
          <a:xfrm>
            <a:off x="10661502" y="6640590"/>
            <a:ext cx="386247" cy="143447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1 copy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 userDrawn="1"/>
        </p:nvGrpSpPr>
        <p:grpSpPr>
          <a:xfrm>
            <a:off x="-9511" y="-25524"/>
            <a:ext cx="12046636" cy="890565"/>
            <a:chOff x="0" y="40931"/>
            <a:chExt cx="9483723" cy="782028"/>
          </a:xfrm>
        </p:grpSpPr>
        <p:sp>
          <p:nvSpPr>
            <p:cNvPr id="4" name="Freeform: Shape 3"/>
            <p:cNvSpPr/>
            <p:nvPr userDrawn="1"/>
          </p:nvSpPr>
          <p:spPr>
            <a:xfrm>
              <a:off x="7584895" y="82879"/>
              <a:ext cx="1898828" cy="698131"/>
            </a:xfrm>
            <a:custGeom>
              <a:avLst/>
              <a:gdLst>
                <a:gd name="connsiteX0" fmla="*/ 0 w 2754089"/>
                <a:gd name="connsiteY0" fmla="*/ 0 h 1012580"/>
                <a:gd name="connsiteX1" fmla="*/ 2247799 w 2754089"/>
                <a:gd name="connsiteY1" fmla="*/ 0 h 1012580"/>
                <a:gd name="connsiteX2" fmla="*/ 2754089 w 2754089"/>
                <a:gd name="connsiteY2" fmla="*/ 506290 h 1012580"/>
                <a:gd name="connsiteX3" fmla="*/ 2247799 w 2754089"/>
                <a:gd name="connsiteY3" fmla="*/ 1012580 h 1012580"/>
                <a:gd name="connsiteX4" fmla="*/ 0 w 2754089"/>
                <a:gd name="connsiteY4" fmla="*/ 1012580 h 1012580"/>
                <a:gd name="connsiteX5" fmla="*/ 0 w 2754089"/>
                <a:gd name="connsiteY5" fmla="*/ 0 h 1012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54089" h="1012580">
                  <a:moveTo>
                    <a:pt x="0" y="0"/>
                  </a:moveTo>
                  <a:lnTo>
                    <a:pt x="2247799" y="0"/>
                  </a:lnTo>
                  <a:cubicBezTo>
                    <a:pt x="2527415" y="0"/>
                    <a:pt x="2754089" y="226674"/>
                    <a:pt x="2754089" y="506290"/>
                  </a:cubicBezTo>
                  <a:cubicBezTo>
                    <a:pt x="2754089" y="785906"/>
                    <a:pt x="2527415" y="1012580"/>
                    <a:pt x="2247799" y="1012580"/>
                  </a:cubicBezTo>
                  <a:lnTo>
                    <a:pt x="0" y="10125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70C0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noAutofit/>
            </a:bodyPr>
            <a:lstStyle/>
            <a:p>
              <a:pPr marL="0" marR="0" indent="0" algn="l" defTabSz="863600" rtl="0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659765" algn="l"/>
                  <a:tab pos="1337310" algn="l"/>
                  <a:tab pos="2031365" algn="l"/>
                  <a:tab pos="2691765" algn="l"/>
                  <a:tab pos="3369310" algn="l"/>
                  <a:tab pos="4046855" algn="l"/>
                  <a:tab pos="4723765" algn="l"/>
                  <a:tab pos="5384165" algn="l"/>
                  <a:tab pos="6061710" algn="l"/>
                  <a:tab pos="6739255" algn="l"/>
                  <a:tab pos="7416165" algn="l"/>
                  <a:tab pos="8093710" algn="l"/>
                </a:tabLst>
              </a:pPr>
              <a:endParaRPr kumimoji="0" lang="en-IN" sz="4265" b="0" i="0" u="none" strike="noStrike" cap="none" spc="-192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LT Std 65 Medium"/>
              </a:endParaRPr>
            </a:p>
          </p:txBody>
        </p:sp>
        <p:sp>
          <p:nvSpPr>
            <p:cNvPr id="6" name="Rectangle 5"/>
            <p:cNvSpPr/>
            <p:nvPr userDrawn="1"/>
          </p:nvSpPr>
          <p:spPr>
            <a:xfrm>
              <a:off x="0" y="40931"/>
              <a:ext cx="8001000" cy="782028"/>
            </a:xfrm>
            <a:prstGeom prst="rect">
              <a:avLst/>
            </a:prstGeom>
            <a:solidFill>
              <a:srgbClr val="0070C0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l" defTabSz="863600" rtl="0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659765" algn="l"/>
                  <a:tab pos="1337310" algn="l"/>
                  <a:tab pos="2031365" algn="l"/>
                  <a:tab pos="2691765" algn="l"/>
                  <a:tab pos="3369310" algn="l"/>
                  <a:tab pos="4046855" algn="l"/>
                  <a:tab pos="4723765" algn="l"/>
                  <a:tab pos="5384165" algn="l"/>
                  <a:tab pos="6061710" algn="l"/>
                  <a:tab pos="6739255" algn="l"/>
                  <a:tab pos="7416165" algn="l"/>
                  <a:tab pos="8093710" algn="l"/>
                </a:tabLst>
              </a:pPr>
              <a:endParaRPr kumimoji="0" lang="en-IN" sz="4265" b="0" i="0" u="none" strike="noStrike" cap="none" spc="-192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LT Std 65 Medium"/>
              </a:endParaRPr>
            </a:p>
          </p:txBody>
        </p:sp>
      </p:grpSp>
      <p:sp>
        <p:nvSpPr>
          <p:cNvPr id="25" name="Title 1"/>
          <p:cNvSpPr>
            <a:spLocks noGrp="1"/>
          </p:cNvSpPr>
          <p:nvPr>
            <p:ph type="title"/>
          </p:nvPr>
        </p:nvSpPr>
        <p:spPr>
          <a:xfrm>
            <a:off x="277928" y="313486"/>
            <a:ext cx="11235277" cy="507285"/>
          </a:xfrm>
          <a:prstGeom prst="rect">
            <a:avLst/>
          </a:prstGeom>
        </p:spPr>
        <p:txBody>
          <a:bodyPr lIns="0" tIns="0" rIns="0" bIns="0" anchor="t" anchorCtr="0"/>
          <a:lstStyle>
            <a:lvl1pPr>
              <a:defRPr sz="2665" b="1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8" name="Rectangle 37"/>
          <p:cNvSpPr/>
          <p:nvPr userDrawn="1"/>
        </p:nvSpPr>
        <p:spPr>
          <a:xfrm>
            <a:off x="11871327" y="6633417"/>
            <a:ext cx="304800" cy="19050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sp>
        <p:nvSpPr>
          <p:cNvPr id="39" name="Footer Placeholder 4"/>
          <p:cNvSpPr txBox="1"/>
          <p:nvPr userDrawn="1"/>
        </p:nvSpPr>
        <p:spPr>
          <a:xfrm>
            <a:off x="10533001" y="6634231"/>
            <a:ext cx="110832" cy="148963"/>
          </a:xfrm>
          <a:prstGeom prst="rect">
            <a:avLst/>
          </a:prstGeom>
          <a:noFill/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anose="020B0604020202090204" pitchFamily="34" charset="0"/>
                <a:ea typeface="+mn-ea"/>
                <a:cs typeface="Arial" panose="020B060402020209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935" b="0" u="none">
                <a:solidFill>
                  <a:srgbClr val="000000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©</a:t>
            </a:r>
            <a:endParaRPr lang="en-US" sz="935" b="0" u="none">
              <a:solidFill>
                <a:srgbClr val="000000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sp>
        <p:nvSpPr>
          <p:cNvPr id="40" name="TextBox 39"/>
          <p:cNvSpPr txBox="1"/>
          <p:nvPr userDrawn="1"/>
        </p:nvSpPr>
        <p:spPr>
          <a:xfrm>
            <a:off x="11019559" y="6578026"/>
            <a:ext cx="8181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rgbClr val="000000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confidential</a:t>
            </a:r>
            <a:endParaRPr lang="en-US" sz="800">
              <a:solidFill>
                <a:srgbClr val="000000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sp>
        <p:nvSpPr>
          <p:cNvPr id="41" name="Shape 257"/>
          <p:cNvSpPr txBox="1"/>
          <p:nvPr userDrawn="1"/>
        </p:nvSpPr>
        <p:spPr>
          <a:xfrm>
            <a:off x="11826625" y="6574323"/>
            <a:ext cx="346283" cy="259900"/>
          </a:xfrm>
          <a:prstGeom prst="rect">
            <a:avLst/>
          </a:prstGeom>
          <a:noFill/>
        </p:spPr>
        <p:txBody>
          <a:bodyPr vert="horz" lIns="0" tIns="60960" rIns="0" bIns="60960" rtlCol="0" anchor="ctr"/>
          <a:lstStyle>
            <a:defPPr>
              <a:defRPr lang="en-US"/>
            </a:defPPr>
            <a:lvl1pPr algn="ctr">
              <a:defRPr sz="600" b="0" u="none">
                <a:solidFill>
                  <a:schemeClr val="accent2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1pPr>
            <a:lvl2pPr marL="0" marR="0" indent="228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lvl="0"/>
            <a:fld id="{86CB4B4D-7CA3-9044-876B-883B54F8677D}" type="slidenum">
              <a:rPr lang="en-GB" sz="800" noProof="0" smtClean="0">
                <a:solidFill>
                  <a:srgbClr val="000000"/>
                </a:solidFill>
                <a:latin typeface="Arial" panose="020B0604020202090204" pitchFamily="34" charset="0"/>
                <a:cs typeface="Arial" panose="020B0604020202090204" pitchFamily="34" charset="0"/>
                <a:sym typeface="Arial" panose="020B0604020202090204"/>
              </a:rPr>
            </a:fld>
            <a:endParaRPr lang="en-GB" sz="800" noProof="0">
              <a:solidFill>
                <a:srgbClr val="000000"/>
              </a:solidFill>
              <a:latin typeface="Arial" panose="020B0604020202090204" pitchFamily="34" charset="0"/>
              <a:cs typeface="Arial" panose="020B0604020202090204" pitchFamily="34" charset="0"/>
              <a:sym typeface="Arial" panose="020B0604020202090204"/>
            </a:endParaRPr>
          </a:p>
        </p:txBody>
      </p:sp>
      <p:grpSp>
        <p:nvGrpSpPr>
          <p:cNvPr id="42" name="Group 41"/>
          <p:cNvGrpSpPr/>
          <p:nvPr userDrawn="1"/>
        </p:nvGrpSpPr>
        <p:grpSpPr>
          <a:xfrm>
            <a:off x="95931" y="6638153"/>
            <a:ext cx="671717" cy="126295"/>
            <a:chOff x="6014087" y="4646472"/>
            <a:chExt cx="503788" cy="94721"/>
          </a:xfrm>
        </p:grpSpPr>
        <p:sp>
          <p:nvSpPr>
            <p:cNvPr id="43" name="Oval 42"/>
            <p:cNvSpPr>
              <a:spLocks noChangeArrowheads="1"/>
            </p:cNvSpPr>
            <p:nvPr/>
          </p:nvSpPr>
          <p:spPr bwMode="auto">
            <a:xfrm flipH="1">
              <a:off x="6423171" y="4646472"/>
              <a:ext cx="94704" cy="94721"/>
            </a:xfrm>
            <a:prstGeom prst="ellipse">
              <a:avLst/>
            </a:prstGeom>
            <a:solidFill>
              <a:srgbClr val="EF33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1219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90204" pitchFamily="34" charset="0"/>
                  <a:cs typeface="Arial" panose="020B0604020202090204" pitchFamily="34" charset="0"/>
                </a:rPr>
                <a:t> </a:t>
              </a: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90204" pitchFamily="34" charset="0"/>
                <a:cs typeface="Arial" panose="020B0604020202090204" pitchFamily="34" charset="0"/>
              </a:endParaRPr>
            </a:p>
          </p:txBody>
        </p:sp>
        <p:sp>
          <p:nvSpPr>
            <p:cNvPr id="44" name="Oval 43"/>
            <p:cNvSpPr>
              <a:spLocks noChangeArrowheads="1"/>
            </p:cNvSpPr>
            <p:nvPr/>
          </p:nvSpPr>
          <p:spPr bwMode="auto">
            <a:xfrm flipH="1">
              <a:off x="6320900" y="4646472"/>
              <a:ext cx="94704" cy="94721"/>
            </a:xfrm>
            <a:prstGeom prst="ellipse">
              <a:avLst/>
            </a:prstGeom>
            <a:solidFill>
              <a:srgbClr val="0E357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1219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90204" pitchFamily="34" charset="0"/>
                <a:cs typeface="Arial" panose="020B0604020202090204" pitchFamily="34" charset="0"/>
              </a:endParaRPr>
            </a:p>
          </p:txBody>
        </p:sp>
        <p:sp>
          <p:nvSpPr>
            <p:cNvPr id="45" name="Oval 44"/>
            <p:cNvSpPr>
              <a:spLocks noChangeArrowheads="1"/>
            </p:cNvSpPr>
            <p:nvPr/>
          </p:nvSpPr>
          <p:spPr bwMode="auto">
            <a:xfrm flipH="1">
              <a:off x="6218629" y="4646472"/>
              <a:ext cx="94704" cy="94721"/>
            </a:xfrm>
            <a:prstGeom prst="ellipse">
              <a:avLst/>
            </a:prstGeom>
            <a:solidFill>
              <a:srgbClr val="00A2E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1219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90204" pitchFamily="34" charset="0"/>
                <a:cs typeface="Arial" panose="020B0604020202090204" pitchFamily="34" charset="0"/>
              </a:endParaRPr>
            </a:p>
          </p:txBody>
        </p:sp>
        <p:sp>
          <p:nvSpPr>
            <p:cNvPr id="46" name="Oval 45"/>
            <p:cNvSpPr>
              <a:spLocks noChangeArrowheads="1"/>
            </p:cNvSpPr>
            <p:nvPr/>
          </p:nvSpPr>
          <p:spPr bwMode="auto">
            <a:xfrm flipH="1">
              <a:off x="6116358" y="4646472"/>
              <a:ext cx="94704" cy="94721"/>
            </a:xfrm>
            <a:prstGeom prst="ellipse">
              <a:avLst/>
            </a:prstGeom>
            <a:solidFill>
              <a:srgbClr val="6DC24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1219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90204" pitchFamily="34" charset="0"/>
                <a:cs typeface="Arial" panose="020B0604020202090204" pitchFamily="34" charset="0"/>
              </a:endParaRPr>
            </a:p>
          </p:txBody>
        </p:sp>
        <p:sp>
          <p:nvSpPr>
            <p:cNvPr id="47" name="Oval 46"/>
            <p:cNvSpPr>
              <a:spLocks noChangeArrowheads="1"/>
            </p:cNvSpPr>
            <p:nvPr/>
          </p:nvSpPr>
          <p:spPr bwMode="auto">
            <a:xfrm flipH="1">
              <a:off x="6014087" y="4646472"/>
              <a:ext cx="94704" cy="94721"/>
            </a:xfrm>
            <a:prstGeom prst="ellipse">
              <a:avLst/>
            </a:prstGeom>
            <a:solidFill>
              <a:srgbClr val="FFDA2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1219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90204" pitchFamily="34" charset="0"/>
                <a:cs typeface="Arial" panose="020B0604020202090204" pitchFamily="34" charset="0"/>
              </a:endParaRPr>
            </a:p>
          </p:txBody>
        </p:sp>
      </p:grpSp>
      <p:pic>
        <p:nvPicPr>
          <p:cNvPr id="48" name="Picture 47" descr="Logo&#10;&#10;Description automatically generated"/>
          <p:cNvPicPr>
            <a:picLocks noChangeAspect="1"/>
          </p:cNvPicPr>
          <p:nvPr userDrawn="1"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10661501" y="6640589"/>
            <a:ext cx="386247" cy="14344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Title Text"/>
          <p:cNvSpPr txBox="1">
            <a:spLocks noGrp="1"/>
          </p:cNvSpPr>
          <p:nvPr>
            <p:ph type="title"/>
          </p:nvPr>
        </p:nvSpPr>
        <p:spPr>
          <a:xfrm>
            <a:off x="221149" y="147219"/>
            <a:ext cx="8874025" cy="5080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defTabSz="412750">
              <a:defRPr sz="2400" b="1">
                <a:solidFill>
                  <a:srgbClr val="292C30"/>
                </a:solidFill>
                <a:uFillTx/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19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386059" y="7940032"/>
            <a:ext cx="198837" cy="153888"/>
          </a:xfrm>
          <a:prstGeom prst="rect">
            <a:avLst/>
          </a:prstGeom>
        </p:spPr>
        <p:txBody>
          <a:bodyPr wrap="none" anchor="t"/>
          <a:lstStyle>
            <a:lvl1pPr indent="15240" defTabSz="323850">
              <a:lnSpc>
                <a:spcPts val="1200"/>
              </a:lnSpc>
              <a:tabLst>
                <a:tab pos="247015" algn="l"/>
                <a:tab pos="501015" algn="l"/>
                <a:tab pos="761365" algn="l"/>
                <a:tab pos="1009015" algn="l"/>
                <a:tab pos="1263015" algn="l"/>
                <a:tab pos="1517015" algn="l"/>
                <a:tab pos="1771015" algn="l"/>
                <a:tab pos="2018665" algn="l"/>
                <a:tab pos="2272665" algn="l"/>
                <a:tab pos="2526665" algn="l"/>
                <a:tab pos="2780665" algn="l"/>
                <a:tab pos="3034665" algn="l"/>
              </a:tabLst>
              <a:defRPr sz="1150" spc="7">
                <a:solidFill>
                  <a:srgbClr val="000000"/>
                </a:solidFill>
                <a:uFillTx/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1pPr>
          </a:lstStyle>
          <a:p>
            <a:fld id="{8F34F1C3-7879-4369-A054-7EB351499D4B}" type="slidenum">
              <a:rPr lang="en-IN" smtClean="0"/>
            </a:fld>
            <a:endParaRPr lang="en-IN"/>
          </a:p>
        </p:txBody>
      </p:sp>
      <p:grpSp>
        <p:nvGrpSpPr>
          <p:cNvPr id="10" name="Group 9"/>
          <p:cNvGrpSpPr/>
          <p:nvPr/>
        </p:nvGrpSpPr>
        <p:grpSpPr>
          <a:xfrm>
            <a:off x="142149" y="6706399"/>
            <a:ext cx="448403" cy="84308"/>
            <a:chOff x="6014087" y="4646472"/>
            <a:chExt cx="503788" cy="94721"/>
          </a:xfrm>
        </p:grpSpPr>
        <p:sp>
          <p:nvSpPr>
            <p:cNvPr id="11" name="Oval 10"/>
            <p:cNvSpPr>
              <a:spLocks noChangeArrowheads="1"/>
            </p:cNvSpPr>
            <p:nvPr/>
          </p:nvSpPr>
          <p:spPr bwMode="auto">
            <a:xfrm flipH="1">
              <a:off x="6423171" y="4646472"/>
              <a:ext cx="94704" cy="94721"/>
            </a:xfrm>
            <a:prstGeom prst="ellipse">
              <a:avLst/>
            </a:prstGeom>
            <a:solidFill>
              <a:srgbClr val="EF33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16256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3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 </a:t>
              </a:r>
              <a:endParaRPr kumimoji="0" lang="en-US" sz="3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" name="Oval 11"/>
            <p:cNvSpPr>
              <a:spLocks noChangeArrowheads="1"/>
            </p:cNvSpPr>
            <p:nvPr/>
          </p:nvSpPr>
          <p:spPr bwMode="auto">
            <a:xfrm flipH="1">
              <a:off x="6320900" y="4646472"/>
              <a:ext cx="94704" cy="94721"/>
            </a:xfrm>
            <a:prstGeom prst="ellipse">
              <a:avLst/>
            </a:prstGeom>
            <a:solidFill>
              <a:srgbClr val="0E357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16256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3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" name="Oval 12"/>
            <p:cNvSpPr>
              <a:spLocks noChangeArrowheads="1"/>
            </p:cNvSpPr>
            <p:nvPr/>
          </p:nvSpPr>
          <p:spPr bwMode="auto">
            <a:xfrm flipH="1">
              <a:off x="6218629" y="4646472"/>
              <a:ext cx="94704" cy="94721"/>
            </a:xfrm>
            <a:prstGeom prst="ellipse">
              <a:avLst/>
            </a:prstGeom>
            <a:solidFill>
              <a:srgbClr val="00A2E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16256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3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" name="Oval 13"/>
            <p:cNvSpPr>
              <a:spLocks noChangeArrowheads="1"/>
            </p:cNvSpPr>
            <p:nvPr/>
          </p:nvSpPr>
          <p:spPr bwMode="auto">
            <a:xfrm flipH="1">
              <a:off x="6116358" y="4646472"/>
              <a:ext cx="94704" cy="94721"/>
            </a:xfrm>
            <a:prstGeom prst="ellipse">
              <a:avLst/>
            </a:prstGeom>
            <a:solidFill>
              <a:srgbClr val="6DC24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16256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3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" name="Oval 14"/>
            <p:cNvSpPr>
              <a:spLocks noChangeArrowheads="1"/>
            </p:cNvSpPr>
            <p:nvPr/>
          </p:nvSpPr>
          <p:spPr bwMode="auto">
            <a:xfrm flipH="1">
              <a:off x="6014087" y="4646472"/>
              <a:ext cx="94704" cy="94721"/>
            </a:xfrm>
            <a:prstGeom prst="ellipse">
              <a:avLst/>
            </a:prstGeom>
            <a:solidFill>
              <a:srgbClr val="FFDA2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16256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3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61" name="Group 160"/>
          <p:cNvGrpSpPr/>
          <p:nvPr userDrawn="1"/>
        </p:nvGrpSpPr>
        <p:grpSpPr>
          <a:xfrm>
            <a:off x="10889291" y="6595776"/>
            <a:ext cx="1232344" cy="194925"/>
            <a:chOff x="10889291" y="6595781"/>
            <a:chExt cx="1232344" cy="194925"/>
          </a:xfrm>
        </p:grpSpPr>
        <p:sp>
          <p:nvSpPr>
            <p:cNvPr id="28" name="Rectangle 27"/>
            <p:cNvSpPr/>
            <p:nvPr userDrawn="1"/>
          </p:nvSpPr>
          <p:spPr>
            <a:xfrm>
              <a:off x="11893035" y="6640101"/>
              <a:ext cx="228600" cy="142875"/>
            </a:xfrm>
            <a:prstGeom prst="rect">
              <a:avLst/>
            </a:prstGeom>
            <a:noFill/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90204" pitchFamily="34" charset="0"/>
                <a:ea typeface="+mn-ea"/>
                <a:cs typeface="Arial" panose="020B0604020202090204" pitchFamily="34" charset="0"/>
              </a:endParaRPr>
            </a:p>
          </p:txBody>
        </p:sp>
        <p:sp>
          <p:nvSpPr>
            <p:cNvPr id="29" name="Footer Placeholder 4"/>
            <p:cNvSpPr txBox="1"/>
            <p:nvPr userDrawn="1"/>
          </p:nvSpPr>
          <p:spPr>
            <a:xfrm>
              <a:off x="10889291" y="6640712"/>
              <a:ext cx="83124" cy="111722"/>
            </a:xfrm>
            <a:prstGeom prst="rect">
              <a:avLst/>
            </a:prstGeom>
            <a:noFill/>
          </p:spPr>
          <p:txBody>
            <a:bodyPr vert="horz" lIns="0" tIns="45720" rIns="0" bIns="45720" rtlCol="0" anchor="ctr"/>
            <a:lstStyle>
              <a:defPPr>
                <a:defRPr lang="en-US"/>
              </a:defPPr>
              <a:lvl1pPr marL="0" algn="ctr" defTabSz="457200" rtl="0" eaLnBrk="1" latinLnBrk="0" hangingPunct="1">
                <a:defRPr sz="800" kern="1200">
                  <a:solidFill>
                    <a:schemeClr val="tx1"/>
                  </a:solidFill>
                  <a:latin typeface="Arial" panose="020B0604020202090204" pitchFamily="34" charset="0"/>
                  <a:ea typeface="+mn-ea"/>
                  <a:cs typeface="Arial" panose="020B0604020202090204" pitchFamily="34" charset="0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7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90204" pitchFamily="34" charset="0"/>
                  <a:ea typeface="+mn-ea"/>
                  <a:cs typeface="Arial" panose="020B0604020202090204" pitchFamily="34" charset="0"/>
                </a:rPr>
                <a:t>©</a:t>
              </a:r>
              <a:endPara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90204" pitchFamily="34" charset="0"/>
                <a:ea typeface="+mn-ea"/>
                <a:cs typeface="Arial" panose="020B0604020202090204" pitchFamily="34" charset="0"/>
              </a:endParaRPr>
            </a:p>
          </p:txBody>
        </p:sp>
        <p:sp>
          <p:nvSpPr>
            <p:cNvPr id="30" name="TextBox 29"/>
            <p:cNvSpPr txBox="1"/>
            <p:nvPr userDrawn="1"/>
          </p:nvSpPr>
          <p:spPr>
            <a:xfrm>
              <a:off x="11254210" y="6598558"/>
              <a:ext cx="613587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7200"/>
              <a:r>
                <a:rPr lang="en-US" sz="600">
                  <a:solidFill>
                    <a:srgbClr val="000000"/>
                  </a:solidFill>
                  <a:latin typeface="Arial" panose="020B0604020202090204" pitchFamily="34" charset="0"/>
                  <a:cs typeface="Arial" panose="020B0604020202090204" pitchFamily="34" charset="0"/>
                </a:rPr>
                <a:t>confidential</a:t>
              </a:r>
              <a:endParaRPr lang="en-US" sz="600">
                <a:solidFill>
                  <a:srgbClr val="000000"/>
                </a:solidFill>
                <a:latin typeface="Arial" panose="020B0604020202090204" pitchFamily="34" charset="0"/>
                <a:cs typeface="Arial" panose="020B0604020202090204" pitchFamily="34" charset="0"/>
              </a:endParaRPr>
            </a:p>
          </p:txBody>
        </p:sp>
        <p:sp>
          <p:nvSpPr>
            <p:cNvPr id="31" name="Shape 257"/>
            <p:cNvSpPr txBox="1"/>
            <p:nvPr userDrawn="1"/>
          </p:nvSpPr>
          <p:spPr>
            <a:xfrm>
              <a:off x="11859509" y="6595781"/>
              <a:ext cx="259712" cy="194925"/>
            </a:xfrm>
            <a:prstGeom prst="rect">
              <a:avLst/>
            </a:prstGeom>
            <a:noFill/>
          </p:spPr>
          <p:txBody>
            <a:bodyPr vert="horz" lIns="0" tIns="45720" rIns="0" bIns="45720" rtlCol="0" anchor="ctr"/>
            <a:lstStyle>
              <a:defPPr>
                <a:defRPr lang="en-US"/>
              </a:defPPr>
              <a:lvl1pPr algn="ctr">
                <a:defRPr sz="600" b="0" u="none">
                  <a:solidFill>
                    <a:schemeClr val="accent2"/>
                  </a:solidFill>
                  <a:latin typeface="Arial" panose="020B0604020202090204" pitchFamily="34" charset="0"/>
                  <a:cs typeface="Arial" panose="020B0604020202090204" pitchFamily="34" charset="0"/>
                </a:defRPr>
              </a:lvl1pPr>
              <a:lvl2pPr marL="0" marR="0" indent="22860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defRPr>
              </a:lvl2pPr>
              <a:lvl3pPr marL="0" marR="0" indent="45720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defRPr>
              </a:lvl3pPr>
              <a:lvl4pPr marL="0" marR="0" indent="68580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defRPr>
              </a:lvl4pPr>
              <a:lvl5pPr marL="0" marR="0" indent="91440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defRPr>
              </a:lvl5pPr>
              <a:lvl6pPr marL="0" marR="0" indent="114300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defRPr>
              </a:lvl6pPr>
              <a:lvl7pPr marL="0" marR="0" indent="137160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defRPr>
              </a:lvl7pPr>
              <a:lvl8pPr marL="0" marR="0" indent="160020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defRPr>
              </a:lvl8pPr>
              <a:lvl9pPr marL="0" marR="0" indent="182880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defRPr>
              </a:lvl9pPr>
            </a:lstStyle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fld id="{86CB4B4D-7CA3-9044-876B-883B54F8677D}" type="slidenum">
                <a:rPr kumimoji="0" lang="en-GB" sz="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90204" pitchFamily="34" charset="0"/>
                  <a:cs typeface="Arial" panose="020B0604020202090204" pitchFamily="34" charset="0"/>
                  <a:sym typeface="Arial" panose="020B0604020202090204"/>
                </a:rPr>
              </a:fld>
              <a:endParaRPr kumimoji="0" lang="en-GB" sz="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90204" pitchFamily="34" charset="0"/>
                <a:cs typeface="Arial" panose="020B0604020202090204" pitchFamily="34" charset="0"/>
                <a:sym typeface="Arial" panose="020B0604020202090204"/>
              </a:endParaRPr>
            </a:p>
          </p:txBody>
        </p:sp>
        <p:pic>
          <p:nvPicPr>
            <p:cNvPr id="160" name="Picture 159" descr="Logo&#10;&#10;Description automatically generated"/>
            <p:cNvPicPr>
              <a:picLocks noChangeAspect="1"/>
            </p:cNvPicPr>
            <p:nvPr userDrawn="1"/>
          </p:nvPicPr>
          <p:blipFill rotWithShape="1">
            <a:blip r:embed="rId2" cstate="screen"/>
            <a:srcRect/>
            <a:stretch>
              <a:fillRect/>
            </a:stretch>
          </p:blipFill>
          <p:spPr>
            <a:xfrm>
              <a:off x="10985665" y="6645480"/>
              <a:ext cx="289685" cy="107585"/>
            </a:xfrm>
            <a:prstGeom prst="rect">
              <a:avLst/>
            </a:prstGeom>
          </p:spPr>
        </p:pic>
      </p:grpSp>
    </p:spTree>
  </p:cSld>
  <p:clrMapOvr>
    <a:masterClrMapping/>
  </p:clrMapOvr>
  <p:transition spd="med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_Wipro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>
          <a:xfrm>
            <a:off x="742" y="834"/>
            <a:ext cx="12190519" cy="6857167"/>
          </a:xfrm>
          <a:prstGeom prst="rect">
            <a:avLst/>
          </a:prstGeom>
        </p:spPr>
      </p:pic>
      <p:cxnSp>
        <p:nvCxnSpPr>
          <p:cNvPr id="9" name="Straight Connector 9"/>
          <p:cNvCxnSpPr/>
          <p:nvPr userDrawn="1"/>
        </p:nvCxnSpPr>
        <p:spPr>
          <a:xfrm>
            <a:off x="1011491" y="-7915"/>
            <a:ext cx="0" cy="2394044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1200151" y="1606551"/>
            <a:ext cx="3621232" cy="831849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2800" b="1">
                <a:solidFill>
                  <a:schemeClr val="bg1"/>
                </a:solidFill>
                <a:latin typeface="Tenorite" pitchFamily="2" charset="0"/>
              </a:defRPr>
            </a:lvl1pPr>
          </a:lstStyle>
          <a:p>
            <a:r>
              <a:rPr lang="en-US"/>
              <a:t>Click to add </a:t>
            </a:r>
            <a:br>
              <a:rPr lang="en-US"/>
            </a:br>
            <a:r>
              <a:rPr lang="en-US"/>
              <a:t>section title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51" hasCustomPrompt="1"/>
          </p:nvPr>
        </p:nvSpPr>
        <p:spPr>
          <a:xfrm rot="16200000">
            <a:off x="-287192" y="1287880"/>
            <a:ext cx="2085771" cy="33236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52" hasCustomPrompt="1"/>
          </p:nvPr>
        </p:nvSpPr>
        <p:spPr>
          <a:xfrm>
            <a:off x="5352586" y="1606551"/>
            <a:ext cx="8251903" cy="40941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9500" b="0" spc="-300">
                <a:solidFill>
                  <a:schemeClr val="bg1"/>
                </a:solidFill>
                <a:latin typeface="Tenorite" pitchFamily="2" charset="0"/>
              </a:defRPr>
            </a:lvl1pPr>
          </a:lstStyle>
          <a:p>
            <a:pPr lvl="0"/>
            <a:r>
              <a:rPr lang="en-US"/>
              <a:t>##.</a:t>
            </a:r>
            <a:endParaRPr lang="en-US"/>
          </a:p>
        </p:txBody>
      </p:sp>
      <p:sp>
        <p:nvSpPr>
          <p:cNvPr id="7" name="Freeform 5"/>
          <p:cNvSpPr>
            <a:spLocks noEditPoints="1"/>
          </p:cNvSpPr>
          <p:nvPr userDrawn="1"/>
        </p:nvSpPr>
        <p:spPr bwMode="auto">
          <a:xfrm>
            <a:off x="11074082" y="6320972"/>
            <a:ext cx="711519" cy="263491"/>
          </a:xfrm>
          <a:custGeom>
            <a:avLst/>
            <a:gdLst>
              <a:gd name="T0" fmla="*/ 698 w 1799"/>
              <a:gd name="T1" fmla="*/ 158 h 664"/>
              <a:gd name="T2" fmla="*/ 610 w 1799"/>
              <a:gd name="T3" fmla="*/ 496 h 664"/>
              <a:gd name="T4" fmla="*/ 664 w 1799"/>
              <a:gd name="T5" fmla="*/ 7 h 664"/>
              <a:gd name="T6" fmla="*/ 638 w 1799"/>
              <a:gd name="T7" fmla="*/ 105 h 664"/>
              <a:gd name="T8" fmla="*/ 664 w 1799"/>
              <a:gd name="T9" fmla="*/ 7 h 664"/>
              <a:gd name="T10" fmla="*/ 907 w 1799"/>
              <a:gd name="T11" fmla="*/ 491 h 664"/>
              <a:gd name="T12" fmla="*/ 863 w 1799"/>
              <a:gd name="T13" fmla="*/ 664 h 664"/>
              <a:gd name="T14" fmla="*/ 777 w 1799"/>
              <a:gd name="T15" fmla="*/ 158 h 664"/>
              <a:gd name="T16" fmla="*/ 862 w 1799"/>
              <a:gd name="T17" fmla="*/ 205 h 664"/>
              <a:gd name="T18" fmla="*/ 969 w 1799"/>
              <a:gd name="T19" fmla="*/ 151 h 664"/>
              <a:gd name="T20" fmla="*/ 1082 w 1799"/>
              <a:gd name="T21" fmla="*/ 199 h 664"/>
              <a:gd name="T22" fmla="*/ 1131 w 1799"/>
              <a:gd name="T23" fmla="*/ 327 h 664"/>
              <a:gd name="T24" fmla="*/ 1081 w 1799"/>
              <a:gd name="T25" fmla="*/ 455 h 664"/>
              <a:gd name="T26" fmla="*/ 969 w 1799"/>
              <a:gd name="T27" fmla="*/ 503 h 664"/>
              <a:gd name="T28" fmla="*/ 988 w 1799"/>
              <a:gd name="T29" fmla="*/ 414 h 664"/>
              <a:gd name="T30" fmla="*/ 1038 w 1799"/>
              <a:gd name="T31" fmla="*/ 364 h 664"/>
              <a:gd name="T32" fmla="*/ 1038 w 1799"/>
              <a:gd name="T33" fmla="*/ 289 h 664"/>
              <a:gd name="T34" fmla="*/ 988 w 1799"/>
              <a:gd name="T35" fmla="*/ 239 h 664"/>
              <a:gd name="T36" fmla="*/ 915 w 1799"/>
              <a:gd name="T37" fmla="*/ 239 h 664"/>
              <a:gd name="T38" fmla="*/ 865 w 1799"/>
              <a:gd name="T39" fmla="*/ 289 h 664"/>
              <a:gd name="T40" fmla="*/ 865 w 1799"/>
              <a:gd name="T41" fmla="*/ 364 h 664"/>
              <a:gd name="T42" fmla="*/ 915 w 1799"/>
              <a:gd name="T43" fmla="*/ 414 h 664"/>
              <a:gd name="T44" fmla="*/ 1194 w 1799"/>
              <a:gd name="T45" fmla="*/ 158 h 664"/>
              <a:gd name="T46" fmla="*/ 1279 w 1799"/>
              <a:gd name="T47" fmla="*/ 210 h 664"/>
              <a:gd name="T48" fmla="*/ 1372 w 1799"/>
              <a:gd name="T49" fmla="*/ 152 h 664"/>
              <a:gd name="T50" fmla="*/ 1429 w 1799"/>
              <a:gd name="T51" fmla="*/ 165 h 664"/>
              <a:gd name="T52" fmla="*/ 1379 w 1799"/>
              <a:gd name="T53" fmla="*/ 242 h 664"/>
              <a:gd name="T54" fmla="*/ 1299 w 1799"/>
              <a:gd name="T55" fmla="*/ 257 h 664"/>
              <a:gd name="T56" fmla="*/ 1279 w 1799"/>
              <a:gd name="T57" fmla="*/ 496 h 664"/>
              <a:gd name="T58" fmla="*/ 1194 w 1799"/>
              <a:gd name="T59" fmla="*/ 158 h 664"/>
              <a:gd name="T60" fmla="*/ 1549 w 1799"/>
              <a:gd name="T61" fmla="*/ 489 h 664"/>
              <a:gd name="T62" fmla="*/ 1455 w 1799"/>
              <a:gd name="T63" fmla="*/ 395 h 664"/>
              <a:gd name="T64" fmla="*/ 1455 w 1799"/>
              <a:gd name="T65" fmla="*/ 258 h 664"/>
              <a:gd name="T66" fmla="*/ 1549 w 1799"/>
              <a:gd name="T67" fmla="*/ 165 h 664"/>
              <a:gd name="T68" fmla="*/ 1690 w 1799"/>
              <a:gd name="T69" fmla="*/ 165 h 664"/>
              <a:gd name="T70" fmla="*/ 1785 w 1799"/>
              <a:gd name="T71" fmla="*/ 258 h 664"/>
              <a:gd name="T72" fmla="*/ 1785 w 1799"/>
              <a:gd name="T73" fmla="*/ 395 h 664"/>
              <a:gd name="T74" fmla="*/ 1691 w 1799"/>
              <a:gd name="T75" fmla="*/ 489 h 664"/>
              <a:gd name="T76" fmla="*/ 1620 w 1799"/>
              <a:gd name="T77" fmla="*/ 421 h 664"/>
              <a:gd name="T78" fmla="*/ 1686 w 1799"/>
              <a:gd name="T79" fmla="*/ 393 h 664"/>
              <a:gd name="T80" fmla="*/ 1713 w 1799"/>
              <a:gd name="T81" fmla="*/ 326 h 664"/>
              <a:gd name="T82" fmla="*/ 1686 w 1799"/>
              <a:gd name="T83" fmla="*/ 259 h 664"/>
              <a:gd name="T84" fmla="*/ 1620 w 1799"/>
              <a:gd name="T85" fmla="*/ 232 h 664"/>
              <a:gd name="T86" fmla="*/ 1555 w 1799"/>
              <a:gd name="T87" fmla="*/ 259 h 664"/>
              <a:gd name="T88" fmla="*/ 1528 w 1799"/>
              <a:gd name="T89" fmla="*/ 326 h 664"/>
              <a:gd name="T90" fmla="*/ 1555 w 1799"/>
              <a:gd name="T91" fmla="*/ 393 h 664"/>
              <a:gd name="T92" fmla="*/ 1620 w 1799"/>
              <a:gd name="T93" fmla="*/ 421 h 664"/>
              <a:gd name="T94" fmla="*/ 88 w 1799"/>
              <a:gd name="T95" fmla="*/ 158 h 664"/>
              <a:gd name="T96" fmla="*/ 236 w 1799"/>
              <a:gd name="T97" fmla="*/ 158 h 664"/>
              <a:gd name="T98" fmla="*/ 392 w 1799"/>
              <a:gd name="T99" fmla="*/ 373 h 664"/>
              <a:gd name="T100" fmla="*/ 550 w 1799"/>
              <a:gd name="T101" fmla="*/ 158 h 664"/>
              <a:gd name="T102" fmla="*/ 354 w 1799"/>
              <a:gd name="T103" fmla="*/ 495 h 664"/>
              <a:gd name="T104" fmla="*/ 192 w 1799"/>
              <a:gd name="T105" fmla="*/ 495 h 664"/>
              <a:gd name="T106" fmla="*/ 0 w 1799"/>
              <a:gd name="T107" fmla="*/ 158 h 6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799" h="664">
                <a:moveTo>
                  <a:pt x="610" y="158"/>
                </a:moveTo>
                <a:cubicBezTo>
                  <a:pt x="698" y="158"/>
                  <a:pt x="698" y="158"/>
                  <a:pt x="698" y="158"/>
                </a:cubicBezTo>
                <a:cubicBezTo>
                  <a:pt x="698" y="496"/>
                  <a:pt x="698" y="496"/>
                  <a:pt x="698" y="496"/>
                </a:cubicBezTo>
                <a:cubicBezTo>
                  <a:pt x="610" y="496"/>
                  <a:pt x="610" y="496"/>
                  <a:pt x="610" y="496"/>
                </a:cubicBezTo>
                <a:lnTo>
                  <a:pt x="610" y="158"/>
                </a:lnTo>
                <a:close/>
                <a:moveTo>
                  <a:pt x="664" y="7"/>
                </a:moveTo>
                <a:cubicBezTo>
                  <a:pt x="637" y="0"/>
                  <a:pt x="609" y="16"/>
                  <a:pt x="602" y="43"/>
                </a:cubicBezTo>
                <a:cubicBezTo>
                  <a:pt x="595" y="70"/>
                  <a:pt x="611" y="98"/>
                  <a:pt x="638" y="105"/>
                </a:cubicBezTo>
                <a:cubicBezTo>
                  <a:pt x="665" y="112"/>
                  <a:pt x="693" y="96"/>
                  <a:pt x="700" y="69"/>
                </a:cubicBezTo>
                <a:cubicBezTo>
                  <a:pt x="707" y="42"/>
                  <a:pt x="691" y="14"/>
                  <a:pt x="664" y="7"/>
                </a:cubicBezTo>
                <a:close/>
                <a:moveTo>
                  <a:pt x="969" y="503"/>
                </a:moveTo>
                <a:cubicBezTo>
                  <a:pt x="946" y="503"/>
                  <a:pt x="926" y="499"/>
                  <a:pt x="907" y="491"/>
                </a:cubicBezTo>
                <a:cubicBezTo>
                  <a:pt x="889" y="482"/>
                  <a:pt x="874" y="470"/>
                  <a:pt x="863" y="455"/>
                </a:cubicBezTo>
                <a:cubicBezTo>
                  <a:pt x="863" y="664"/>
                  <a:pt x="863" y="664"/>
                  <a:pt x="863" y="664"/>
                </a:cubicBezTo>
                <a:cubicBezTo>
                  <a:pt x="777" y="664"/>
                  <a:pt x="777" y="664"/>
                  <a:pt x="777" y="664"/>
                </a:cubicBezTo>
                <a:cubicBezTo>
                  <a:pt x="777" y="158"/>
                  <a:pt x="777" y="158"/>
                  <a:pt x="777" y="158"/>
                </a:cubicBezTo>
                <a:cubicBezTo>
                  <a:pt x="862" y="158"/>
                  <a:pt x="862" y="158"/>
                  <a:pt x="862" y="158"/>
                </a:cubicBezTo>
                <a:cubicBezTo>
                  <a:pt x="862" y="205"/>
                  <a:pt x="862" y="205"/>
                  <a:pt x="862" y="205"/>
                </a:cubicBezTo>
                <a:cubicBezTo>
                  <a:pt x="874" y="188"/>
                  <a:pt x="888" y="175"/>
                  <a:pt x="907" y="166"/>
                </a:cubicBezTo>
                <a:cubicBezTo>
                  <a:pt x="925" y="156"/>
                  <a:pt x="946" y="151"/>
                  <a:pt x="969" y="151"/>
                </a:cubicBezTo>
                <a:cubicBezTo>
                  <a:pt x="990" y="151"/>
                  <a:pt x="1010" y="155"/>
                  <a:pt x="1030" y="163"/>
                </a:cubicBezTo>
                <a:cubicBezTo>
                  <a:pt x="1050" y="172"/>
                  <a:pt x="1067" y="183"/>
                  <a:pt x="1082" y="199"/>
                </a:cubicBezTo>
                <a:cubicBezTo>
                  <a:pt x="1097" y="214"/>
                  <a:pt x="1109" y="233"/>
                  <a:pt x="1118" y="254"/>
                </a:cubicBezTo>
                <a:cubicBezTo>
                  <a:pt x="1127" y="276"/>
                  <a:pt x="1131" y="300"/>
                  <a:pt x="1131" y="327"/>
                </a:cubicBezTo>
                <a:cubicBezTo>
                  <a:pt x="1131" y="354"/>
                  <a:pt x="1127" y="378"/>
                  <a:pt x="1118" y="400"/>
                </a:cubicBezTo>
                <a:cubicBezTo>
                  <a:pt x="1108" y="421"/>
                  <a:pt x="1096" y="440"/>
                  <a:pt x="1081" y="455"/>
                </a:cubicBezTo>
                <a:cubicBezTo>
                  <a:pt x="1066" y="471"/>
                  <a:pt x="1049" y="482"/>
                  <a:pt x="1030" y="491"/>
                </a:cubicBezTo>
                <a:cubicBezTo>
                  <a:pt x="1010" y="499"/>
                  <a:pt x="990" y="503"/>
                  <a:pt x="969" y="503"/>
                </a:cubicBezTo>
                <a:close/>
                <a:moveTo>
                  <a:pt x="952" y="421"/>
                </a:moveTo>
                <a:cubicBezTo>
                  <a:pt x="965" y="421"/>
                  <a:pt x="977" y="419"/>
                  <a:pt x="988" y="414"/>
                </a:cubicBezTo>
                <a:cubicBezTo>
                  <a:pt x="999" y="409"/>
                  <a:pt x="1009" y="402"/>
                  <a:pt x="1018" y="394"/>
                </a:cubicBezTo>
                <a:cubicBezTo>
                  <a:pt x="1026" y="385"/>
                  <a:pt x="1033" y="375"/>
                  <a:pt x="1038" y="364"/>
                </a:cubicBezTo>
                <a:cubicBezTo>
                  <a:pt x="1043" y="352"/>
                  <a:pt x="1045" y="340"/>
                  <a:pt x="1045" y="326"/>
                </a:cubicBezTo>
                <a:cubicBezTo>
                  <a:pt x="1045" y="313"/>
                  <a:pt x="1043" y="301"/>
                  <a:pt x="1038" y="289"/>
                </a:cubicBezTo>
                <a:cubicBezTo>
                  <a:pt x="1033" y="278"/>
                  <a:pt x="1026" y="268"/>
                  <a:pt x="1018" y="259"/>
                </a:cubicBezTo>
                <a:cubicBezTo>
                  <a:pt x="1009" y="251"/>
                  <a:pt x="999" y="244"/>
                  <a:pt x="988" y="239"/>
                </a:cubicBezTo>
                <a:cubicBezTo>
                  <a:pt x="977" y="234"/>
                  <a:pt x="965" y="231"/>
                  <a:pt x="952" y="231"/>
                </a:cubicBezTo>
                <a:cubicBezTo>
                  <a:pt x="938" y="231"/>
                  <a:pt x="926" y="234"/>
                  <a:pt x="915" y="239"/>
                </a:cubicBezTo>
                <a:cubicBezTo>
                  <a:pt x="903" y="244"/>
                  <a:pt x="893" y="251"/>
                  <a:pt x="885" y="259"/>
                </a:cubicBezTo>
                <a:cubicBezTo>
                  <a:pt x="877" y="268"/>
                  <a:pt x="870" y="278"/>
                  <a:pt x="865" y="289"/>
                </a:cubicBezTo>
                <a:cubicBezTo>
                  <a:pt x="860" y="301"/>
                  <a:pt x="858" y="313"/>
                  <a:pt x="858" y="326"/>
                </a:cubicBezTo>
                <a:cubicBezTo>
                  <a:pt x="858" y="340"/>
                  <a:pt x="860" y="352"/>
                  <a:pt x="865" y="364"/>
                </a:cubicBezTo>
                <a:cubicBezTo>
                  <a:pt x="870" y="375"/>
                  <a:pt x="877" y="385"/>
                  <a:pt x="885" y="394"/>
                </a:cubicBezTo>
                <a:cubicBezTo>
                  <a:pt x="893" y="402"/>
                  <a:pt x="903" y="409"/>
                  <a:pt x="915" y="414"/>
                </a:cubicBezTo>
                <a:cubicBezTo>
                  <a:pt x="926" y="419"/>
                  <a:pt x="938" y="421"/>
                  <a:pt x="952" y="421"/>
                </a:cubicBezTo>
                <a:close/>
                <a:moveTo>
                  <a:pt x="1194" y="158"/>
                </a:moveTo>
                <a:cubicBezTo>
                  <a:pt x="1279" y="158"/>
                  <a:pt x="1279" y="158"/>
                  <a:pt x="1279" y="158"/>
                </a:cubicBezTo>
                <a:cubicBezTo>
                  <a:pt x="1279" y="210"/>
                  <a:pt x="1279" y="210"/>
                  <a:pt x="1279" y="210"/>
                </a:cubicBezTo>
                <a:cubicBezTo>
                  <a:pt x="1287" y="190"/>
                  <a:pt x="1299" y="175"/>
                  <a:pt x="1315" y="166"/>
                </a:cubicBezTo>
                <a:cubicBezTo>
                  <a:pt x="1331" y="157"/>
                  <a:pt x="1350" y="152"/>
                  <a:pt x="1372" y="152"/>
                </a:cubicBezTo>
                <a:cubicBezTo>
                  <a:pt x="1383" y="152"/>
                  <a:pt x="1394" y="153"/>
                  <a:pt x="1403" y="156"/>
                </a:cubicBezTo>
                <a:cubicBezTo>
                  <a:pt x="1413" y="158"/>
                  <a:pt x="1422" y="161"/>
                  <a:pt x="1429" y="165"/>
                </a:cubicBezTo>
                <a:cubicBezTo>
                  <a:pt x="1397" y="250"/>
                  <a:pt x="1397" y="250"/>
                  <a:pt x="1397" y="250"/>
                </a:cubicBezTo>
                <a:cubicBezTo>
                  <a:pt x="1393" y="247"/>
                  <a:pt x="1387" y="244"/>
                  <a:pt x="1379" y="242"/>
                </a:cubicBezTo>
                <a:cubicBezTo>
                  <a:pt x="1371" y="239"/>
                  <a:pt x="1362" y="238"/>
                  <a:pt x="1352" y="238"/>
                </a:cubicBezTo>
                <a:cubicBezTo>
                  <a:pt x="1330" y="238"/>
                  <a:pt x="1313" y="244"/>
                  <a:pt x="1299" y="257"/>
                </a:cubicBezTo>
                <a:cubicBezTo>
                  <a:pt x="1286" y="269"/>
                  <a:pt x="1279" y="289"/>
                  <a:pt x="1279" y="318"/>
                </a:cubicBezTo>
                <a:cubicBezTo>
                  <a:pt x="1279" y="496"/>
                  <a:pt x="1279" y="496"/>
                  <a:pt x="1279" y="496"/>
                </a:cubicBezTo>
                <a:cubicBezTo>
                  <a:pt x="1194" y="496"/>
                  <a:pt x="1194" y="496"/>
                  <a:pt x="1194" y="496"/>
                </a:cubicBezTo>
                <a:lnTo>
                  <a:pt x="1194" y="158"/>
                </a:lnTo>
                <a:close/>
                <a:moveTo>
                  <a:pt x="1620" y="503"/>
                </a:moveTo>
                <a:cubicBezTo>
                  <a:pt x="1594" y="503"/>
                  <a:pt x="1571" y="498"/>
                  <a:pt x="1549" y="489"/>
                </a:cubicBezTo>
                <a:cubicBezTo>
                  <a:pt x="1527" y="480"/>
                  <a:pt x="1508" y="467"/>
                  <a:pt x="1492" y="451"/>
                </a:cubicBezTo>
                <a:cubicBezTo>
                  <a:pt x="1476" y="435"/>
                  <a:pt x="1464" y="416"/>
                  <a:pt x="1455" y="395"/>
                </a:cubicBezTo>
                <a:cubicBezTo>
                  <a:pt x="1446" y="374"/>
                  <a:pt x="1441" y="351"/>
                  <a:pt x="1441" y="327"/>
                </a:cubicBezTo>
                <a:cubicBezTo>
                  <a:pt x="1441" y="303"/>
                  <a:pt x="1446" y="280"/>
                  <a:pt x="1455" y="258"/>
                </a:cubicBezTo>
                <a:cubicBezTo>
                  <a:pt x="1464" y="237"/>
                  <a:pt x="1476" y="218"/>
                  <a:pt x="1492" y="202"/>
                </a:cubicBezTo>
                <a:cubicBezTo>
                  <a:pt x="1508" y="187"/>
                  <a:pt x="1527" y="174"/>
                  <a:pt x="1549" y="165"/>
                </a:cubicBezTo>
                <a:cubicBezTo>
                  <a:pt x="1571" y="156"/>
                  <a:pt x="1594" y="151"/>
                  <a:pt x="1620" y="151"/>
                </a:cubicBezTo>
                <a:cubicBezTo>
                  <a:pt x="1645" y="151"/>
                  <a:pt x="1668" y="156"/>
                  <a:pt x="1690" y="165"/>
                </a:cubicBezTo>
                <a:cubicBezTo>
                  <a:pt x="1712" y="174"/>
                  <a:pt x="1731" y="187"/>
                  <a:pt x="1747" y="202"/>
                </a:cubicBezTo>
                <a:cubicBezTo>
                  <a:pt x="1763" y="218"/>
                  <a:pt x="1776" y="237"/>
                  <a:pt x="1785" y="258"/>
                </a:cubicBezTo>
                <a:cubicBezTo>
                  <a:pt x="1794" y="280"/>
                  <a:pt x="1799" y="303"/>
                  <a:pt x="1799" y="327"/>
                </a:cubicBezTo>
                <a:cubicBezTo>
                  <a:pt x="1799" y="351"/>
                  <a:pt x="1794" y="374"/>
                  <a:pt x="1785" y="395"/>
                </a:cubicBezTo>
                <a:cubicBezTo>
                  <a:pt x="1776" y="416"/>
                  <a:pt x="1763" y="435"/>
                  <a:pt x="1747" y="451"/>
                </a:cubicBezTo>
                <a:cubicBezTo>
                  <a:pt x="1731" y="467"/>
                  <a:pt x="1713" y="480"/>
                  <a:pt x="1691" y="489"/>
                </a:cubicBezTo>
                <a:cubicBezTo>
                  <a:pt x="1669" y="498"/>
                  <a:pt x="1645" y="503"/>
                  <a:pt x="1620" y="503"/>
                </a:cubicBezTo>
                <a:close/>
                <a:moveTo>
                  <a:pt x="1620" y="421"/>
                </a:moveTo>
                <a:cubicBezTo>
                  <a:pt x="1633" y="421"/>
                  <a:pt x="1645" y="418"/>
                  <a:pt x="1657" y="413"/>
                </a:cubicBezTo>
                <a:cubicBezTo>
                  <a:pt x="1668" y="408"/>
                  <a:pt x="1678" y="402"/>
                  <a:pt x="1686" y="393"/>
                </a:cubicBezTo>
                <a:cubicBezTo>
                  <a:pt x="1694" y="385"/>
                  <a:pt x="1701" y="375"/>
                  <a:pt x="1706" y="364"/>
                </a:cubicBezTo>
                <a:cubicBezTo>
                  <a:pt x="1711" y="352"/>
                  <a:pt x="1713" y="340"/>
                  <a:pt x="1713" y="326"/>
                </a:cubicBezTo>
                <a:cubicBezTo>
                  <a:pt x="1713" y="313"/>
                  <a:pt x="1711" y="301"/>
                  <a:pt x="1706" y="289"/>
                </a:cubicBezTo>
                <a:cubicBezTo>
                  <a:pt x="1701" y="278"/>
                  <a:pt x="1694" y="268"/>
                  <a:pt x="1686" y="259"/>
                </a:cubicBezTo>
                <a:cubicBezTo>
                  <a:pt x="1678" y="251"/>
                  <a:pt x="1668" y="244"/>
                  <a:pt x="1657" y="239"/>
                </a:cubicBezTo>
                <a:cubicBezTo>
                  <a:pt x="1645" y="234"/>
                  <a:pt x="1633" y="232"/>
                  <a:pt x="1620" y="232"/>
                </a:cubicBezTo>
                <a:cubicBezTo>
                  <a:pt x="1607" y="232"/>
                  <a:pt x="1595" y="234"/>
                  <a:pt x="1584" y="239"/>
                </a:cubicBezTo>
                <a:cubicBezTo>
                  <a:pt x="1573" y="244"/>
                  <a:pt x="1563" y="251"/>
                  <a:pt x="1555" y="259"/>
                </a:cubicBezTo>
                <a:cubicBezTo>
                  <a:pt x="1546" y="268"/>
                  <a:pt x="1540" y="278"/>
                  <a:pt x="1535" y="289"/>
                </a:cubicBezTo>
                <a:cubicBezTo>
                  <a:pt x="1530" y="301"/>
                  <a:pt x="1528" y="313"/>
                  <a:pt x="1528" y="326"/>
                </a:cubicBezTo>
                <a:cubicBezTo>
                  <a:pt x="1528" y="340"/>
                  <a:pt x="1530" y="352"/>
                  <a:pt x="1535" y="364"/>
                </a:cubicBezTo>
                <a:cubicBezTo>
                  <a:pt x="1540" y="375"/>
                  <a:pt x="1546" y="385"/>
                  <a:pt x="1555" y="393"/>
                </a:cubicBezTo>
                <a:cubicBezTo>
                  <a:pt x="1563" y="402"/>
                  <a:pt x="1573" y="408"/>
                  <a:pt x="1584" y="413"/>
                </a:cubicBezTo>
                <a:cubicBezTo>
                  <a:pt x="1595" y="418"/>
                  <a:pt x="1607" y="421"/>
                  <a:pt x="1620" y="421"/>
                </a:cubicBezTo>
                <a:close/>
                <a:moveTo>
                  <a:pt x="0" y="158"/>
                </a:moveTo>
                <a:cubicBezTo>
                  <a:pt x="88" y="158"/>
                  <a:pt x="88" y="158"/>
                  <a:pt x="88" y="158"/>
                </a:cubicBezTo>
                <a:cubicBezTo>
                  <a:pt x="156" y="373"/>
                  <a:pt x="156" y="373"/>
                  <a:pt x="156" y="373"/>
                </a:cubicBezTo>
                <a:cubicBezTo>
                  <a:pt x="236" y="158"/>
                  <a:pt x="236" y="158"/>
                  <a:pt x="236" y="158"/>
                </a:cubicBezTo>
                <a:cubicBezTo>
                  <a:pt x="313" y="158"/>
                  <a:pt x="313" y="158"/>
                  <a:pt x="313" y="158"/>
                </a:cubicBezTo>
                <a:cubicBezTo>
                  <a:pt x="392" y="373"/>
                  <a:pt x="392" y="373"/>
                  <a:pt x="392" y="373"/>
                </a:cubicBezTo>
                <a:cubicBezTo>
                  <a:pt x="462" y="158"/>
                  <a:pt x="462" y="158"/>
                  <a:pt x="462" y="158"/>
                </a:cubicBezTo>
                <a:cubicBezTo>
                  <a:pt x="550" y="158"/>
                  <a:pt x="550" y="158"/>
                  <a:pt x="550" y="158"/>
                </a:cubicBezTo>
                <a:cubicBezTo>
                  <a:pt x="435" y="495"/>
                  <a:pt x="435" y="495"/>
                  <a:pt x="435" y="495"/>
                </a:cubicBezTo>
                <a:cubicBezTo>
                  <a:pt x="354" y="495"/>
                  <a:pt x="354" y="495"/>
                  <a:pt x="354" y="495"/>
                </a:cubicBezTo>
                <a:cubicBezTo>
                  <a:pt x="274" y="275"/>
                  <a:pt x="274" y="275"/>
                  <a:pt x="274" y="275"/>
                </a:cubicBezTo>
                <a:cubicBezTo>
                  <a:pt x="192" y="495"/>
                  <a:pt x="192" y="495"/>
                  <a:pt x="192" y="495"/>
                </a:cubicBezTo>
                <a:cubicBezTo>
                  <a:pt x="110" y="495"/>
                  <a:pt x="110" y="495"/>
                  <a:pt x="110" y="495"/>
                </a:cubicBezTo>
                <a:lnTo>
                  <a:pt x="0" y="15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2800"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_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>
          <a:xfrm>
            <a:off x="742" y="447"/>
            <a:ext cx="12190519" cy="685716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" name="Straight Connector 9"/>
          <p:cNvCxnSpPr/>
          <p:nvPr userDrawn="1"/>
        </p:nvCxnSpPr>
        <p:spPr>
          <a:xfrm>
            <a:off x="1011491" y="-7915"/>
            <a:ext cx="0" cy="2394044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/>
          <p:cNvSpPr>
            <a:spLocks noGrp="1"/>
          </p:cNvSpPr>
          <p:nvPr>
            <p:ph type="body" idx="51" hasCustomPrompt="1"/>
          </p:nvPr>
        </p:nvSpPr>
        <p:spPr>
          <a:xfrm rot="16200000">
            <a:off x="-287192" y="1287880"/>
            <a:ext cx="2085771" cy="33236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200151" y="1606551"/>
            <a:ext cx="3621232" cy="831849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2800" b="1">
                <a:solidFill>
                  <a:schemeClr val="bg1"/>
                </a:solidFill>
                <a:latin typeface="Tenorite" pitchFamily="2" charset="0"/>
              </a:defRPr>
            </a:lvl1pPr>
          </a:lstStyle>
          <a:p>
            <a:r>
              <a:rPr lang="en-US"/>
              <a:t>Click to add </a:t>
            </a:r>
            <a:br>
              <a:rPr lang="en-US"/>
            </a:br>
            <a:r>
              <a:rPr lang="en-US"/>
              <a:t>section title</a:t>
            </a:r>
            <a:endParaRPr lang="en-US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52" hasCustomPrompt="1"/>
          </p:nvPr>
        </p:nvSpPr>
        <p:spPr>
          <a:xfrm>
            <a:off x="5352586" y="1606551"/>
            <a:ext cx="8251903" cy="40941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9500" b="0" spc="-300">
                <a:solidFill>
                  <a:schemeClr val="bg1"/>
                </a:solidFill>
                <a:latin typeface="Tenorite" pitchFamily="2" charset="0"/>
              </a:defRPr>
            </a:lvl1pPr>
          </a:lstStyle>
          <a:p>
            <a:pPr lvl="0"/>
            <a:r>
              <a:rPr lang="en-US"/>
              <a:t>##.</a:t>
            </a:r>
            <a:endParaRPr lang="en-US"/>
          </a:p>
        </p:txBody>
      </p:sp>
      <p:sp>
        <p:nvSpPr>
          <p:cNvPr id="7" name="Freeform 5"/>
          <p:cNvSpPr>
            <a:spLocks noEditPoints="1"/>
          </p:cNvSpPr>
          <p:nvPr userDrawn="1"/>
        </p:nvSpPr>
        <p:spPr bwMode="auto">
          <a:xfrm>
            <a:off x="11074082" y="6320972"/>
            <a:ext cx="711519" cy="263491"/>
          </a:xfrm>
          <a:custGeom>
            <a:avLst/>
            <a:gdLst>
              <a:gd name="T0" fmla="*/ 698 w 1799"/>
              <a:gd name="T1" fmla="*/ 158 h 664"/>
              <a:gd name="T2" fmla="*/ 610 w 1799"/>
              <a:gd name="T3" fmla="*/ 496 h 664"/>
              <a:gd name="T4" fmla="*/ 664 w 1799"/>
              <a:gd name="T5" fmla="*/ 7 h 664"/>
              <a:gd name="T6" fmla="*/ 638 w 1799"/>
              <a:gd name="T7" fmla="*/ 105 h 664"/>
              <a:gd name="T8" fmla="*/ 664 w 1799"/>
              <a:gd name="T9" fmla="*/ 7 h 664"/>
              <a:gd name="T10" fmla="*/ 907 w 1799"/>
              <a:gd name="T11" fmla="*/ 491 h 664"/>
              <a:gd name="T12" fmla="*/ 863 w 1799"/>
              <a:gd name="T13" fmla="*/ 664 h 664"/>
              <a:gd name="T14" fmla="*/ 777 w 1799"/>
              <a:gd name="T15" fmla="*/ 158 h 664"/>
              <a:gd name="T16" fmla="*/ 862 w 1799"/>
              <a:gd name="T17" fmla="*/ 205 h 664"/>
              <a:gd name="T18" fmla="*/ 969 w 1799"/>
              <a:gd name="T19" fmla="*/ 151 h 664"/>
              <a:gd name="T20" fmla="*/ 1082 w 1799"/>
              <a:gd name="T21" fmla="*/ 199 h 664"/>
              <a:gd name="T22" fmla="*/ 1131 w 1799"/>
              <a:gd name="T23" fmla="*/ 327 h 664"/>
              <a:gd name="T24" fmla="*/ 1081 w 1799"/>
              <a:gd name="T25" fmla="*/ 455 h 664"/>
              <a:gd name="T26" fmla="*/ 969 w 1799"/>
              <a:gd name="T27" fmla="*/ 503 h 664"/>
              <a:gd name="T28" fmla="*/ 988 w 1799"/>
              <a:gd name="T29" fmla="*/ 414 h 664"/>
              <a:gd name="T30" fmla="*/ 1038 w 1799"/>
              <a:gd name="T31" fmla="*/ 364 h 664"/>
              <a:gd name="T32" fmla="*/ 1038 w 1799"/>
              <a:gd name="T33" fmla="*/ 289 h 664"/>
              <a:gd name="T34" fmla="*/ 988 w 1799"/>
              <a:gd name="T35" fmla="*/ 239 h 664"/>
              <a:gd name="T36" fmla="*/ 915 w 1799"/>
              <a:gd name="T37" fmla="*/ 239 h 664"/>
              <a:gd name="T38" fmla="*/ 865 w 1799"/>
              <a:gd name="T39" fmla="*/ 289 h 664"/>
              <a:gd name="T40" fmla="*/ 865 w 1799"/>
              <a:gd name="T41" fmla="*/ 364 h 664"/>
              <a:gd name="T42" fmla="*/ 915 w 1799"/>
              <a:gd name="T43" fmla="*/ 414 h 664"/>
              <a:gd name="T44" fmla="*/ 1194 w 1799"/>
              <a:gd name="T45" fmla="*/ 158 h 664"/>
              <a:gd name="T46" fmla="*/ 1279 w 1799"/>
              <a:gd name="T47" fmla="*/ 210 h 664"/>
              <a:gd name="T48" fmla="*/ 1372 w 1799"/>
              <a:gd name="T49" fmla="*/ 152 h 664"/>
              <a:gd name="T50" fmla="*/ 1429 w 1799"/>
              <a:gd name="T51" fmla="*/ 165 h 664"/>
              <a:gd name="T52" fmla="*/ 1379 w 1799"/>
              <a:gd name="T53" fmla="*/ 242 h 664"/>
              <a:gd name="T54" fmla="*/ 1299 w 1799"/>
              <a:gd name="T55" fmla="*/ 257 h 664"/>
              <a:gd name="T56" fmla="*/ 1279 w 1799"/>
              <a:gd name="T57" fmla="*/ 496 h 664"/>
              <a:gd name="T58" fmla="*/ 1194 w 1799"/>
              <a:gd name="T59" fmla="*/ 158 h 664"/>
              <a:gd name="T60" fmla="*/ 1549 w 1799"/>
              <a:gd name="T61" fmla="*/ 489 h 664"/>
              <a:gd name="T62" fmla="*/ 1455 w 1799"/>
              <a:gd name="T63" fmla="*/ 395 h 664"/>
              <a:gd name="T64" fmla="*/ 1455 w 1799"/>
              <a:gd name="T65" fmla="*/ 258 h 664"/>
              <a:gd name="T66" fmla="*/ 1549 w 1799"/>
              <a:gd name="T67" fmla="*/ 165 h 664"/>
              <a:gd name="T68" fmla="*/ 1690 w 1799"/>
              <a:gd name="T69" fmla="*/ 165 h 664"/>
              <a:gd name="T70" fmla="*/ 1785 w 1799"/>
              <a:gd name="T71" fmla="*/ 258 h 664"/>
              <a:gd name="T72" fmla="*/ 1785 w 1799"/>
              <a:gd name="T73" fmla="*/ 395 h 664"/>
              <a:gd name="T74" fmla="*/ 1691 w 1799"/>
              <a:gd name="T75" fmla="*/ 489 h 664"/>
              <a:gd name="T76" fmla="*/ 1620 w 1799"/>
              <a:gd name="T77" fmla="*/ 421 h 664"/>
              <a:gd name="T78" fmla="*/ 1686 w 1799"/>
              <a:gd name="T79" fmla="*/ 393 h 664"/>
              <a:gd name="T80" fmla="*/ 1713 w 1799"/>
              <a:gd name="T81" fmla="*/ 326 h 664"/>
              <a:gd name="T82" fmla="*/ 1686 w 1799"/>
              <a:gd name="T83" fmla="*/ 259 h 664"/>
              <a:gd name="T84" fmla="*/ 1620 w 1799"/>
              <a:gd name="T85" fmla="*/ 232 h 664"/>
              <a:gd name="T86" fmla="*/ 1555 w 1799"/>
              <a:gd name="T87" fmla="*/ 259 h 664"/>
              <a:gd name="T88" fmla="*/ 1528 w 1799"/>
              <a:gd name="T89" fmla="*/ 326 h 664"/>
              <a:gd name="T90" fmla="*/ 1555 w 1799"/>
              <a:gd name="T91" fmla="*/ 393 h 664"/>
              <a:gd name="T92" fmla="*/ 1620 w 1799"/>
              <a:gd name="T93" fmla="*/ 421 h 664"/>
              <a:gd name="T94" fmla="*/ 88 w 1799"/>
              <a:gd name="T95" fmla="*/ 158 h 664"/>
              <a:gd name="T96" fmla="*/ 236 w 1799"/>
              <a:gd name="T97" fmla="*/ 158 h 664"/>
              <a:gd name="T98" fmla="*/ 392 w 1799"/>
              <a:gd name="T99" fmla="*/ 373 h 664"/>
              <a:gd name="T100" fmla="*/ 550 w 1799"/>
              <a:gd name="T101" fmla="*/ 158 h 664"/>
              <a:gd name="T102" fmla="*/ 354 w 1799"/>
              <a:gd name="T103" fmla="*/ 495 h 664"/>
              <a:gd name="T104" fmla="*/ 192 w 1799"/>
              <a:gd name="T105" fmla="*/ 495 h 664"/>
              <a:gd name="T106" fmla="*/ 0 w 1799"/>
              <a:gd name="T107" fmla="*/ 158 h 6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799" h="664">
                <a:moveTo>
                  <a:pt x="610" y="158"/>
                </a:moveTo>
                <a:cubicBezTo>
                  <a:pt x="698" y="158"/>
                  <a:pt x="698" y="158"/>
                  <a:pt x="698" y="158"/>
                </a:cubicBezTo>
                <a:cubicBezTo>
                  <a:pt x="698" y="496"/>
                  <a:pt x="698" y="496"/>
                  <a:pt x="698" y="496"/>
                </a:cubicBezTo>
                <a:cubicBezTo>
                  <a:pt x="610" y="496"/>
                  <a:pt x="610" y="496"/>
                  <a:pt x="610" y="496"/>
                </a:cubicBezTo>
                <a:lnTo>
                  <a:pt x="610" y="158"/>
                </a:lnTo>
                <a:close/>
                <a:moveTo>
                  <a:pt x="664" y="7"/>
                </a:moveTo>
                <a:cubicBezTo>
                  <a:pt x="637" y="0"/>
                  <a:pt x="609" y="16"/>
                  <a:pt x="602" y="43"/>
                </a:cubicBezTo>
                <a:cubicBezTo>
                  <a:pt x="595" y="70"/>
                  <a:pt x="611" y="98"/>
                  <a:pt x="638" y="105"/>
                </a:cubicBezTo>
                <a:cubicBezTo>
                  <a:pt x="665" y="112"/>
                  <a:pt x="693" y="96"/>
                  <a:pt x="700" y="69"/>
                </a:cubicBezTo>
                <a:cubicBezTo>
                  <a:pt x="707" y="42"/>
                  <a:pt x="691" y="14"/>
                  <a:pt x="664" y="7"/>
                </a:cubicBezTo>
                <a:close/>
                <a:moveTo>
                  <a:pt x="969" y="503"/>
                </a:moveTo>
                <a:cubicBezTo>
                  <a:pt x="946" y="503"/>
                  <a:pt x="926" y="499"/>
                  <a:pt x="907" y="491"/>
                </a:cubicBezTo>
                <a:cubicBezTo>
                  <a:pt x="889" y="482"/>
                  <a:pt x="874" y="470"/>
                  <a:pt x="863" y="455"/>
                </a:cubicBezTo>
                <a:cubicBezTo>
                  <a:pt x="863" y="664"/>
                  <a:pt x="863" y="664"/>
                  <a:pt x="863" y="664"/>
                </a:cubicBezTo>
                <a:cubicBezTo>
                  <a:pt x="777" y="664"/>
                  <a:pt x="777" y="664"/>
                  <a:pt x="777" y="664"/>
                </a:cubicBezTo>
                <a:cubicBezTo>
                  <a:pt x="777" y="158"/>
                  <a:pt x="777" y="158"/>
                  <a:pt x="777" y="158"/>
                </a:cubicBezTo>
                <a:cubicBezTo>
                  <a:pt x="862" y="158"/>
                  <a:pt x="862" y="158"/>
                  <a:pt x="862" y="158"/>
                </a:cubicBezTo>
                <a:cubicBezTo>
                  <a:pt x="862" y="205"/>
                  <a:pt x="862" y="205"/>
                  <a:pt x="862" y="205"/>
                </a:cubicBezTo>
                <a:cubicBezTo>
                  <a:pt x="874" y="188"/>
                  <a:pt x="888" y="175"/>
                  <a:pt x="907" y="166"/>
                </a:cubicBezTo>
                <a:cubicBezTo>
                  <a:pt x="925" y="156"/>
                  <a:pt x="946" y="151"/>
                  <a:pt x="969" y="151"/>
                </a:cubicBezTo>
                <a:cubicBezTo>
                  <a:pt x="990" y="151"/>
                  <a:pt x="1010" y="155"/>
                  <a:pt x="1030" y="163"/>
                </a:cubicBezTo>
                <a:cubicBezTo>
                  <a:pt x="1050" y="172"/>
                  <a:pt x="1067" y="183"/>
                  <a:pt x="1082" y="199"/>
                </a:cubicBezTo>
                <a:cubicBezTo>
                  <a:pt x="1097" y="214"/>
                  <a:pt x="1109" y="233"/>
                  <a:pt x="1118" y="254"/>
                </a:cubicBezTo>
                <a:cubicBezTo>
                  <a:pt x="1127" y="276"/>
                  <a:pt x="1131" y="300"/>
                  <a:pt x="1131" y="327"/>
                </a:cubicBezTo>
                <a:cubicBezTo>
                  <a:pt x="1131" y="354"/>
                  <a:pt x="1127" y="378"/>
                  <a:pt x="1118" y="400"/>
                </a:cubicBezTo>
                <a:cubicBezTo>
                  <a:pt x="1108" y="421"/>
                  <a:pt x="1096" y="440"/>
                  <a:pt x="1081" y="455"/>
                </a:cubicBezTo>
                <a:cubicBezTo>
                  <a:pt x="1066" y="471"/>
                  <a:pt x="1049" y="482"/>
                  <a:pt x="1030" y="491"/>
                </a:cubicBezTo>
                <a:cubicBezTo>
                  <a:pt x="1010" y="499"/>
                  <a:pt x="990" y="503"/>
                  <a:pt x="969" y="503"/>
                </a:cubicBezTo>
                <a:close/>
                <a:moveTo>
                  <a:pt x="952" y="421"/>
                </a:moveTo>
                <a:cubicBezTo>
                  <a:pt x="965" y="421"/>
                  <a:pt x="977" y="419"/>
                  <a:pt x="988" y="414"/>
                </a:cubicBezTo>
                <a:cubicBezTo>
                  <a:pt x="999" y="409"/>
                  <a:pt x="1009" y="402"/>
                  <a:pt x="1018" y="394"/>
                </a:cubicBezTo>
                <a:cubicBezTo>
                  <a:pt x="1026" y="385"/>
                  <a:pt x="1033" y="375"/>
                  <a:pt x="1038" y="364"/>
                </a:cubicBezTo>
                <a:cubicBezTo>
                  <a:pt x="1043" y="352"/>
                  <a:pt x="1045" y="340"/>
                  <a:pt x="1045" y="326"/>
                </a:cubicBezTo>
                <a:cubicBezTo>
                  <a:pt x="1045" y="313"/>
                  <a:pt x="1043" y="301"/>
                  <a:pt x="1038" y="289"/>
                </a:cubicBezTo>
                <a:cubicBezTo>
                  <a:pt x="1033" y="278"/>
                  <a:pt x="1026" y="268"/>
                  <a:pt x="1018" y="259"/>
                </a:cubicBezTo>
                <a:cubicBezTo>
                  <a:pt x="1009" y="251"/>
                  <a:pt x="999" y="244"/>
                  <a:pt x="988" y="239"/>
                </a:cubicBezTo>
                <a:cubicBezTo>
                  <a:pt x="977" y="234"/>
                  <a:pt x="965" y="231"/>
                  <a:pt x="952" y="231"/>
                </a:cubicBezTo>
                <a:cubicBezTo>
                  <a:pt x="938" y="231"/>
                  <a:pt x="926" y="234"/>
                  <a:pt x="915" y="239"/>
                </a:cubicBezTo>
                <a:cubicBezTo>
                  <a:pt x="903" y="244"/>
                  <a:pt x="893" y="251"/>
                  <a:pt x="885" y="259"/>
                </a:cubicBezTo>
                <a:cubicBezTo>
                  <a:pt x="877" y="268"/>
                  <a:pt x="870" y="278"/>
                  <a:pt x="865" y="289"/>
                </a:cubicBezTo>
                <a:cubicBezTo>
                  <a:pt x="860" y="301"/>
                  <a:pt x="858" y="313"/>
                  <a:pt x="858" y="326"/>
                </a:cubicBezTo>
                <a:cubicBezTo>
                  <a:pt x="858" y="340"/>
                  <a:pt x="860" y="352"/>
                  <a:pt x="865" y="364"/>
                </a:cubicBezTo>
                <a:cubicBezTo>
                  <a:pt x="870" y="375"/>
                  <a:pt x="877" y="385"/>
                  <a:pt x="885" y="394"/>
                </a:cubicBezTo>
                <a:cubicBezTo>
                  <a:pt x="893" y="402"/>
                  <a:pt x="903" y="409"/>
                  <a:pt x="915" y="414"/>
                </a:cubicBezTo>
                <a:cubicBezTo>
                  <a:pt x="926" y="419"/>
                  <a:pt x="938" y="421"/>
                  <a:pt x="952" y="421"/>
                </a:cubicBezTo>
                <a:close/>
                <a:moveTo>
                  <a:pt x="1194" y="158"/>
                </a:moveTo>
                <a:cubicBezTo>
                  <a:pt x="1279" y="158"/>
                  <a:pt x="1279" y="158"/>
                  <a:pt x="1279" y="158"/>
                </a:cubicBezTo>
                <a:cubicBezTo>
                  <a:pt x="1279" y="210"/>
                  <a:pt x="1279" y="210"/>
                  <a:pt x="1279" y="210"/>
                </a:cubicBezTo>
                <a:cubicBezTo>
                  <a:pt x="1287" y="190"/>
                  <a:pt x="1299" y="175"/>
                  <a:pt x="1315" y="166"/>
                </a:cubicBezTo>
                <a:cubicBezTo>
                  <a:pt x="1331" y="157"/>
                  <a:pt x="1350" y="152"/>
                  <a:pt x="1372" y="152"/>
                </a:cubicBezTo>
                <a:cubicBezTo>
                  <a:pt x="1383" y="152"/>
                  <a:pt x="1394" y="153"/>
                  <a:pt x="1403" y="156"/>
                </a:cubicBezTo>
                <a:cubicBezTo>
                  <a:pt x="1413" y="158"/>
                  <a:pt x="1422" y="161"/>
                  <a:pt x="1429" y="165"/>
                </a:cubicBezTo>
                <a:cubicBezTo>
                  <a:pt x="1397" y="250"/>
                  <a:pt x="1397" y="250"/>
                  <a:pt x="1397" y="250"/>
                </a:cubicBezTo>
                <a:cubicBezTo>
                  <a:pt x="1393" y="247"/>
                  <a:pt x="1387" y="244"/>
                  <a:pt x="1379" y="242"/>
                </a:cubicBezTo>
                <a:cubicBezTo>
                  <a:pt x="1371" y="239"/>
                  <a:pt x="1362" y="238"/>
                  <a:pt x="1352" y="238"/>
                </a:cubicBezTo>
                <a:cubicBezTo>
                  <a:pt x="1330" y="238"/>
                  <a:pt x="1313" y="244"/>
                  <a:pt x="1299" y="257"/>
                </a:cubicBezTo>
                <a:cubicBezTo>
                  <a:pt x="1286" y="269"/>
                  <a:pt x="1279" y="289"/>
                  <a:pt x="1279" y="318"/>
                </a:cubicBezTo>
                <a:cubicBezTo>
                  <a:pt x="1279" y="496"/>
                  <a:pt x="1279" y="496"/>
                  <a:pt x="1279" y="496"/>
                </a:cubicBezTo>
                <a:cubicBezTo>
                  <a:pt x="1194" y="496"/>
                  <a:pt x="1194" y="496"/>
                  <a:pt x="1194" y="496"/>
                </a:cubicBezTo>
                <a:lnTo>
                  <a:pt x="1194" y="158"/>
                </a:lnTo>
                <a:close/>
                <a:moveTo>
                  <a:pt x="1620" y="503"/>
                </a:moveTo>
                <a:cubicBezTo>
                  <a:pt x="1594" y="503"/>
                  <a:pt x="1571" y="498"/>
                  <a:pt x="1549" y="489"/>
                </a:cubicBezTo>
                <a:cubicBezTo>
                  <a:pt x="1527" y="480"/>
                  <a:pt x="1508" y="467"/>
                  <a:pt x="1492" y="451"/>
                </a:cubicBezTo>
                <a:cubicBezTo>
                  <a:pt x="1476" y="435"/>
                  <a:pt x="1464" y="416"/>
                  <a:pt x="1455" y="395"/>
                </a:cubicBezTo>
                <a:cubicBezTo>
                  <a:pt x="1446" y="374"/>
                  <a:pt x="1441" y="351"/>
                  <a:pt x="1441" y="327"/>
                </a:cubicBezTo>
                <a:cubicBezTo>
                  <a:pt x="1441" y="303"/>
                  <a:pt x="1446" y="280"/>
                  <a:pt x="1455" y="258"/>
                </a:cubicBezTo>
                <a:cubicBezTo>
                  <a:pt x="1464" y="237"/>
                  <a:pt x="1476" y="218"/>
                  <a:pt x="1492" y="202"/>
                </a:cubicBezTo>
                <a:cubicBezTo>
                  <a:pt x="1508" y="187"/>
                  <a:pt x="1527" y="174"/>
                  <a:pt x="1549" y="165"/>
                </a:cubicBezTo>
                <a:cubicBezTo>
                  <a:pt x="1571" y="156"/>
                  <a:pt x="1594" y="151"/>
                  <a:pt x="1620" y="151"/>
                </a:cubicBezTo>
                <a:cubicBezTo>
                  <a:pt x="1645" y="151"/>
                  <a:pt x="1668" y="156"/>
                  <a:pt x="1690" y="165"/>
                </a:cubicBezTo>
                <a:cubicBezTo>
                  <a:pt x="1712" y="174"/>
                  <a:pt x="1731" y="187"/>
                  <a:pt x="1747" y="202"/>
                </a:cubicBezTo>
                <a:cubicBezTo>
                  <a:pt x="1763" y="218"/>
                  <a:pt x="1776" y="237"/>
                  <a:pt x="1785" y="258"/>
                </a:cubicBezTo>
                <a:cubicBezTo>
                  <a:pt x="1794" y="280"/>
                  <a:pt x="1799" y="303"/>
                  <a:pt x="1799" y="327"/>
                </a:cubicBezTo>
                <a:cubicBezTo>
                  <a:pt x="1799" y="351"/>
                  <a:pt x="1794" y="374"/>
                  <a:pt x="1785" y="395"/>
                </a:cubicBezTo>
                <a:cubicBezTo>
                  <a:pt x="1776" y="416"/>
                  <a:pt x="1763" y="435"/>
                  <a:pt x="1747" y="451"/>
                </a:cubicBezTo>
                <a:cubicBezTo>
                  <a:pt x="1731" y="467"/>
                  <a:pt x="1713" y="480"/>
                  <a:pt x="1691" y="489"/>
                </a:cubicBezTo>
                <a:cubicBezTo>
                  <a:pt x="1669" y="498"/>
                  <a:pt x="1645" y="503"/>
                  <a:pt x="1620" y="503"/>
                </a:cubicBezTo>
                <a:close/>
                <a:moveTo>
                  <a:pt x="1620" y="421"/>
                </a:moveTo>
                <a:cubicBezTo>
                  <a:pt x="1633" y="421"/>
                  <a:pt x="1645" y="418"/>
                  <a:pt x="1657" y="413"/>
                </a:cubicBezTo>
                <a:cubicBezTo>
                  <a:pt x="1668" y="408"/>
                  <a:pt x="1678" y="402"/>
                  <a:pt x="1686" y="393"/>
                </a:cubicBezTo>
                <a:cubicBezTo>
                  <a:pt x="1694" y="385"/>
                  <a:pt x="1701" y="375"/>
                  <a:pt x="1706" y="364"/>
                </a:cubicBezTo>
                <a:cubicBezTo>
                  <a:pt x="1711" y="352"/>
                  <a:pt x="1713" y="340"/>
                  <a:pt x="1713" y="326"/>
                </a:cubicBezTo>
                <a:cubicBezTo>
                  <a:pt x="1713" y="313"/>
                  <a:pt x="1711" y="301"/>
                  <a:pt x="1706" y="289"/>
                </a:cubicBezTo>
                <a:cubicBezTo>
                  <a:pt x="1701" y="278"/>
                  <a:pt x="1694" y="268"/>
                  <a:pt x="1686" y="259"/>
                </a:cubicBezTo>
                <a:cubicBezTo>
                  <a:pt x="1678" y="251"/>
                  <a:pt x="1668" y="244"/>
                  <a:pt x="1657" y="239"/>
                </a:cubicBezTo>
                <a:cubicBezTo>
                  <a:pt x="1645" y="234"/>
                  <a:pt x="1633" y="232"/>
                  <a:pt x="1620" y="232"/>
                </a:cubicBezTo>
                <a:cubicBezTo>
                  <a:pt x="1607" y="232"/>
                  <a:pt x="1595" y="234"/>
                  <a:pt x="1584" y="239"/>
                </a:cubicBezTo>
                <a:cubicBezTo>
                  <a:pt x="1573" y="244"/>
                  <a:pt x="1563" y="251"/>
                  <a:pt x="1555" y="259"/>
                </a:cubicBezTo>
                <a:cubicBezTo>
                  <a:pt x="1546" y="268"/>
                  <a:pt x="1540" y="278"/>
                  <a:pt x="1535" y="289"/>
                </a:cubicBezTo>
                <a:cubicBezTo>
                  <a:pt x="1530" y="301"/>
                  <a:pt x="1528" y="313"/>
                  <a:pt x="1528" y="326"/>
                </a:cubicBezTo>
                <a:cubicBezTo>
                  <a:pt x="1528" y="340"/>
                  <a:pt x="1530" y="352"/>
                  <a:pt x="1535" y="364"/>
                </a:cubicBezTo>
                <a:cubicBezTo>
                  <a:pt x="1540" y="375"/>
                  <a:pt x="1546" y="385"/>
                  <a:pt x="1555" y="393"/>
                </a:cubicBezTo>
                <a:cubicBezTo>
                  <a:pt x="1563" y="402"/>
                  <a:pt x="1573" y="408"/>
                  <a:pt x="1584" y="413"/>
                </a:cubicBezTo>
                <a:cubicBezTo>
                  <a:pt x="1595" y="418"/>
                  <a:pt x="1607" y="421"/>
                  <a:pt x="1620" y="421"/>
                </a:cubicBezTo>
                <a:close/>
                <a:moveTo>
                  <a:pt x="0" y="158"/>
                </a:moveTo>
                <a:cubicBezTo>
                  <a:pt x="88" y="158"/>
                  <a:pt x="88" y="158"/>
                  <a:pt x="88" y="158"/>
                </a:cubicBezTo>
                <a:cubicBezTo>
                  <a:pt x="156" y="373"/>
                  <a:pt x="156" y="373"/>
                  <a:pt x="156" y="373"/>
                </a:cubicBezTo>
                <a:cubicBezTo>
                  <a:pt x="236" y="158"/>
                  <a:pt x="236" y="158"/>
                  <a:pt x="236" y="158"/>
                </a:cubicBezTo>
                <a:cubicBezTo>
                  <a:pt x="313" y="158"/>
                  <a:pt x="313" y="158"/>
                  <a:pt x="313" y="158"/>
                </a:cubicBezTo>
                <a:cubicBezTo>
                  <a:pt x="392" y="373"/>
                  <a:pt x="392" y="373"/>
                  <a:pt x="392" y="373"/>
                </a:cubicBezTo>
                <a:cubicBezTo>
                  <a:pt x="462" y="158"/>
                  <a:pt x="462" y="158"/>
                  <a:pt x="462" y="158"/>
                </a:cubicBezTo>
                <a:cubicBezTo>
                  <a:pt x="550" y="158"/>
                  <a:pt x="550" y="158"/>
                  <a:pt x="550" y="158"/>
                </a:cubicBezTo>
                <a:cubicBezTo>
                  <a:pt x="435" y="495"/>
                  <a:pt x="435" y="495"/>
                  <a:pt x="435" y="495"/>
                </a:cubicBezTo>
                <a:cubicBezTo>
                  <a:pt x="354" y="495"/>
                  <a:pt x="354" y="495"/>
                  <a:pt x="354" y="495"/>
                </a:cubicBezTo>
                <a:cubicBezTo>
                  <a:pt x="274" y="275"/>
                  <a:pt x="274" y="275"/>
                  <a:pt x="274" y="275"/>
                </a:cubicBezTo>
                <a:cubicBezTo>
                  <a:pt x="192" y="495"/>
                  <a:pt x="192" y="495"/>
                  <a:pt x="192" y="495"/>
                </a:cubicBezTo>
                <a:cubicBezTo>
                  <a:pt x="110" y="495"/>
                  <a:pt x="110" y="495"/>
                  <a:pt x="110" y="495"/>
                </a:cubicBezTo>
                <a:lnTo>
                  <a:pt x="0" y="15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2800"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_Vio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>
          <a:xfrm>
            <a:off x="742" y="447"/>
            <a:ext cx="12190519" cy="6857167"/>
          </a:xfrm>
          <a:prstGeom prst="rect">
            <a:avLst/>
          </a:prstGeom>
        </p:spPr>
      </p:pic>
      <p:cxnSp>
        <p:nvCxnSpPr>
          <p:cNvPr id="9" name="Straight Connector 9"/>
          <p:cNvCxnSpPr/>
          <p:nvPr userDrawn="1"/>
        </p:nvCxnSpPr>
        <p:spPr>
          <a:xfrm>
            <a:off x="1011491" y="-7915"/>
            <a:ext cx="0" cy="2394044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2"/>
          <p:cNvSpPr>
            <a:spLocks noGrp="1"/>
          </p:cNvSpPr>
          <p:nvPr>
            <p:ph type="body" idx="51" hasCustomPrompt="1"/>
          </p:nvPr>
        </p:nvSpPr>
        <p:spPr>
          <a:xfrm rot="16200000">
            <a:off x="-287192" y="1287880"/>
            <a:ext cx="2085771" cy="33236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200151" y="1606551"/>
            <a:ext cx="3621232" cy="831849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2800" b="1">
                <a:solidFill>
                  <a:schemeClr val="bg1"/>
                </a:solidFill>
                <a:latin typeface="Tenorite" pitchFamily="2" charset="0"/>
              </a:defRPr>
            </a:lvl1pPr>
          </a:lstStyle>
          <a:p>
            <a:r>
              <a:rPr lang="en-US"/>
              <a:t>Click to add </a:t>
            </a:r>
            <a:br>
              <a:rPr lang="en-US"/>
            </a:br>
            <a:r>
              <a:rPr lang="en-US"/>
              <a:t>section title</a:t>
            </a:r>
            <a:endParaRPr lang="en-US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52" hasCustomPrompt="1"/>
          </p:nvPr>
        </p:nvSpPr>
        <p:spPr>
          <a:xfrm>
            <a:off x="5352586" y="1606551"/>
            <a:ext cx="8251903" cy="40941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9500" b="0" spc="-300">
                <a:solidFill>
                  <a:schemeClr val="bg1"/>
                </a:solidFill>
                <a:latin typeface="Tenorite" pitchFamily="2" charset="0"/>
              </a:defRPr>
            </a:lvl1pPr>
          </a:lstStyle>
          <a:p>
            <a:pPr lvl="0"/>
            <a:r>
              <a:rPr lang="en-US"/>
              <a:t>##.</a:t>
            </a:r>
            <a:endParaRPr lang="en-US"/>
          </a:p>
        </p:txBody>
      </p:sp>
      <p:sp>
        <p:nvSpPr>
          <p:cNvPr id="7" name="Freeform 5"/>
          <p:cNvSpPr>
            <a:spLocks noEditPoints="1"/>
          </p:cNvSpPr>
          <p:nvPr userDrawn="1"/>
        </p:nvSpPr>
        <p:spPr bwMode="auto">
          <a:xfrm>
            <a:off x="11074082" y="6320972"/>
            <a:ext cx="711519" cy="263491"/>
          </a:xfrm>
          <a:custGeom>
            <a:avLst/>
            <a:gdLst>
              <a:gd name="T0" fmla="*/ 698 w 1799"/>
              <a:gd name="T1" fmla="*/ 158 h 664"/>
              <a:gd name="T2" fmla="*/ 610 w 1799"/>
              <a:gd name="T3" fmla="*/ 496 h 664"/>
              <a:gd name="T4" fmla="*/ 664 w 1799"/>
              <a:gd name="T5" fmla="*/ 7 h 664"/>
              <a:gd name="T6" fmla="*/ 638 w 1799"/>
              <a:gd name="T7" fmla="*/ 105 h 664"/>
              <a:gd name="T8" fmla="*/ 664 w 1799"/>
              <a:gd name="T9" fmla="*/ 7 h 664"/>
              <a:gd name="T10" fmla="*/ 907 w 1799"/>
              <a:gd name="T11" fmla="*/ 491 h 664"/>
              <a:gd name="T12" fmla="*/ 863 w 1799"/>
              <a:gd name="T13" fmla="*/ 664 h 664"/>
              <a:gd name="T14" fmla="*/ 777 w 1799"/>
              <a:gd name="T15" fmla="*/ 158 h 664"/>
              <a:gd name="T16" fmla="*/ 862 w 1799"/>
              <a:gd name="T17" fmla="*/ 205 h 664"/>
              <a:gd name="T18" fmla="*/ 969 w 1799"/>
              <a:gd name="T19" fmla="*/ 151 h 664"/>
              <a:gd name="T20" fmla="*/ 1082 w 1799"/>
              <a:gd name="T21" fmla="*/ 199 h 664"/>
              <a:gd name="T22" fmla="*/ 1131 w 1799"/>
              <a:gd name="T23" fmla="*/ 327 h 664"/>
              <a:gd name="T24" fmla="*/ 1081 w 1799"/>
              <a:gd name="T25" fmla="*/ 455 h 664"/>
              <a:gd name="T26" fmla="*/ 969 w 1799"/>
              <a:gd name="T27" fmla="*/ 503 h 664"/>
              <a:gd name="T28" fmla="*/ 988 w 1799"/>
              <a:gd name="T29" fmla="*/ 414 h 664"/>
              <a:gd name="T30" fmla="*/ 1038 w 1799"/>
              <a:gd name="T31" fmla="*/ 364 h 664"/>
              <a:gd name="T32" fmla="*/ 1038 w 1799"/>
              <a:gd name="T33" fmla="*/ 289 h 664"/>
              <a:gd name="T34" fmla="*/ 988 w 1799"/>
              <a:gd name="T35" fmla="*/ 239 h 664"/>
              <a:gd name="T36" fmla="*/ 915 w 1799"/>
              <a:gd name="T37" fmla="*/ 239 h 664"/>
              <a:gd name="T38" fmla="*/ 865 w 1799"/>
              <a:gd name="T39" fmla="*/ 289 h 664"/>
              <a:gd name="T40" fmla="*/ 865 w 1799"/>
              <a:gd name="T41" fmla="*/ 364 h 664"/>
              <a:gd name="T42" fmla="*/ 915 w 1799"/>
              <a:gd name="T43" fmla="*/ 414 h 664"/>
              <a:gd name="T44" fmla="*/ 1194 w 1799"/>
              <a:gd name="T45" fmla="*/ 158 h 664"/>
              <a:gd name="T46" fmla="*/ 1279 w 1799"/>
              <a:gd name="T47" fmla="*/ 210 h 664"/>
              <a:gd name="T48" fmla="*/ 1372 w 1799"/>
              <a:gd name="T49" fmla="*/ 152 h 664"/>
              <a:gd name="T50" fmla="*/ 1429 w 1799"/>
              <a:gd name="T51" fmla="*/ 165 h 664"/>
              <a:gd name="T52" fmla="*/ 1379 w 1799"/>
              <a:gd name="T53" fmla="*/ 242 h 664"/>
              <a:gd name="T54" fmla="*/ 1299 w 1799"/>
              <a:gd name="T55" fmla="*/ 257 h 664"/>
              <a:gd name="T56" fmla="*/ 1279 w 1799"/>
              <a:gd name="T57" fmla="*/ 496 h 664"/>
              <a:gd name="T58" fmla="*/ 1194 w 1799"/>
              <a:gd name="T59" fmla="*/ 158 h 664"/>
              <a:gd name="T60" fmla="*/ 1549 w 1799"/>
              <a:gd name="T61" fmla="*/ 489 h 664"/>
              <a:gd name="T62" fmla="*/ 1455 w 1799"/>
              <a:gd name="T63" fmla="*/ 395 h 664"/>
              <a:gd name="T64" fmla="*/ 1455 w 1799"/>
              <a:gd name="T65" fmla="*/ 258 h 664"/>
              <a:gd name="T66" fmla="*/ 1549 w 1799"/>
              <a:gd name="T67" fmla="*/ 165 h 664"/>
              <a:gd name="T68" fmla="*/ 1690 w 1799"/>
              <a:gd name="T69" fmla="*/ 165 h 664"/>
              <a:gd name="T70" fmla="*/ 1785 w 1799"/>
              <a:gd name="T71" fmla="*/ 258 h 664"/>
              <a:gd name="T72" fmla="*/ 1785 w 1799"/>
              <a:gd name="T73" fmla="*/ 395 h 664"/>
              <a:gd name="T74" fmla="*/ 1691 w 1799"/>
              <a:gd name="T75" fmla="*/ 489 h 664"/>
              <a:gd name="T76" fmla="*/ 1620 w 1799"/>
              <a:gd name="T77" fmla="*/ 421 h 664"/>
              <a:gd name="T78" fmla="*/ 1686 w 1799"/>
              <a:gd name="T79" fmla="*/ 393 h 664"/>
              <a:gd name="T80" fmla="*/ 1713 w 1799"/>
              <a:gd name="T81" fmla="*/ 326 h 664"/>
              <a:gd name="T82" fmla="*/ 1686 w 1799"/>
              <a:gd name="T83" fmla="*/ 259 h 664"/>
              <a:gd name="T84" fmla="*/ 1620 w 1799"/>
              <a:gd name="T85" fmla="*/ 232 h 664"/>
              <a:gd name="T86" fmla="*/ 1555 w 1799"/>
              <a:gd name="T87" fmla="*/ 259 h 664"/>
              <a:gd name="T88" fmla="*/ 1528 w 1799"/>
              <a:gd name="T89" fmla="*/ 326 h 664"/>
              <a:gd name="T90" fmla="*/ 1555 w 1799"/>
              <a:gd name="T91" fmla="*/ 393 h 664"/>
              <a:gd name="T92" fmla="*/ 1620 w 1799"/>
              <a:gd name="T93" fmla="*/ 421 h 664"/>
              <a:gd name="T94" fmla="*/ 88 w 1799"/>
              <a:gd name="T95" fmla="*/ 158 h 664"/>
              <a:gd name="T96" fmla="*/ 236 w 1799"/>
              <a:gd name="T97" fmla="*/ 158 h 664"/>
              <a:gd name="T98" fmla="*/ 392 w 1799"/>
              <a:gd name="T99" fmla="*/ 373 h 664"/>
              <a:gd name="T100" fmla="*/ 550 w 1799"/>
              <a:gd name="T101" fmla="*/ 158 h 664"/>
              <a:gd name="T102" fmla="*/ 354 w 1799"/>
              <a:gd name="T103" fmla="*/ 495 h 664"/>
              <a:gd name="T104" fmla="*/ 192 w 1799"/>
              <a:gd name="T105" fmla="*/ 495 h 664"/>
              <a:gd name="T106" fmla="*/ 0 w 1799"/>
              <a:gd name="T107" fmla="*/ 158 h 6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799" h="664">
                <a:moveTo>
                  <a:pt x="610" y="158"/>
                </a:moveTo>
                <a:cubicBezTo>
                  <a:pt x="698" y="158"/>
                  <a:pt x="698" y="158"/>
                  <a:pt x="698" y="158"/>
                </a:cubicBezTo>
                <a:cubicBezTo>
                  <a:pt x="698" y="496"/>
                  <a:pt x="698" y="496"/>
                  <a:pt x="698" y="496"/>
                </a:cubicBezTo>
                <a:cubicBezTo>
                  <a:pt x="610" y="496"/>
                  <a:pt x="610" y="496"/>
                  <a:pt x="610" y="496"/>
                </a:cubicBezTo>
                <a:lnTo>
                  <a:pt x="610" y="158"/>
                </a:lnTo>
                <a:close/>
                <a:moveTo>
                  <a:pt x="664" y="7"/>
                </a:moveTo>
                <a:cubicBezTo>
                  <a:pt x="637" y="0"/>
                  <a:pt x="609" y="16"/>
                  <a:pt x="602" y="43"/>
                </a:cubicBezTo>
                <a:cubicBezTo>
                  <a:pt x="595" y="70"/>
                  <a:pt x="611" y="98"/>
                  <a:pt x="638" y="105"/>
                </a:cubicBezTo>
                <a:cubicBezTo>
                  <a:pt x="665" y="112"/>
                  <a:pt x="693" y="96"/>
                  <a:pt x="700" y="69"/>
                </a:cubicBezTo>
                <a:cubicBezTo>
                  <a:pt x="707" y="42"/>
                  <a:pt x="691" y="14"/>
                  <a:pt x="664" y="7"/>
                </a:cubicBezTo>
                <a:close/>
                <a:moveTo>
                  <a:pt x="969" y="503"/>
                </a:moveTo>
                <a:cubicBezTo>
                  <a:pt x="946" y="503"/>
                  <a:pt x="926" y="499"/>
                  <a:pt x="907" y="491"/>
                </a:cubicBezTo>
                <a:cubicBezTo>
                  <a:pt x="889" y="482"/>
                  <a:pt x="874" y="470"/>
                  <a:pt x="863" y="455"/>
                </a:cubicBezTo>
                <a:cubicBezTo>
                  <a:pt x="863" y="664"/>
                  <a:pt x="863" y="664"/>
                  <a:pt x="863" y="664"/>
                </a:cubicBezTo>
                <a:cubicBezTo>
                  <a:pt x="777" y="664"/>
                  <a:pt x="777" y="664"/>
                  <a:pt x="777" y="664"/>
                </a:cubicBezTo>
                <a:cubicBezTo>
                  <a:pt x="777" y="158"/>
                  <a:pt x="777" y="158"/>
                  <a:pt x="777" y="158"/>
                </a:cubicBezTo>
                <a:cubicBezTo>
                  <a:pt x="862" y="158"/>
                  <a:pt x="862" y="158"/>
                  <a:pt x="862" y="158"/>
                </a:cubicBezTo>
                <a:cubicBezTo>
                  <a:pt x="862" y="205"/>
                  <a:pt x="862" y="205"/>
                  <a:pt x="862" y="205"/>
                </a:cubicBezTo>
                <a:cubicBezTo>
                  <a:pt x="874" y="188"/>
                  <a:pt x="888" y="175"/>
                  <a:pt x="907" y="166"/>
                </a:cubicBezTo>
                <a:cubicBezTo>
                  <a:pt x="925" y="156"/>
                  <a:pt x="946" y="151"/>
                  <a:pt x="969" y="151"/>
                </a:cubicBezTo>
                <a:cubicBezTo>
                  <a:pt x="990" y="151"/>
                  <a:pt x="1010" y="155"/>
                  <a:pt x="1030" y="163"/>
                </a:cubicBezTo>
                <a:cubicBezTo>
                  <a:pt x="1050" y="172"/>
                  <a:pt x="1067" y="183"/>
                  <a:pt x="1082" y="199"/>
                </a:cubicBezTo>
                <a:cubicBezTo>
                  <a:pt x="1097" y="214"/>
                  <a:pt x="1109" y="233"/>
                  <a:pt x="1118" y="254"/>
                </a:cubicBezTo>
                <a:cubicBezTo>
                  <a:pt x="1127" y="276"/>
                  <a:pt x="1131" y="300"/>
                  <a:pt x="1131" y="327"/>
                </a:cubicBezTo>
                <a:cubicBezTo>
                  <a:pt x="1131" y="354"/>
                  <a:pt x="1127" y="378"/>
                  <a:pt x="1118" y="400"/>
                </a:cubicBezTo>
                <a:cubicBezTo>
                  <a:pt x="1108" y="421"/>
                  <a:pt x="1096" y="440"/>
                  <a:pt x="1081" y="455"/>
                </a:cubicBezTo>
                <a:cubicBezTo>
                  <a:pt x="1066" y="471"/>
                  <a:pt x="1049" y="482"/>
                  <a:pt x="1030" y="491"/>
                </a:cubicBezTo>
                <a:cubicBezTo>
                  <a:pt x="1010" y="499"/>
                  <a:pt x="990" y="503"/>
                  <a:pt x="969" y="503"/>
                </a:cubicBezTo>
                <a:close/>
                <a:moveTo>
                  <a:pt x="952" y="421"/>
                </a:moveTo>
                <a:cubicBezTo>
                  <a:pt x="965" y="421"/>
                  <a:pt x="977" y="419"/>
                  <a:pt x="988" y="414"/>
                </a:cubicBezTo>
                <a:cubicBezTo>
                  <a:pt x="999" y="409"/>
                  <a:pt x="1009" y="402"/>
                  <a:pt x="1018" y="394"/>
                </a:cubicBezTo>
                <a:cubicBezTo>
                  <a:pt x="1026" y="385"/>
                  <a:pt x="1033" y="375"/>
                  <a:pt x="1038" y="364"/>
                </a:cubicBezTo>
                <a:cubicBezTo>
                  <a:pt x="1043" y="352"/>
                  <a:pt x="1045" y="340"/>
                  <a:pt x="1045" y="326"/>
                </a:cubicBezTo>
                <a:cubicBezTo>
                  <a:pt x="1045" y="313"/>
                  <a:pt x="1043" y="301"/>
                  <a:pt x="1038" y="289"/>
                </a:cubicBezTo>
                <a:cubicBezTo>
                  <a:pt x="1033" y="278"/>
                  <a:pt x="1026" y="268"/>
                  <a:pt x="1018" y="259"/>
                </a:cubicBezTo>
                <a:cubicBezTo>
                  <a:pt x="1009" y="251"/>
                  <a:pt x="999" y="244"/>
                  <a:pt x="988" y="239"/>
                </a:cubicBezTo>
                <a:cubicBezTo>
                  <a:pt x="977" y="234"/>
                  <a:pt x="965" y="231"/>
                  <a:pt x="952" y="231"/>
                </a:cubicBezTo>
                <a:cubicBezTo>
                  <a:pt x="938" y="231"/>
                  <a:pt x="926" y="234"/>
                  <a:pt x="915" y="239"/>
                </a:cubicBezTo>
                <a:cubicBezTo>
                  <a:pt x="903" y="244"/>
                  <a:pt x="893" y="251"/>
                  <a:pt x="885" y="259"/>
                </a:cubicBezTo>
                <a:cubicBezTo>
                  <a:pt x="877" y="268"/>
                  <a:pt x="870" y="278"/>
                  <a:pt x="865" y="289"/>
                </a:cubicBezTo>
                <a:cubicBezTo>
                  <a:pt x="860" y="301"/>
                  <a:pt x="858" y="313"/>
                  <a:pt x="858" y="326"/>
                </a:cubicBezTo>
                <a:cubicBezTo>
                  <a:pt x="858" y="340"/>
                  <a:pt x="860" y="352"/>
                  <a:pt x="865" y="364"/>
                </a:cubicBezTo>
                <a:cubicBezTo>
                  <a:pt x="870" y="375"/>
                  <a:pt x="877" y="385"/>
                  <a:pt x="885" y="394"/>
                </a:cubicBezTo>
                <a:cubicBezTo>
                  <a:pt x="893" y="402"/>
                  <a:pt x="903" y="409"/>
                  <a:pt x="915" y="414"/>
                </a:cubicBezTo>
                <a:cubicBezTo>
                  <a:pt x="926" y="419"/>
                  <a:pt x="938" y="421"/>
                  <a:pt x="952" y="421"/>
                </a:cubicBezTo>
                <a:close/>
                <a:moveTo>
                  <a:pt x="1194" y="158"/>
                </a:moveTo>
                <a:cubicBezTo>
                  <a:pt x="1279" y="158"/>
                  <a:pt x="1279" y="158"/>
                  <a:pt x="1279" y="158"/>
                </a:cubicBezTo>
                <a:cubicBezTo>
                  <a:pt x="1279" y="210"/>
                  <a:pt x="1279" y="210"/>
                  <a:pt x="1279" y="210"/>
                </a:cubicBezTo>
                <a:cubicBezTo>
                  <a:pt x="1287" y="190"/>
                  <a:pt x="1299" y="175"/>
                  <a:pt x="1315" y="166"/>
                </a:cubicBezTo>
                <a:cubicBezTo>
                  <a:pt x="1331" y="157"/>
                  <a:pt x="1350" y="152"/>
                  <a:pt x="1372" y="152"/>
                </a:cubicBezTo>
                <a:cubicBezTo>
                  <a:pt x="1383" y="152"/>
                  <a:pt x="1394" y="153"/>
                  <a:pt x="1403" y="156"/>
                </a:cubicBezTo>
                <a:cubicBezTo>
                  <a:pt x="1413" y="158"/>
                  <a:pt x="1422" y="161"/>
                  <a:pt x="1429" y="165"/>
                </a:cubicBezTo>
                <a:cubicBezTo>
                  <a:pt x="1397" y="250"/>
                  <a:pt x="1397" y="250"/>
                  <a:pt x="1397" y="250"/>
                </a:cubicBezTo>
                <a:cubicBezTo>
                  <a:pt x="1393" y="247"/>
                  <a:pt x="1387" y="244"/>
                  <a:pt x="1379" y="242"/>
                </a:cubicBezTo>
                <a:cubicBezTo>
                  <a:pt x="1371" y="239"/>
                  <a:pt x="1362" y="238"/>
                  <a:pt x="1352" y="238"/>
                </a:cubicBezTo>
                <a:cubicBezTo>
                  <a:pt x="1330" y="238"/>
                  <a:pt x="1313" y="244"/>
                  <a:pt x="1299" y="257"/>
                </a:cubicBezTo>
                <a:cubicBezTo>
                  <a:pt x="1286" y="269"/>
                  <a:pt x="1279" y="289"/>
                  <a:pt x="1279" y="318"/>
                </a:cubicBezTo>
                <a:cubicBezTo>
                  <a:pt x="1279" y="496"/>
                  <a:pt x="1279" y="496"/>
                  <a:pt x="1279" y="496"/>
                </a:cubicBezTo>
                <a:cubicBezTo>
                  <a:pt x="1194" y="496"/>
                  <a:pt x="1194" y="496"/>
                  <a:pt x="1194" y="496"/>
                </a:cubicBezTo>
                <a:lnTo>
                  <a:pt x="1194" y="158"/>
                </a:lnTo>
                <a:close/>
                <a:moveTo>
                  <a:pt x="1620" y="503"/>
                </a:moveTo>
                <a:cubicBezTo>
                  <a:pt x="1594" y="503"/>
                  <a:pt x="1571" y="498"/>
                  <a:pt x="1549" y="489"/>
                </a:cubicBezTo>
                <a:cubicBezTo>
                  <a:pt x="1527" y="480"/>
                  <a:pt x="1508" y="467"/>
                  <a:pt x="1492" y="451"/>
                </a:cubicBezTo>
                <a:cubicBezTo>
                  <a:pt x="1476" y="435"/>
                  <a:pt x="1464" y="416"/>
                  <a:pt x="1455" y="395"/>
                </a:cubicBezTo>
                <a:cubicBezTo>
                  <a:pt x="1446" y="374"/>
                  <a:pt x="1441" y="351"/>
                  <a:pt x="1441" y="327"/>
                </a:cubicBezTo>
                <a:cubicBezTo>
                  <a:pt x="1441" y="303"/>
                  <a:pt x="1446" y="280"/>
                  <a:pt x="1455" y="258"/>
                </a:cubicBezTo>
                <a:cubicBezTo>
                  <a:pt x="1464" y="237"/>
                  <a:pt x="1476" y="218"/>
                  <a:pt x="1492" y="202"/>
                </a:cubicBezTo>
                <a:cubicBezTo>
                  <a:pt x="1508" y="187"/>
                  <a:pt x="1527" y="174"/>
                  <a:pt x="1549" y="165"/>
                </a:cubicBezTo>
                <a:cubicBezTo>
                  <a:pt x="1571" y="156"/>
                  <a:pt x="1594" y="151"/>
                  <a:pt x="1620" y="151"/>
                </a:cubicBezTo>
                <a:cubicBezTo>
                  <a:pt x="1645" y="151"/>
                  <a:pt x="1668" y="156"/>
                  <a:pt x="1690" y="165"/>
                </a:cubicBezTo>
                <a:cubicBezTo>
                  <a:pt x="1712" y="174"/>
                  <a:pt x="1731" y="187"/>
                  <a:pt x="1747" y="202"/>
                </a:cubicBezTo>
                <a:cubicBezTo>
                  <a:pt x="1763" y="218"/>
                  <a:pt x="1776" y="237"/>
                  <a:pt x="1785" y="258"/>
                </a:cubicBezTo>
                <a:cubicBezTo>
                  <a:pt x="1794" y="280"/>
                  <a:pt x="1799" y="303"/>
                  <a:pt x="1799" y="327"/>
                </a:cubicBezTo>
                <a:cubicBezTo>
                  <a:pt x="1799" y="351"/>
                  <a:pt x="1794" y="374"/>
                  <a:pt x="1785" y="395"/>
                </a:cubicBezTo>
                <a:cubicBezTo>
                  <a:pt x="1776" y="416"/>
                  <a:pt x="1763" y="435"/>
                  <a:pt x="1747" y="451"/>
                </a:cubicBezTo>
                <a:cubicBezTo>
                  <a:pt x="1731" y="467"/>
                  <a:pt x="1713" y="480"/>
                  <a:pt x="1691" y="489"/>
                </a:cubicBezTo>
                <a:cubicBezTo>
                  <a:pt x="1669" y="498"/>
                  <a:pt x="1645" y="503"/>
                  <a:pt x="1620" y="503"/>
                </a:cubicBezTo>
                <a:close/>
                <a:moveTo>
                  <a:pt x="1620" y="421"/>
                </a:moveTo>
                <a:cubicBezTo>
                  <a:pt x="1633" y="421"/>
                  <a:pt x="1645" y="418"/>
                  <a:pt x="1657" y="413"/>
                </a:cubicBezTo>
                <a:cubicBezTo>
                  <a:pt x="1668" y="408"/>
                  <a:pt x="1678" y="402"/>
                  <a:pt x="1686" y="393"/>
                </a:cubicBezTo>
                <a:cubicBezTo>
                  <a:pt x="1694" y="385"/>
                  <a:pt x="1701" y="375"/>
                  <a:pt x="1706" y="364"/>
                </a:cubicBezTo>
                <a:cubicBezTo>
                  <a:pt x="1711" y="352"/>
                  <a:pt x="1713" y="340"/>
                  <a:pt x="1713" y="326"/>
                </a:cubicBezTo>
                <a:cubicBezTo>
                  <a:pt x="1713" y="313"/>
                  <a:pt x="1711" y="301"/>
                  <a:pt x="1706" y="289"/>
                </a:cubicBezTo>
                <a:cubicBezTo>
                  <a:pt x="1701" y="278"/>
                  <a:pt x="1694" y="268"/>
                  <a:pt x="1686" y="259"/>
                </a:cubicBezTo>
                <a:cubicBezTo>
                  <a:pt x="1678" y="251"/>
                  <a:pt x="1668" y="244"/>
                  <a:pt x="1657" y="239"/>
                </a:cubicBezTo>
                <a:cubicBezTo>
                  <a:pt x="1645" y="234"/>
                  <a:pt x="1633" y="232"/>
                  <a:pt x="1620" y="232"/>
                </a:cubicBezTo>
                <a:cubicBezTo>
                  <a:pt x="1607" y="232"/>
                  <a:pt x="1595" y="234"/>
                  <a:pt x="1584" y="239"/>
                </a:cubicBezTo>
                <a:cubicBezTo>
                  <a:pt x="1573" y="244"/>
                  <a:pt x="1563" y="251"/>
                  <a:pt x="1555" y="259"/>
                </a:cubicBezTo>
                <a:cubicBezTo>
                  <a:pt x="1546" y="268"/>
                  <a:pt x="1540" y="278"/>
                  <a:pt x="1535" y="289"/>
                </a:cubicBezTo>
                <a:cubicBezTo>
                  <a:pt x="1530" y="301"/>
                  <a:pt x="1528" y="313"/>
                  <a:pt x="1528" y="326"/>
                </a:cubicBezTo>
                <a:cubicBezTo>
                  <a:pt x="1528" y="340"/>
                  <a:pt x="1530" y="352"/>
                  <a:pt x="1535" y="364"/>
                </a:cubicBezTo>
                <a:cubicBezTo>
                  <a:pt x="1540" y="375"/>
                  <a:pt x="1546" y="385"/>
                  <a:pt x="1555" y="393"/>
                </a:cubicBezTo>
                <a:cubicBezTo>
                  <a:pt x="1563" y="402"/>
                  <a:pt x="1573" y="408"/>
                  <a:pt x="1584" y="413"/>
                </a:cubicBezTo>
                <a:cubicBezTo>
                  <a:pt x="1595" y="418"/>
                  <a:pt x="1607" y="421"/>
                  <a:pt x="1620" y="421"/>
                </a:cubicBezTo>
                <a:close/>
                <a:moveTo>
                  <a:pt x="0" y="158"/>
                </a:moveTo>
                <a:cubicBezTo>
                  <a:pt x="88" y="158"/>
                  <a:pt x="88" y="158"/>
                  <a:pt x="88" y="158"/>
                </a:cubicBezTo>
                <a:cubicBezTo>
                  <a:pt x="156" y="373"/>
                  <a:pt x="156" y="373"/>
                  <a:pt x="156" y="373"/>
                </a:cubicBezTo>
                <a:cubicBezTo>
                  <a:pt x="236" y="158"/>
                  <a:pt x="236" y="158"/>
                  <a:pt x="236" y="158"/>
                </a:cubicBezTo>
                <a:cubicBezTo>
                  <a:pt x="313" y="158"/>
                  <a:pt x="313" y="158"/>
                  <a:pt x="313" y="158"/>
                </a:cubicBezTo>
                <a:cubicBezTo>
                  <a:pt x="392" y="373"/>
                  <a:pt x="392" y="373"/>
                  <a:pt x="392" y="373"/>
                </a:cubicBezTo>
                <a:cubicBezTo>
                  <a:pt x="462" y="158"/>
                  <a:pt x="462" y="158"/>
                  <a:pt x="462" y="158"/>
                </a:cubicBezTo>
                <a:cubicBezTo>
                  <a:pt x="550" y="158"/>
                  <a:pt x="550" y="158"/>
                  <a:pt x="550" y="158"/>
                </a:cubicBezTo>
                <a:cubicBezTo>
                  <a:pt x="435" y="495"/>
                  <a:pt x="435" y="495"/>
                  <a:pt x="435" y="495"/>
                </a:cubicBezTo>
                <a:cubicBezTo>
                  <a:pt x="354" y="495"/>
                  <a:pt x="354" y="495"/>
                  <a:pt x="354" y="495"/>
                </a:cubicBezTo>
                <a:cubicBezTo>
                  <a:pt x="274" y="275"/>
                  <a:pt x="274" y="275"/>
                  <a:pt x="274" y="275"/>
                </a:cubicBezTo>
                <a:cubicBezTo>
                  <a:pt x="192" y="495"/>
                  <a:pt x="192" y="495"/>
                  <a:pt x="192" y="495"/>
                </a:cubicBezTo>
                <a:cubicBezTo>
                  <a:pt x="110" y="495"/>
                  <a:pt x="110" y="495"/>
                  <a:pt x="110" y="495"/>
                </a:cubicBezTo>
                <a:lnTo>
                  <a:pt x="0" y="15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2800"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_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>
          <a:xfrm>
            <a:off x="742" y="449"/>
            <a:ext cx="12190519" cy="6857167"/>
          </a:xfrm>
          <a:prstGeom prst="rect">
            <a:avLst/>
          </a:prstGeom>
        </p:spPr>
      </p:pic>
      <p:cxnSp>
        <p:nvCxnSpPr>
          <p:cNvPr id="9" name="Straight Connector 9"/>
          <p:cNvCxnSpPr/>
          <p:nvPr userDrawn="1"/>
        </p:nvCxnSpPr>
        <p:spPr>
          <a:xfrm>
            <a:off x="1011491" y="-7915"/>
            <a:ext cx="0" cy="2394044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2"/>
          <p:cNvSpPr>
            <a:spLocks noGrp="1"/>
          </p:cNvSpPr>
          <p:nvPr>
            <p:ph type="body" idx="51" hasCustomPrompt="1"/>
          </p:nvPr>
        </p:nvSpPr>
        <p:spPr>
          <a:xfrm rot="16200000">
            <a:off x="-287192" y="1287880"/>
            <a:ext cx="2085771" cy="33236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200151" y="1606551"/>
            <a:ext cx="3621232" cy="831849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2800" b="1">
                <a:solidFill>
                  <a:schemeClr val="bg1"/>
                </a:solidFill>
                <a:latin typeface="Tenorite" pitchFamily="2" charset="0"/>
              </a:defRPr>
            </a:lvl1pPr>
          </a:lstStyle>
          <a:p>
            <a:r>
              <a:rPr lang="en-US"/>
              <a:t>Click to add </a:t>
            </a:r>
            <a:br>
              <a:rPr lang="en-US"/>
            </a:br>
            <a:r>
              <a:rPr lang="en-US"/>
              <a:t>section title</a:t>
            </a:r>
            <a:endParaRPr lang="en-US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52" hasCustomPrompt="1"/>
          </p:nvPr>
        </p:nvSpPr>
        <p:spPr>
          <a:xfrm>
            <a:off x="5352586" y="1606551"/>
            <a:ext cx="8251903" cy="40941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9500" b="0" spc="-300">
                <a:solidFill>
                  <a:schemeClr val="bg1"/>
                </a:solidFill>
                <a:latin typeface="Tenorite" pitchFamily="2" charset="0"/>
              </a:defRPr>
            </a:lvl1pPr>
          </a:lstStyle>
          <a:p>
            <a:pPr lvl="0"/>
            <a:r>
              <a:rPr lang="en-US"/>
              <a:t>##.</a:t>
            </a:r>
            <a:endParaRPr lang="en-US"/>
          </a:p>
        </p:txBody>
      </p:sp>
      <p:sp>
        <p:nvSpPr>
          <p:cNvPr id="7" name="Freeform 5"/>
          <p:cNvSpPr>
            <a:spLocks noEditPoints="1"/>
          </p:cNvSpPr>
          <p:nvPr userDrawn="1"/>
        </p:nvSpPr>
        <p:spPr bwMode="auto">
          <a:xfrm>
            <a:off x="11074082" y="6320972"/>
            <a:ext cx="711519" cy="263491"/>
          </a:xfrm>
          <a:custGeom>
            <a:avLst/>
            <a:gdLst>
              <a:gd name="T0" fmla="*/ 698 w 1799"/>
              <a:gd name="T1" fmla="*/ 158 h 664"/>
              <a:gd name="T2" fmla="*/ 610 w 1799"/>
              <a:gd name="T3" fmla="*/ 496 h 664"/>
              <a:gd name="T4" fmla="*/ 664 w 1799"/>
              <a:gd name="T5" fmla="*/ 7 h 664"/>
              <a:gd name="T6" fmla="*/ 638 w 1799"/>
              <a:gd name="T7" fmla="*/ 105 h 664"/>
              <a:gd name="T8" fmla="*/ 664 w 1799"/>
              <a:gd name="T9" fmla="*/ 7 h 664"/>
              <a:gd name="T10" fmla="*/ 907 w 1799"/>
              <a:gd name="T11" fmla="*/ 491 h 664"/>
              <a:gd name="T12" fmla="*/ 863 w 1799"/>
              <a:gd name="T13" fmla="*/ 664 h 664"/>
              <a:gd name="T14" fmla="*/ 777 w 1799"/>
              <a:gd name="T15" fmla="*/ 158 h 664"/>
              <a:gd name="T16" fmla="*/ 862 w 1799"/>
              <a:gd name="T17" fmla="*/ 205 h 664"/>
              <a:gd name="T18" fmla="*/ 969 w 1799"/>
              <a:gd name="T19" fmla="*/ 151 h 664"/>
              <a:gd name="T20" fmla="*/ 1082 w 1799"/>
              <a:gd name="T21" fmla="*/ 199 h 664"/>
              <a:gd name="T22" fmla="*/ 1131 w 1799"/>
              <a:gd name="T23" fmla="*/ 327 h 664"/>
              <a:gd name="T24" fmla="*/ 1081 w 1799"/>
              <a:gd name="T25" fmla="*/ 455 h 664"/>
              <a:gd name="T26" fmla="*/ 969 w 1799"/>
              <a:gd name="T27" fmla="*/ 503 h 664"/>
              <a:gd name="T28" fmla="*/ 988 w 1799"/>
              <a:gd name="T29" fmla="*/ 414 h 664"/>
              <a:gd name="T30" fmla="*/ 1038 w 1799"/>
              <a:gd name="T31" fmla="*/ 364 h 664"/>
              <a:gd name="T32" fmla="*/ 1038 w 1799"/>
              <a:gd name="T33" fmla="*/ 289 h 664"/>
              <a:gd name="T34" fmla="*/ 988 w 1799"/>
              <a:gd name="T35" fmla="*/ 239 h 664"/>
              <a:gd name="T36" fmla="*/ 915 w 1799"/>
              <a:gd name="T37" fmla="*/ 239 h 664"/>
              <a:gd name="T38" fmla="*/ 865 w 1799"/>
              <a:gd name="T39" fmla="*/ 289 h 664"/>
              <a:gd name="T40" fmla="*/ 865 w 1799"/>
              <a:gd name="T41" fmla="*/ 364 h 664"/>
              <a:gd name="T42" fmla="*/ 915 w 1799"/>
              <a:gd name="T43" fmla="*/ 414 h 664"/>
              <a:gd name="T44" fmla="*/ 1194 w 1799"/>
              <a:gd name="T45" fmla="*/ 158 h 664"/>
              <a:gd name="T46" fmla="*/ 1279 w 1799"/>
              <a:gd name="T47" fmla="*/ 210 h 664"/>
              <a:gd name="T48" fmla="*/ 1372 w 1799"/>
              <a:gd name="T49" fmla="*/ 152 h 664"/>
              <a:gd name="T50" fmla="*/ 1429 w 1799"/>
              <a:gd name="T51" fmla="*/ 165 h 664"/>
              <a:gd name="T52" fmla="*/ 1379 w 1799"/>
              <a:gd name="T53" fmla="*/ 242 h 664"/>
              <a:gd name="T54" fmla="*/ 1299 w 1799"/>
              <a:gd name="T55" fmla="*/ 257 h 664"/>
              <a:gd name="T56" fmla="*/ 1279 w 1799"/>
              <a:gd name="T57" fmla="*/ 496 h 664"/>
              <a:gd name="T58" fmla="*/ 1194 w 1799"/>
              <a:gd name="T59" fmla="*/ 158 h 664"/>
              <a:gd name="T60" fmla="*/ 1549 w 1799"/>
              <a:gd name="T61" fmla="*/ 489 h 664"/>
              <a:gd name="T62" fmla="*/ 1455 w 1799"/>
              <a:gd name="T63" fmla="*/ 395 h 664"/>
              <a:gd name="T64" fmla="*/ 1455 w 1799"/>
              <a:gd name="T65" fmla="*/ 258 h 664"/>
              <a:gd name="T66" fmla="*/ 1549 w 1799"/>
              <a:gd name="T67" fmla="*/ 165 h 664"/>
              <a:gd name="T68" fmla="*/ 1690 w 1799"/>
              <a:gd name="T69" fmla="*/ 165 h 664"/>
              <a:gd name="T70" fmla="*/ 1785 w 1799"/>
              <a:gd name="T71" fmla="*/ 258 h 664"/>
              <a:gd name="T72" fmla="*/ 1785 w 1799"/>
              <a:gd name="T73" fmla="*/ 395 h 664"/>
              <a:gd name="T74" fmla="*/ 1691 w 1799"/>
              <a:gd name="T75" fmla="*/ 489 h 664"/>
              <a:gd name="T76" fmla="*/ 1620 w 1799"/>
              <a:gd name="T77" fmla="*/ 421 h 664"/>
              <a:gd name="T78" fmla="*/ 1686 w 1799"/>
              <a:gd name="T79" fmla="*/ 393 h 664"/>
              <a:gd name="T80" fmla="*/ 1713 w 1799"/>
              <a:gd name="T81" fmla="*/ 326 h 664"/>
              <a:gd name="T82" fmla="*/ 1686 w 1799"/>
              <a:gd name="T83" fmla="*/ 259 h 664"/>
              <a:gd name="T84" fmla="*/ 1620 w 1799"/>
              <a:gd name="T85" fmla="*/ 232 h 664"/>
              <a:gd name="T86" fmla="*/ 1555 w 1799"/>
              <a:gd name="T87" fmla="*/ 259 h 664"/>
              <a:gd name="T88" fmla="*/ 1528 w 1799"/>
              <a:gd name="T89" fmla="*/ 326 h 664"/>
              <a:gd name="T90" fmla="*/ 1555 w 1799"/>
              <a:gd name="T91" fmla="*/ 393 h 664"/>
              <a:gd name="T92" fmla="*/ 1620 w 1799"/>
              <a:gd name="T93" fmla="*/ 421 h 664"/>
              <a:gd name="T94" fmla="*/ 88 w 1799"/>
              <a:gd name="T95" fmla="*/ 158 h 664"/>
              <a:gd name="T96" fmla="*/ 236 w 1799"/>
              <a:gd name="T97" fmla="*/ 158 h 664"/>
              <a:gd name="T98" fmla="*/ 392 w 1799"/>
              <a:gd name="T99" fmla="*/ 373 h 664"/>
              <a:gd name="T100" fmla="*/ 550 w 1799"/>
              <a:gd name="T101" fmla="*/ 158 h 664"/>
              <a:gd name="T102" fmla="*/ 354 w 1799"/>
              <a:gd name="T103" fmla="*/ 495 h 664"/>
              <a:gd name="T104" fmla="*/ 192 w 1799"/>
              <a:gd name="T105" fmla="*/ 495 h 664"/>
              <a:gd name="T106" fmla="*/ 0 w 1799"/>
              <a:gd name="T107" fmla="*/ 158 h 6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799" h="664">
                <a:moveTo>
                  <a:pt x="610" y="158"/>
                </a:moveTo>
                <a:cubicBezTo>
                  <a:pt x="698" y="158"/>
                  <a:pt x="698" y="158"/>
                  <a:pt x="698" y="158"/>
                </a:cubicBezTo>
                <a:cubicBezTo>
                  <a:pt x="698" y="496"/>
                  <a:pt x="698" y="496"/>
                  <a:pt x="698" y="496"/>
                </a:cubicBezTo>
                <a:cubicBezTo>
                  <a:pt x="610" y="496"/>
                  <a:pt x="610" y="496"/>
                  <a:pt x="610" y="496"/>
                </a:cubicBezTo>
                <a:lnTo>
                  <a:pt x="610" y="158"/>
                </a:lnTo>
                <a:close/>
                <a:moveTo>
                  <a:pt x="664" y="7"/>
                </a:moveTo>
                <a:cubicBezTo>
                  <a:pt x="637" y="0"/>
                  <a:pt x="609" y="16"/>
                  <a:pt x="602" y="43"/>
                </a:cubicBezTo>
                <a:cubicBezTo>
                  <a:pt x="595" y="70"/>
                  <a:pt x="611" y="98"/>
                  <a:pt x="638" y="105"/>
                </a:cubicBezTo>
                <a:cubicBezTo>
                  <a:pt x="665" y="112"/>
                  <a:pt x="693" y="96"/>
                  <a:pt x="700" y="69"/>
                </a:cubicBezTo>
                <a:cubicBezTo>
                  <a:pt x="707" y="42"/>
                  <a:pt x="691" y="14"/>
                  <a:pt x="664" y="7"/>
                </a:cubicBezTo>
                <a:close/>
                <a:moveTo>
                  <a:pt x="969" y="503"/>
                </a:moveTo>
                <a:cubicBezTo>
                  <a:pt x="946" y="503"/>
                  <a:pt x="926" y="499"/>
                  <a:pt x="907" y="491"/>
                </a:cubicBezTo>
                <a:cubicBezTo>
                  <a:pt x="889" y="482"/>
                  <a:pt x="874" y="470"/>
                  <a:pt x="863" y="455"/>
                </a:cubicBezTo>
                <a:cubicBezTo>
                  <a:pt x="863" y="664"/>
                  <a:pt x="863" y="664"/>
                  <a:pt x="863" y="664"/>
                </a:cubicBezTo>
                <a:cubicBezTo>
                  <a:pt x="777" y="664"/>
                  <a:pt x="777" y="664"/>
                  <a:pt x="777" y="664"/>
                </a:cubicBezTo>
                <a:cubicBezTo>
                  <a:pt x="777" y="158"/>
                  <a:pt x="777" y="158"/>
                  <a:pt x="777" y="158"/>
                </a:cubicBezTo>
                <a:cubicBezTo>
                  <a:pt x="862" y="158"/>
                  <a:pt x="862" y="158"/>
                  <a:pt x="862" y="158"/>
                </a:cubicBezTo>
                <a:cubicBezTo>
                  <a:pt x="862" y="205"/>
                  <a:pt x="862" y="205"/>
                  <a:pt x="862" y="205"/>
                </a:cubicBezTo>
                <a:cubicBezTo>
                  <a:pt x="874" y="188"/>
                  <a:pt x="888" y="175"/>
                  <a:pt x="907" y="166"/>
                </a:cubicBezTo>
                <a:cubicBezTo>
                  <a:pt x="925" y="156"/>
                  <a:pt x="946" y="151"/>
                  <a:pt x="969" y="151"/>
                </a:cubicBezTo>
                <a:cubicBezTo>
                  <a:pt x="990" y="151"/>
                  <a:pt x="1010" y="155"/>
                  <a:pt x="1030" y="163"/>
                </a:cubicBezTo>
                <a:cubicBezTo>
                  <a:pt x="1050" y="172"/>
                  <a:pt x="1067" y="183"/>
                  <a:pt x="1082" y="199"/>
                </a:cubicBezTo>
                <a:cubicBezTo>
                  <a:pt x="1097" y="214"/>
                  <a:pt x="1109" y="233"/>
                  <a:pt x="1118" y="254"/>
                </a:cubicBezTo>
                <a:cubicBezTo>
                  <a:pt x="1127" y="276"/>
                  <a:pt x="1131" y="300"/>
                  <a:pt x="1131" y="327"/>
                </a:cubicBezTo>
                <a:cubicBezTo>
                  <a:pt x="1131" y="354"/>
                  <a:pt x="1127" y="378"/>
                  <a:pt x="1118" y="400"/>
                </a:cubicBezTo>
                <a:cubicBezTo>
                  <a:pt x="1108" y="421"/>
                  <a:pt x="1096" y="440"/>
                  <a:pt x="1081" y="455"/>
                </a:cubicBezTo>
                <a:cubicBezTo>
                  <a:pt x="1066" y="471"/>
                  <a:pt x="1049" y="482"/>
                  <a:pt x="1030" y="491"/>
                </a:cubicBezTo>
                <a:cubicBezTo>
                  <a:pt x="1010" y="499"/>
                  <a:pt x="990" y="503"/>
                  <a:pt x="969" y="503"/>
                </a:cubicBezTo>
                <a:close/>
                <a:moveTo>
                  <a:pt x="952" y="421"/>
                </a:moveTo>
                <a:cubicBezTo>
                  <a:pt x="965" y="421"/>
                  <a:pt x="977" y="419"/>
                  <a:pt x="988" y="414"/>
                </a:cubicBezTo>
                <a:cubicBezTo>
                  <a:pt x="999" y="409"/>
                  <a:pt x="1009" y="402"/>
                  <a:pt x="1018" y="394"/>
                </a:cubicBezTo>
                <a:cubicBezTo>
                  <a:pt x="1026" y="385"/>
                  <a:pt x="1033" y="375"/>
                  <a:pt x="1038" y="364"/>
                </a:cubicBezTo>
                <a:cubicBezTo>
                  <a:pt x="1043" y="352"/>
                  <a:pt x="1045" y="340"/>
                  <a:pt x="1045" y="326"/>
                </a:cubicBezTo>
                <a:cubicBezTo>
                  <a:pt x="1045" y="313"/>
                  <a:pt x="1043" y="301"/>
                  <a:pt x="1038" y="289"/>
                </a:cubicBezTo>
                <a:cubicBezTo>
                  <a:pt x="1033" y="278"/>
                  <a:pt x="1026" y="268"/>
                  <a:pt x="1018" y="259"/>
                </a:cubicBezTo>
                <a:cubicBezTo>
                  <a:pt x="1009" y="251"/>
                  <a:pt x="999" y="244"/>
                  <a:pt x="988" y="239"/>
                </a:cubicBezTo>
                <a:cubicBezTo>
                  <a:pt x="977" y="234"/>
                  <a:pt x="965" y="231"/>
                  <a:pt x="952" y="231"/>
                </a:cubicBezTo>
                <a:cubicBezTo>
                  <a:pt x="938" y="231"/>
                  <a:pt x="926" y="234"/>
                  <a:pt x="915" y="239"/>
                </a:cubicBezTo>
                <a:cubicBezTo>
                  <a:pt x="903" y="244"/>
                  <a:pt x="893" y="251"/>
                  <a:pt x="885" y="259"/>
                </a:cubicBezTo>
                <a:cubicBezTo>
                  <a:pt x="877" y="268"/>
                  <a:pt x="870" y="278"/>
                  <a:pt x="865" y="289"/>
                </a:cubicBezTo>
                <a:cubicBezTo>
                  <a:pt x="860" y="301"/>
                  <a:pt x="858" y="313"/>
                  <a:pt x="858" y="326"/>
                </a:cubicBezTo>
                <a:cubicBezTo>
                  <a:pt x="858" y="340"/>
                  <a:pt x="860" y="352"/>
                  <a:pt x="865" y="364"/>
                </a:cubicBezTo>
                <a:cubicBezTo>
                  <a:pt x="870" y="375"/>
                  <a:pt x="877" y="385"/>
                  <a:pt x="885" y="394"/>
                </a:cubicBezTo>
                <a:cubicBezTo>
                  <a:pt x="893" y="402"/>
                  <a:pt x="903" y="409"/>
                  <a:pt x="915" y="414"/>
                </a:cubicBezTo>
                <a:cubicBezTo>
                  <a:pt x="926" y="419"/>
                  <a:pt x="938" y="421"/>
                  <a:pt x="952" y="421"/>
                </a:cubicBezTo>
                <a:close/>
                <a:moveTo>
                  <a:pt x="1194" y="158"/>
                </a:moveTo>
                <a:cubicBezTo>
                  <a:pt x="1279" y="158"/>
                  <a:pt x="1279" y="158"/>
                  <a:pt x="1279" y="158"/>
                </a:cubicBezTo>
                <a:cubicBezTo>
                  <a:pt x="1279" y="210"/>
                  <a:pt x="1279" y="210"/>
                  <a:pt x="1279" y="210"/>
                </a:cubicBezTo>
                <a:cubicBezTo>
                  <a:pt x="1287" y="190"/>
                  <a:pt x="1299" y="175"/>
                  <a:pt x="1315" y="166"/>
                </a:cubicBezTo>
                <a:cubicBezTo>
                  <a:pt x="1331" y="157"/>
                  <a:pt x="1350" y="152"/>
                  <a:pt x="1372" y="152"/>
                </a:cubicBezTo>
                <a:cubicBezTo>
                  <a:pt x="1383" y="152"/>
                  <a:pt x="1394" y="153"/>
                  <a:pt x="1403" y="156"/>
                </a:cubicBezTo>
                <a:cubicBezTo>
                  <a:pt x="1413" y="158"/>
                  <a:pt x="1422" y="161"/>
                  <a:pt x="1429" y="165"/>
                </a:cubicBezTo>
                <a:cubicBezTo>
                  <a:pt x="1397" y="250"/>
                  <a:pt x="1397" y="250"/>
                  <a:pt x="1397" y="250"/>
                </a:cubicBezTo>
                <a:cubicBezTo>
                  <a:pt x="1393" y="247"/>
                  <a:pt x="1387" y="244"/>
                  <a:pt x="1379" y="242"/>
                </a:cubicBezTo>
                <a:cubicBezTo>
                  <a:pt x="1371" y="239"/>
                  <a:pt x="1362" y="238"/>
                  <a:pt x="1352" y="238"/>
                </a:cubicBezTo>
                <a:cubicBezTo>
                  <a:pt x="1330" y="238"/>
                  <a:pt x="1313" y="244"/>
                  <a:pt x="1299" y="257"/>
                </a:cubicBezTo>
                <a:cubicBezTo>
                  <a:pt x="1286" y="269"/>
                  <a:pt x="1279" y="289"/>
                  <a:pt x="1279" y="318"/>
                </a:cubicBezTo>
                <a:cubicBezTo>
                  <a:pt x="1279" y="496"/>
                  <a:pt x="1279" y="496"/>
                  <a:pt x="1279" y="496"/>
                </a:cubicBezTo>
                <a:cubicBezTo>
                  <a:pt x="1194" y="496"/>
                  <a:pt x="1194" y="496"/>
                  <a:pt x="1194" y="496"/>
                </a:cubicBezTo>
                <a:lnTo>
                  <a:pt x="1194" y="158"/>
                </a:lnTo>
                <a:close/>
                <a:moveTo>
                  <a:pt x="1620" y="503"/>
                </a:moveTo>
                <a:cubicBezTo>
                  <a:pt x="1594" y="503"/>
                  <a:pt x="1571" y="498"/>
                  <a:pt x="1549" y="489"/>
                </a:cubicBezTo>
                <a:cubicBezTo>
                  <a:pt x="1527" y="480"/>
                  <a:pt x="1508" y="467"/>
                  <a:pt x="1492" y="451"/>
                </a:cubicBezTo>
                <a:cubicBezTo>
                  <a:pt x="1476" y="435"/>
                  <a:pt x="1464" y="416"/>
                  <a:pt x="1455" y="395"/>
                </a:cubicBezTo>
                <a:cubicBezTo>
                  <a:pt x="1446" y="374"/>
                  <a:pt x="1441" y="351"/>
                  <a:pt x="1441" y="327"/>
                </a:cubicBezTo>
                <a:cubicBezTo>
                  <a:pt x="1441" y="303"/>
                  <a:pt x="1446" y="280"/>
                  <a:pt x="1455" y="258"/>
                </a:cubicBezTo>
                <a:cubicBezTo>
                  <a:pt x="1464" y="237"/>
                  <a:pt x="1476" y="218"/>
                  <a:pt x="1492" y="202"/>
                </a:cubicBezTo>
                <a:cubicBezTo>
                  <a:pt x="1508" y="187"/>
                  <a:pt x="1527" y="174"/>
                  <a:pt x="1549" y="165"/>
                </a:cubicBezTo>
                <a:cubicBezTo>
                  <a:pt x="1571" y="156"/>
                  <a:pt x="1594" y="151"/>
                  <a:pt x="1620" y="151"/>
                </a:cubicBezTo>
                <a:cubicBezTo>
                  <a:pt x="1645" y="151"/>
                  <a:pt x="1668" y="156"/>
                  <a:pt x="1690" y="165"/>
                </a:cubicBezTo>
                <a:cubicBezTo>
                  <a:pt x="1712" y="174"/>
                  <a:pt x="1731" y="187"/>
                  <a:pt x="1747" y="202"/>
                </a:cubicBezTo>
                <a:cubicBezTo>
                  <a:pt x="1763" y="218"/>
                  <a:pt x="1776" y="237"/>
                  <a:pt x="1785" y="258"/>
                </a:cubicBezTo>
                <a:cubicBezTo>
                  <a:pt x="1794" y="280"/>
                  <a:pt x="1799" y="303"/>
                  <a:pt x="1799" y="327"/>
                </a:cubicBezTo>
                <a:cubicBezTo>
                  <a:pt x="1799" y="351"/>
                  <a:pt x="1794" y="374"/>
                  <a:pt x="1785" y="395"/>
                </a:cubicBezTo>
                <a:cubicBezTo>
                  <a:pt x="1776" y="416"/>
                  <a:pt x="1763" y="435"/>
                  <a:pt x="1747" y="451"/>
                </a:cubicBezTo>
                <a:cubicBezTo>
                  <a:pt x="1731" y="467"/>
                  <a:pt x="1713" y="480"/>
                  <a:pt x="1691" y="489"/>
                </a:cubicBezTo>
                <a:cubicBezTo>
                  <a:pt x="1669" y="498"/>
                  <a:pt x="1645" y="503"/>
                  <a:pt x="1620" y="503"/>
                </a:cubicBezTo>
                <a:close/>
                <a:moveTo>
                  <a:pt x="1620" y="421"/>
                </a:moveTo>
                <a:cubicBezTo>
                  <a:pt x="1633" y="421"/>
                  <a:pt x="1645" y="418"/>
                  <a:pt x="1657" y="413"/>
                </a:cubicBezTo>
                <a:cubicBezTo>
                  <a:pt x="1668" y="408"/>
                  <a:pt x="1678" y="402"/>
                  <a:pt x="1686" y="393"/>
                </a:cubicBezTo>
                <a:cubicBezTo>
                  <a:pt x="1694" y="385"/>
                  <a:pt x="1701" y="375"/>
                  <a:pt x="1706" y="364"/>
                </a:cubicBezTo>
                <a:cubicBezTo>
                  <a:pt x="1711" y="352"/>
                  <a:pt x="1713" y="340"/>
                  <a:pt x="1713" y="326"/>
                </a:cubicBezTo>
                <a:cubicBezTo>
                  <a:pt x="1713" y="313"/>
                  <a:pt x="1711" y="301"/>
                  <a:pt x="1706" y="289"/>
                </a:cubicBezTo>
                <a:cubicBezTo>
                  <a:pt x="1701" y="278"/>
                  <a:pt x="1694" y="268"/>
                  <a:pt x="1686" y="259"/>
                </a:cubicBezTo>
                <a:cubicBezTo>
                  <a:pt x="1678" y="251"/>
                  <a:pt x="1668" y="244"/>
                  <a:pt x="1657" y="239"/>
                </a:cubicBezTo>
                <a:cubicBezTo>
                  <a:pt x="1645" y="234"/>
                  <a:pt x="1633" y="232"/>
                  <a:pt x="1620" y="232"/>
                </a:cubicBezTo>
                <a:cubicBezTo>
                  <a:pt x="1607" y="232"/>
                  <a:pt x="1595" y="234"/>
                  <a:pt x="1584" y="239"/>
                </a:cubicBezTo>
                <a:cubicBezTo>
                  <a:pt x="1573" y="244"/>
                  <a:pt x="1563" y="251"/>
                  <a:pt x="1555" y="259"/>
                </a:cubicBezTo>
                <a:cubicBezTo>
                  <a:pt x="1546" y="268"/>
                  <a:pt x="1540" y="278"/>
                  <a:pt x="1535" y="289"/>
                </a:cubicBezTo>
                <a:cubicBezTo>
                  <a:pt x="1530" y="301"/>
                  <a:pt x="1528" y="313"/>
                  <a:pt x="1528" y="326"/>
                </a:cubicBezTo>
                <a:cubicBezTo>
                  <a:pt x="1528" y="340"/>
                  <a:pt x="1530" y="352"/>
                  <a:pt x="1535" y="364"/>
                </a:cubicBezTo>
                <a:cubicBezTo>
                  <a:pt x="1540" y="375"/>
                  <a:pt x="1546" y="385"/>
                  <a:pt x="1555" y="393"/>
                </a:cubicBezTo>
                <a:cubicBezTo>
                  <a:pt x="1563" y="402"/>
                  <a:pt x="1573" y="408"/>
                  <a:pt x="1584" y="413"/>
                </a:cubicBezTo>
                <a:cubicBezTo>
                  <a:pt x="1595" y="418"/>
                  <a:pt x="1607" y="421"/>
                  <a:pt x="1620" y="421"/>
                </a:cubicBezTo>
                <a:close/>
                <a:moveTo>
                  <a:pt x="0" y="158"/>
                </a:moveTo>
                <a:cubicBezTo>
                  <a:pt x="88" y="158"/>
                  <a:pt x="88" y="158"/>
                  <a:pt x="88" y="158"/>
                </a:cubicBezTo>
                <a:cubicBezTo>
                  <a:pt x="156" y="373"/>
                  <a:pt x="156" y="373"/>
                  <a:pt x="156" y="373"/>
                </a:cubicBezTo>
                <a:cubicBezTo>
                  <a:pt x="236" y="158"/>
                  <a:pt x="236" y="158"/>
                  <a:pt x="236" y="158"/>
                </a:cubicBezTo>
                <a:cubicBezTo>
                  <a:pt x="313" y="158"/>
                  <a:pt x="313" y="158"/>
                  <a:pt x="313" y="158"/>
                </a:cubicBezTo>
                <a:cubicBezTo>
                  <a:pt x="392" y="373"/>
                  <a:pt x="392" y="373"/>
                  <a:pt x="392" y="373"/>
                </a:cubicBezTo>
                <a:cubicBezTo>
                  <a:pt x="462" y="158"/>
                  <a:pt x="462" y="158"/>
                  <a:pt x="462" y="158"/>
                </a:cubicBezTo>
                <a:cubicBezTo>
                  <a:pt x="550" y="158"/>
                  <a:pt x="550" y="158"/>
                  <a:pt x="550" y="158"/>
                </a:cubicBezTo>
                <a:cubicBezTo>
                  <a:pt x="435" y="495"/>
                  <a:pt x="435" y="495"/>
                  <a:pt x="435" y="495"/>
                </a:cubicBezTo>
                <a:cubicBezTo>
                  <a:pt x="354" y="495"/>
                  <a:pt x="354" y="495"/>
                  <a:pt x="354" y="495"/>
                </a:cubicBezTo>
                <a:cubicBezTo>
                  <a:pt x="274" y="275"/>
                  <a:pt x="274" y="275"/>
                  <a:pt x="274" y="275"/>
                </a:cubicBezTo>
                <a:cubicBezTo>
                  <a:pt x="192" y="495"/>
                  <a:pt x="192" y="495"/>
                  <a:pt x="192" y="495"/>
                </a:cubicBezTo>
                <a:cubicBezTo>
                  <a:pt x="110" y="495"/>
                  <a:pt x="110" y="495"/>
                  <a:pt x="110" y="495"/>
                </a:cubicBezTo>
                <a:lnTo>
                  <a:pt x="0" y="15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2800"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_Brick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>
          <a:xfrm>
            <a:off x="795" y="447"/>
            <a:ext cx="12190412" cy="6857107"/>
          </a:xfrm>
          <a:prstGeom prst="rect">
            <a:avLst/>
          </a:prstGeom>
        </p:spPr>
      </p:pic>
      <p:cxnSp>
        <p:nvCxnSpPr>
          <p:cNvPr id="9" name="Straight Connector 9"/>
          <p:cNvCxnSpPr/>
          <p:nvPr userDrawn="1"/>
        </p:nvCxnSpPr>
        <p:spPr>
          <a:xfrm>
            <a:off x="1011491" y="-7915"/>
            <a:ext cx="0" cy="2394044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2"/>
          <p:cNvSpPr>
            <a:spLocks noGrp="1"/>
          </p:cNvSpPr>
          <p:nvPr>
            <p:ph type="body" idx="51" hasCustomPrompt="1"/>
          </p:nvPr>
        </p:nvSpPr>
        <p:spPr>
          <a:xfrm rot="16200000">
            <a:off x="-287192" y="1287880"/>
            <a:ext cx="2085771" cy="33236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200151" y="1606551"/>
            <a:ext cx="3621232" cy="831849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2800" b="1">
                <a:solidFill>
                  <a:schemeClr val="bg1"/>
                </a:solidFill>
                <a:latin typeface="Tenorite" pitchFamily="2" charset="0"/>
              </a:defRPr>
            </a:lvl1pPr>
          </a:lstStyle>
          <a:p>
            <a:r>
              <a:rPr lang="en-US"/>
              <a:t>Click to add </a:t>
            </a:r>
            <a:br>
              <a:rPr lang="en-US"/>
            </a:br>
            <a:r>
              <a:rPr lang="en-US"/>
              <a:t>section title</a:t>
            </a:r>
            <a:endParaRPr lang="en-US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52" hasCustomPrompt="1"/>
          </p:nvPr>
        </p:nvSpPr>
        <p:spPr>
          <a:xfrm>
            <a:off x="5352586" y="1606551"/>
            <a:ext cx="8251903" cy="40941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9500" b="0" spc="-300">
                <a:solidFill>
                  <a:schemeClr val="bg1"/>
                </a:solidFill>
                <a:latin typeface="Tenorite" pitchFamily="2" charset="0"/>
              </a:defRPr>
            </a:lvl1pPr>
          </a:lstStyle>
          <a:p>
            <a:pPr lvl="0"/>
            <a:r>
              <a:rPr lang="en-US"/>
              <a:t>##.</a:t>
            </a:r>
            <a:endParaRPr lang="en-US"/>
          </a:p>
        </p:txBody>
      </p:sp>
      <p:sp>
        <p:nvSpPr>
          <p:cNvPr id="7" name="Freeform 5"/>
          <p:cNvSpPr>
            <a:spLocks noEditPoints="1"/>
          </p:cNvSpPr>
          <p:nvPr userDrawn="1"/>
        </p:nvSpPr>
        <p:spPr bwMode="auto">
          <a:xfrm>
            <a:off x="11074082" y="6320972"/>
            <a:ext cx="711519" cy="263491"/>
          </a:xfrm>
          <a:custGeom>
            <a:avLst/>
            <a:gdLst>
              <a:gd name="T0" fmla="*/ 698 w 1799"/>
              <a:gd name="T1" fmla="*/ 158 h 664"/>
              <a:gd name="T2" fmla="*/ 610 w 1799"/>
              <a:gd name="T3" fmla="*/ 496 h 664"/>
              <a:gd name="T4" fmla="*/ 664 w 1799"/>
              <a:gd name="T5" fmla="*/ 7 h 664"/>
              <a:gd name="T6" fmla="*/ 638 w 1799"/>
              <a:gd name="T7" fmla="*/ 105 h 664"/>
              <a:gd name="T8" fmla="*/ 664 w 1799"/>
              <a:gd name="T9" fmla="*/ 7 h 664"/>
              <a:gd name="T10" fmla="*/ 907 w 1799"/>
              <a:gd name="T11" fmla="*/ 491 h 664"/>
              <a:gd name="T12" fmla="*/ 863 w 1799"/>
              <a:gd name="T13" fmla="*/ 664 h 664"/>
              <a:gd name="T14" fmla="*/ 777 w 1799"/>
              <a:gd name="T15" fmla="*/ 158 h 664"/>
              <a:gd name="T16" fmla="*/ 862 w 1799"/>
              <a:gd name="T17" fmla="*/ 205 h 664"/>
              <a:gd name="T18" fmla="*/ 969 w 1799"/>
              <a:gd name="T19" fmla="*/ 151 h 664"/>
              <a:gd name="T20" fmla="*/ 1082 w 1799"/>
              <a:gd name="T21" fmla="*/ 199 h 664"/>
              <a:gd name="T22" fmla="*/ 1131 w 1799"/>
              <a:gd name="T23" fmla="*/ 327 h 664"/>
              <a:gd name="T24" fmla="*/ 1081 w 1799"/>
              <a:gd name="T25" fmla="*/ 455 h 664"/>
              <a:gd name="T26" fmla="*/ 969 w 1799"/>
              <a:gd name="T27" fmla="*/ 503 h 664"/>
              <a:gd name="T28" fmla="*/ 988 w 1799"/>
              <a:gd name="T29" fmla="*/ 414 h 664"/>
              <a:gd name="T30" fmla="*/ 1038 w 1799"/>
              <a:gd name="T31" fmla="*/ 364 h 664"/>
              <a:gd name="T32" fmla="*/ 1038 w 1799"/>
              <a:gd name="T33" fmla="*/ 289 h 664"/>
              <a:gd name="T34" fmla="*/ 988 w 1799"/>
              <a:gd name="T35" fmla="*/ 239 h 664"/>
              <a:gd name="T36" fmla="*/ 915 w 1799"/>
              <a:gd name="T37" fmla="*/ 239 h 664"/>
              <a:gd name="T38" fmla="*/ 865 w 1799"/>
              <a:gd name="T39" fmla="*/ 289 h 664"/>
              <a:gd name="T40" fmla="*/ 865 w 1799"/>
              <a:gd name="T41" fmla="*/ 364 h 664"/>
              <a:gd name="T42" fmla="*/ 915 w 1799"/>
              <a:gd name="T43" fmla="*/ 414 h 664"/>
              <a:gd name="T44" fmla="*/ 1194 w 1799"/>
              <a:gd name="T45" fmla="*/ 158 h 664"/>
              <a:gd name="T46" fmla="*/ 1279 w 1799"/>
              <a:gd name="T47" fmla="*/ 210 h 664"/>
              <a:gd name="T48" fmla="*/ 1372 w 1799"/>
              <a:gd name="T49" fmla="*/ 152 h 664"/>
              <a:gd name="T50" fmla="*/ 1429 w 1799"/>
              <a:gd name="T51" fmla="*/ 165 h 664"/>
              <a:gd name="T52" fmla="*/ 1379 w 1799"/>
              <a:gd name="T53" fmla="*/ 242 h 664"/>
              <a:gd name="T54" fmla="*/ 1299 w 1799"/>
              <a:gd name="T55" fmla="*/ 257 h 664"/>
              <a:gd name="T56" fmla="*/ 1279 w 1799"/>
              <a:gd name="T57" fmla="*/ 496 h 664"/>
              <a:gd name="T58" fmla="*/ 1194 w 1799"/>
              <a:gd name="T59" fmla="*/ 158 h 664"/>
              <a:gd name="T60" fmla="*/ 1549 w 1799"/>
              <a:gd name="T61" fmla="*/ 489 h 664"/>
              <a:gd name="T62" fmla="*/ 1455 w 1799"/>
              <a:gd name="T63" fmla="*/ 395 h 664"/>
              <a:gd name="T64" fmla="*/ 1455 w 1799"/>
              <a:gd name="T65" fmla="*/ 258 h 664"/>
              <a:gd name="T66" fmla="*/ 1549 w 1799"/>
              <a:gd name="T67" fmla="*/ 165 h 664"/>
              <a:gd name="T68" fmla="*/ 1690 w 1799"/>
              <a:gd name="T69" fmla="*/ 165 h 664"/>
              <a:gd name="T70" fmla="*/ 1785 w 1799"/>
              <a:gd name="T71" fmla="*/ 258 h 664"/>
              <a:gd name="T72" fmla="*/ 1785 w 1799"/>
              <a:gd name="T73" fmla="*/ 395 h 664"/>
              <a:gd name="T74" fmla="*/ 1691 w 1799"/>
              <a:gd name="T75" fmla="*/ 489 h 664"/>
              <a:gd name="T76" fmla="*/ 1620 w 1799"/>
              <a:gd name="T77" fmla="*/ 421 h 664"/>
              <a:gd name="T78" fmla="*/ 1686 w 1799"/>
              <a:gd name="T79" fmla="*/ 393 h 664"/>
              <a:gd name="T80" fmla="*/ 1713 w 1799"/>
              <a:gd name="T81" fmla="*/ 326 h 664"/>
              <a:gd name="T82" fmla="*/ 1686 w 1799"/>
              <a:gd name="T83" fmla="*/ 259 h 664"/>
              <a:gd name="T84" fmla="*/ 1620 w 1799"/>
              <a:gd name="T85" fmla="*/ 232 h 664"/>
              <a:gd name="T86" fmla="*/ 1555 w 1799"/>
              <a:gd name="T87" fmla="*/ 259 h 664"/>
              <a:gd name="T88" fmla="*/ 1528 w 1799"/>
              <a:gd name="T89" fmla="*/ 326 h 664"/>
              <a:gd name="T90" fmla="*/ 1555 w 1799"/>
              <a:gd name="T91" fmla="*/ 393 h 664"/>
              <a:gd name="T92" fmla="*/ 1620 w 1799"/>
              <a:gd name="T93" fmla="*/ 421 h 664"/>
              <a:gd name="T94" fmla="*/ 88 w 1799"/>
              <a:gd name="T95" fmla="*/ 158 h 664"/>
              <a:gd name="T96" fmla="*/ 236 w 1799"/>
              <a:gd name="T97" fmla="*/ 158 h 664"/>
              <a:gd name="T98" fmla="*/ 392 w 1799"/>
              <a:gd name="T99" fmla="*/ 373 h 664"/>
              <a:gd name="T100" fmla="*/ 550 w 1799"/>
              <a:gd name="T101" fmla="*/ 158 h 664"/>
              <a:gd name="T102" fmla="*/ 354 w 1799"/>
              <a:gd name="T103" fmla="*/ 495 h 664"/>
              <a:gd name="T104" fmla="*/ 192 w 1799"/>
              <a:gd name="T105" fmla="*/ 495 h 664"/>
              <a:gd name="T106" fmla="*/ 0 w 1799"/>
              <a:gd name="T107" fmla="*/ 158 h 6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799" h="664">
                <a:moveTo>
                  <a:pt x="610" y="158"/>
                </a:moveTo>
                <a:cubicBezTo>
                  <a:pt x="698" y="158"/>
                  <a:pt x="698" y="158"/>
                  <a:pt x="698" y="158"/>
                </a:cubicBezTo>
                <a:cubicBezTo>
                  <a:pt x="698" y="496"/>
                  <a:pt x="698" y="496"/>
                  <a:pt x="698" y="496"/>
                </a:cubicBezTo>
                <a:cubicBezTo>
                  <a:pt x="610" y="496"/>
                  <a:pt x="610" y="496"/>
                  <a:pt x="610" y="496"/>
                </a:cubicBezTo>
                <a:lnTo>
                  <a:pt x="610" y="158"/>
                </a:lnTo>
                <a:close/>
                <a:moveTo>
                  <a:pt x="664" y="7"/>
                </a:moveTo>
                <a:cubicBezTo>
                  <a:pt x="637" y="0"/>
                  <a:pt x="609" y="16"/>
                  <a:pt x="602" y="43"/>
                </a:cubicBezTo>
                <a:cubicBezTo>
                  <a:pt x="595" y="70"/>
                  <a:pt x="611" y="98"/>
                  <a:pt x="638" y="105"/>
                </a:cubicBezTo>
                <a:cubicBezTo>
                  <a:pt x="665" y="112"/>
                  <a:pt x="693" y="96"/>
                  <a:pt x="700" y="69"/>
                </a:cubicBezTo>
                <a:cubicBezTo>
                  <a:pt x="707" y="42"/>
                  <a:pt x="691" y="14"/>
                  <a:pt x="664" y="7"/>
                </a:cubicBezTo>
                <a:close/>
                <a:moveTo>
                  <a:pt x="969" y="503"/>
                </a:moveTo>
                <a:cubicBezTo>
                  <a:pt x="946" y="503"/>
                  <a:pt x="926" y="499"/>
                  <a:pt x="907" y="491"/>
                </a:cubicBezTo>
                <a:cubicBezTo>
                  <a:pt x="889" y="482"/>
                  <a:pt x="874" y="470"/>
                  <a:pt x="863" y="455"/>
                </a:cubicBezTo>
                <a:cubicBezTo>
                  <a:pt x="863" y="664"/>
                  <a:pt x="863" y="664"/>
                  <a:pt x="863" y="664"/>
                </a:cubicBezTo>
                <a:cubicBezTo>
                  <a:pt x="777" y="664"/>
                  <a:pt x="777" y="664"/>
                  <a:pt x="777" y="664"/>
                </a:cubicBezTo>
                <a:cubicBezTo>
                  <a:pt x="777" y="158"/>
                  <a:pt x="777" y="158"/>
                  <a:pt x="777" y="158"/>
                </a:cubicBezTo>
                <a:cubicBezTo>
                  <a:pt x="862" y="158"/>
                  <a:pt x="862" y="158"/>
                  <a:pt x="862" y="158"/>
                </a:cubicBezTo>
                <a:cubicBezTo>
                  <a:pt x="862" y="205"/>
                  <a:pt x="862" y="205"/>
                  <a:pt x="862" y="205"/>
                </a:cubicBezTo>
                <a:cubicBezTo>
                  <a:pt x="874" y="188"/>
                  <a:pt x="888" y="175"/>
                  <a:pt x="907" y="166"/>
                </a:cubicBezTo>
                <a:cubicBezTo>
                  <a:pt x="925" y="156"/>
                  <a:pt x="946" y="151"/>
                  <a:pt x="969" y="151"/>
                </a:cubicBezTo>
                <a:cubicBezTo>
                  <a:pt x="990" y="151"/>
                  <a:pt x="1010" y="155"/>
                  <a:pt x="1030" y="163"/>
                </a:cubicBezTo>
                <a:cubicBezTo>
                  <a:pt x="1050" y="172"/>
                  <a:pt x="1067" y="183"/>
                  <a:pt x="1082" y="199"/>
                </a:cubicBezTo>
                <a:cubicBezTo>
                  <a:pt x="1097" y="214"/>
                  <a:pt x="1109" y="233"/>
                  <a:pt x="1118" y="254"/>
                </a:cubicBezTo>
                <a:cubicBezTo>
                  <a:pt x="1127" y="276"/>
                  <a:pt x="1131" y="300"/>
                  <a:pt x="1131" y="327"/>
                </a:cubicBezTo>
                <a:cubicBezTo>
                  <a:pt x="1131" y="354"/>
                  <a:pt x="1127" y="378"/>
                  <a:pt x="1118" y="400"/>
                </a:cubicBezTo>
                <a:cubicBezTo>
                  <a:pt x="1108" y="421"/>
                  <a:pt x="1096" y="440"/>
                  <a:pt x="1081" y="455"/>
                </a:cubicBezTo>
                <a:cubicBezTo>
                  <a:pt x="1066" y="471"/>
                  <a:pt x="1049" y="482"/>
                  <a:pt x="1030" y="491"/>
                </a:cubicBezTo>
                <a:cubicBezTo>
                  <a:pt x="1010" y="499"/>
                  <a:pt x="990" y="503"/>
                  <a:pt x="969" y="503"/>
                </a:cubicBezTo>
                <a:close/>
                <a:moveTo>
                  <a:pt x="952" y="421"/>
                </a:moveTo>
                <a:cubicBezTo>
                  <a:pt x="965" y="421"/>
                  <a:pt x="977" y="419"/>
                  <a:pt x="988" y="414"/>
                </a:cubicBezTo>
                <a:cubicBezTo>
                  <a:pt x="999" y="409"/>
                  <a:pt x="1009" y="402"/>
                  <a:pt x="1018" y="394"/>
                </a:cubicBezTo>
                <a:cubicBezTo>
                  <a:pt x="1026" y="385"/>
                  <a:pt x="1033" y="375"/>
                  <a:pt x="1038" y="364"/>
                </a:cubicBezTo>
                <a:cubicBezTo>
                  <a:pt x="1043" y="352"/>
                  <a:pt x="1045" y="340"/>
                  <a:pt x="1045" y="326"/>
                </a:cubicBezTo>
                <a:cubicBezTo>
                  <a:pt x="1045" y="313"/>
                  <a:pt x="1043" y="301"/>
                  <a:pt x="1038" y="289"/>
                </a:cubicBezTo>
                <a:cubicBezTo>
                  <a:pt x="1033" y="278"/>
                  <a:pt x="1026" y="268"/>
                  <a:pt x="1018" y="259"/>
                </a:cubicBezTo>
                <a:cubicBezTo>
                  <a:pt x="1009" y="251"/>
                  <a:pt x="999" y="244"/>
                  <a:pt x="988" y="239"/>
                </a:cubicBezTo>
                <a:cubicBezTo>
                  <a:pt x="977" y="234"/>
                  <a:pt x="965" y="231"/>
                  <a:pt x="952" y="231"/>
                </a:cubicBezTo>
                <a:cubicBezTo>
                  <a:pt x="938" y="231"/>
                  <a:pt x="926" y="234"/>
                  <a:pt x="915" y="239"/>
                </a:cubicBezTo>
                <a:cubicBezTo>
                  <a:pt x="903" y="244"/>
                  <a:pt x="893" y="251"/>
                  <a:pt x="885" y="259"/>
                </a:cubicBezTo>
                <a:cubicBezTo>
                  <a:pt x="877" y="268"/>
                  <a:pt x="870" y="278"/>
                  <a:pt x="865" y="289"/>
                </a:cubicBezTo>
                <a:cubicBezTo>
                  <a:pt x="860" y="301"/>
                  <a:pt x="858" y="313"/>
                  <a:pt x="858" y="326"/>
                </a:cubicBezTo>
                <a:cubicBezTo>
                  <a:pt x="858" y="340"/>
                  <a:pt x="860" y="352"/>
                  <a:pt x="865" y="364"/>
                </a:cubicBezTo>
                <a:cubicBezTo>
                  <a:pt x="870" y="375"/>
                  <a:pt x="877" y="385"/>
                  <a:pt x="885" y="394"/>
                </a:cubicBezTo>
                <a:cubicBezTo>
                  <a:pt x="893" y="402"/>
                  <a:pt x="903" y="409"/>
                  <a:pt x="915" y="414"/>
                </a:cubicBezTo>
                <a:cubicBezTo>
                  <a:pt x="926" y="419"/>
                  <a:pt x="938" y="421"/>
                  <a:pt x="952" y="421"/>
                </a:cubicBezTo>
                <a:close/>
                <a:moveTo>
                  <a:pt x="1194" y="158"/>
                </a:moveTo>
                <a:cubicBezTo>
                  <a:pt x="1279" y="158"/>
                  <a:pt x="1279" y="158"/>
                  <a:pt x="1279" y="158"/>
                </a:cubicBezTo>
                <a:cubicBezTo>
                  <a:pt x="1279" y="210"/>
                  <a:pt x="1279" y="210"/>
                  <a:pt x="1279" y="210"/>
                </a:cubicBezTo>
                <a:cubicBezTo>
                  <a:pt x="1287" y="190"/>
                  <a:pt x="1299" y="175"/>
                  <a:pt x="1315" y="166"/>
                </a:cubicBezTo>
                <a:cubicBezTo>
                  <a:pt x="1331" y="157"/>
                  <a:pt x="1350" y="152"/>
                  <a:pt x="1372" y="152"/>
                </a:cubicBezTo>
                <a:cubicBezTo>
                  <a:pt x="1383" y="152"/>
                  <a:pt x="1394" y="153"/>
                  <a:pt x="1403" y="156"/>
                </a:cubicBezTo>
                <a:cubicBezTo>
                  <a:pt x="1413" y="158"/>
                  <a:pt x="1422" y="161"/>
                  <a:pt x="1429" y="165"/>
                </a:cubicBezTo>
                <a:cubicBezTo>
                  <a:pt x="1397" y="250"/>
                  <a:pt x="1397" y="250"/>
                  <a:pt x="1397" y="250"/>
                </a:cubicBezTo>
                <a:cubicBezTo>
                  <a:pt x="1393" y="247"/>
                  <a:pt x="1387" y="244"/>
                  <a:pt x="1379" y="242"/>
                </a:cubicBezTo>
                <a:cubicBezTo>
                  <a:pt x="1371" y="239"/>
                  <a:pt x="1362" y="238"/>
                  <a:pt x="1352" y="238"/>
                </a:cubicBezTo>
                <a:cubicBezTo>
                  <a:pt x="1330" y="238"/>
                  <a:pt x="1313" y="244"/>
                  <a:pt x="1299" y="257"/>
                </a:cubicBezTo>
                <a:cubicBezTo>
                  <a:pt x="1286" y="269"/>
                  <a:pt x="1279" y="289"/>
                  <a:pt x="1279" y="318"/>
                </a:cubicBezTo>
                <a:cubicBezTo>
                  <a:pt x="1279" y="496"/>
                  <a:pt x="1279" y="496"/>
                  <a:pt x="1279" y="496"/>
                </a:cubicBezTo>
                <a:cubicBezTo>
                  <a:pt x="1194" y="496"/>
                  <a:pt x="1194" y="496"/>
                  <a:pt x="1194" y="496"/>
                </a:cubicBezTo>
                <a:lnTo>
                  <a:pt x="1194" y="158"/>
                </a:lnTo>
                <a:close/>
                <a:moveTo>
                  <a:pt x="1620" y="503"/>
                </a:moveTo>
                <a:cubicBezTo>
                  <a:pt x="1594" y="503"/>
                  <a:pt x="1571" y="498"/>
                  <a:pt x="1549" y="489"/>
                </a:cubicBezTo>
                <a:cubicBezTo>
                  <a:pt x="1527" y="480"/>
                  <a:pt x="1508" y="467"/>
                  <a:pt x="1492" y="451"/>
                </a:cubicBezTo>
                <a:cubicBezTo>
                  <a:pt x="1476" y="435"/>
                  <a:pt x="1464" y="416"/>
                  <a:pt x="1455" y="395"/>
                </a:cubicBezTo>
                <a:cubicBezTo>
                  <a:pt x="1446" y="374"/>
                  <a:pt x="1441" y="351"/>
                  <a:pt x="1441" y="327"/>
                </a:cubicBezTo>
                <a:cubicBezTo>
                  <a:pt x="1441" y="303"/>
                  <a:pt x="1446" y="280"/>
                  <a:pt x="1455" y="258"/>
                </a:cubicBezTo>
                <a:cubicBezTo>
                  <a:pt x="1464" y="237"/>
                  <a:pt x="1476" y="218"/>
                  <a:pt x="1492" y="202"/>
                </a:cubicBezTo>
                <a:cubicBezTo>
                  <a:pt x="1508" y="187"/>
                  <a:pt x="1527" y="174"/>
                  <a:pt x="1549" y="165"/>
                </a:cubicBezTo>
                <a:cubicBezTo>
                  <a:pt x="1571" y="156"/>
                  <a:pt x="1594" y="151"/>
                  <a:pt x="1620" y="151"/>
                </a:cubicBezTo>
                <a:cubicBezTo>
                  <a:pt x="1645" y="151"/>
                  <a:pt x="1668" y="156"/>
                  <a:pt x="1690" y="165"/>
                </a:cubicBezTo>
                <a:cubicBezTo>
                  <a:pt x="1712" y="174"/>
                  <a:pt x="1731" y="187"/>
                  <a:pt x="1747" y="202"/>
                </a:cubicBezTo>
                <a:cubicBezTo>
                  <a:pt x="1763" y="218"/>
                  <a:pt x="1776" y="237"/>
                  <a:pt x="1785" y="258"/>
                </a:cubicBezTo>
                <a:cubicBezTo>
                  <a:pt x="1794" y="280"/>
                  <a:pt x="1799" y="303"/>
                  <a:pt x="1799" y="327"/>
                </a:cubicBezTo>
                <a:cubicBezTo>
                  <a:pt x="1799" y="351"/>
                  <a:pt x="1794" y="374"/>
                  <a:pt x="1785" y="395"/>
                </a:cubicBezTo>
                <a:cubicBezTo>
                  <a:pt x="1776" y="416"/>
                  <a:pt x="1763" y="435"/>
                  <a:pt x="1747" y="451"/>
                </a:cubicBezTo>
                <a:cubicBezTo>
                  <a:pt x="1731" y="467"/>
                  <a:pt x="1713" y="480"/>
                  <a:pt x="1691" y="489"/>
                </a:cubicBezTo>
                <a:cubicBezTo>
                  <a:pt x="1669" y="498"/>
                  <a:pt x="1645" y="503"/>
                  <a:pt x="1620" y="503"/>
                </a:cubicBezTo>
                <a:close/>
                <a:moveTo>
                  <a:pt x="1620" y="421"/>
                </a:moveTo>
                <a:cubicBezTo>
                  <a:pt x="1633" y="421"/>
                  <a:pt x="1645" y="418"/>
                  <a:pt x="1657" y="413"/>
                </a:cubicBezTo>
                <a:cubicBezTo>
                  <a:pt x="1668" y="408"/>
                  <a:pt x="1678" y="402"/>
                  <a:pt x="1686" y="393"/>
                </a:cubicBezTo>
                <a:cubicBezTo>
                  <a:pt x="1694" y="385"/>
                  <a:pt x="1701" y="375"/>
                  <a:pt x="1706" y="364"/>
                </a:cubicBezTo>
                <a:cubicBezTo>
                  <a:pt x="1711" y="352"/>
                  <a:pt x="1713" y="340"/>
                  <a:pt x="1713" y="326"/>
                </a:cubicBezTo>
                <a:cubicBezTo>
                  <a:pt x="1713" y="313"/>
                  <a:pt x="1711" y="301"/>
                  <a:pt x="1706" y="289"/>
                </a:cubicBezTo>
                <a:cubicBezTo>
                  <a:pt x="1701" y="278"/>
                  <a:pt x="1694" y="268"/>
                  <a:pt x="1686" y="259"/>
                </a:cubicBezTo>
                <a:cubicBezTo>
                  <a:pt x="1678" y="251"/>
                  <a:pt x="1668" y="244"/>
                  <a:pt x="1657" y="239"/>
                </a:cubicBezTo>
                <a:cubicBezTo>
                  <a:pt x="1645" y="234"/>
                  <a:pt x="1633" y="232"/>
                  <a:pt x="1620" y="232"/>
                </a:cubicBezTo>
                <a:cubicBezTo>
                  <a:pt x="1607" y="232"/>
                  <a:pt x="1595" y="234"/>
                  <a:pt x="1584" y="239"/>
                </a:cubicBezTo>
                <a:cubicBezTo>
                  <a:pt x="1573" y="244"/>
                  <a:pt x="1563" y="251"/>
                  <a:pt x="1555" y="259"/>
                </a:cubicBezTo>
                <a:cubicBezTo>
                  <a:pt x="1546" y="268"/>
                  <a:pt x="1540" y="278"/>
                  <a:pt x="1535" y="289"/>
                </a:cubicBezTo>
                <a:cubicBezTo>
                  <a:pt x="1530" y="301"/>
                  <a:pt x="1528" y="313"/>
                  <a:pt x="1528" y="326"/>
                </a:cubicBezTo>
                <a:cubicBezTo>
                  <a:pt x="1528" y="340"/>
                  <a:pt x="1530" y="352"/>
                  <a:pt x="1535" y="364"/>
                </a:cubicBezTo>
                <a:cubicBezTo>
                  <a:pt x="1540" y="375"/>
                  <a:pt x="1546" y="385"/>
                  <a:pt x="1555" y="393"/>
                </a:cubicBezTo>
                <a:cubicBezTo>
                  <a:pt x="1563" y="402"/>
                  <a:pt x="1573" y="408"/>
                  <a:pt x="1584" y="413"/>
                </a:cubicBezTo>
                <a:cubicBezTo>
                  <a:pt x="1595" y="418"/>
                  <a:pt x="1607" y="421"/>
                  <a:pt x="1620" y="421"/>
                </a:cubicBezTo>
                <a:close/>
                <a:moveTo>
                  <a:pt x="0" y="158"/>
                </a:moveTo>
                <a:cubicBezTo>
                  <a:pt x="88" y="158"/>
                  <a:pt x="88" y="158"/>
                  <a:pt x="88" y="158"/>
                </a:cubicBezTo>
                <a:cubicBezTo>
                  <a:pt x="156" y="373"/>
                  <a:pt x="156" y="373"/>
                  <a:pt x="156" y="373"/>
                </a:cubicBezTo>
                <a:cubicBezTo>
                  <a:pt x="236" y="158"/>
                  <a:pt x="236" y="158"/>
                  <a:pt x="236" y="158"/>
                </a:cubicBezTo>
                <a:cubicBezTo>
                  <a:pt x="313" y="158"/>
                  <a:pt x="313" y="158"/>
                  <a:pt x="313" y="158"/>
                </a:cubicBezTo>
                <a:cubicBezTo>
                  <a:pt x="392" y="373"/>
                  <a:pt x="392" y="373"/>
                  <a:pt x="392" y="373"/>
                </a:cubicBezTo>
                <a:cubicBezTo>
                  <a:pt x="462" y="158"/>
                  <a:pt x="462" y="158"/>
                  <a:pt x="462" y="158"/>
                </a:cubicBezTo>
                <a:cubicBezTo>
                  <a:pt x="550" y="158"/>
                  <a:pt x="550" y="158"/>
                  <a:pt x="550" y="158"/>
                </a:cubicBezTo>
                <a:cubicBezTo>
                  <a:pt x="435" y="495"/>
                  <a:pt x="435" y="495"/>
                  <a:pt x="435" y="495"/>
                </a:cubicBezTo>
                <a:cubicBezTo>
                  <a:pt x="354" y="495"/>
                  <a:pt x="354" y="495"/>
                  <a:pt x="354" y="495"/>
                </a:cubicBezTo>
                <a:cubicBezTo>
                  <a:pt x="274" y="275"/>
                  <a:pt x="274" y="275"/>
                  <a:pt x="274" y="275"/>
                </a:cubicBezTo>
                <a:cubicBezTo>
                  <a:pt x="192" y="495"/>
                  <a:pt x="192" y="495"/>
                  <a:pt x="192" y="495"/>
                </a:cubicBezTo>
                <a:cubicBezTo>
                  <a:pt x="110" y="495"/>
                  <a:pt x="110" y="495"/>
                  <a:pt x="110" y="495"/>
                </a:cubicBezTo>
                <a:lnTo>
                  <a:pt x="0" y="15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280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_Li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>
          <a:xfrm>
            <a:off x="1482" y="-7916"/>
            <a:ext cx="12204591" cy="6865083"/>
          </a:xfrm>
          <a:prstGeom prst="rect">
            <a:avLst/>
          </a:prstGeom>
          <a:noFill/>
        </p:spPr>
      </p:pic>
      <p:cxnSp>
        <p:nvCxnSpPr>
          <p:cNvPr id="9" name="Straight Connector 9"/>
          <p:cNvCxnSpPr/>
          <p:nvPr userDrawn="1"/>
        </p:nvCxnSpPr>
        <p:spPr>
          <a:xfrm>
            <a:off x="1011491" y="-7915"/>
            <a:ext cx="0" cy="2394044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2"/>
          <p:cNvSpPr>
            <a:spLocks noGrp="1"/>
          </p:cNvSpPr>
          <p:nvPr>
            <p:ph type="body" idx="51" hasCustomPrompt="1"/>
          </p:nvPr>
        </p:nvSpPr>
        <p:spPr>
          <a:xfrm rot="16200000">
            <a:off x="-287192" y="1287880"/>
            <a:ext cx="2085771" cy="33236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200151" y="1606551"/>
            <a:ext cx="3621232" cy="831849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2800" b="1">
                <a:solidFill>
                  <a:schemeClr val="bg1"/>
                </a:solidFill>
                <a:latin typeface="Tenorite" pitchFamily="2" charset="0"/>
              </a:defRPr>
            </a:lvl1pPr>
          </a:lstStyle>
          <a:p>
            <a:r>
              <a:rPr lang="en-US"/>
              <a:t>Click to add </a:t>
            </a:r>
            <a:br>
              <a:rPr lang="en-US"/>
            </a:br>
            <a:r>
              <a:rPr lang="en-US"/>
              <a:t>section title</a:t>
            </a:r>
            <a:endParaRPr lang="en-US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52" hasCustomPrompt="1"/>
          </p:nvPr>
        </p:nvSpPr>
        <p:spPr>
          <a:xfrm>
            <a:off x="5352586" y="1606551"/>
            <a:ext cx="8251903" cy="40941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9500" b="0" spc="-300">
                <a:solidFill>
                  <a:schemeClr val="bg1"/>
                </a:solidFill>
                <a:latin typeface="Tenorite" pitchFamily="2" charset="0"/>
              </a:defRPr>
            </a:lvl1pPr>
          </a:lstStyle>
          <a:p>
            <a:pPr lvl="0"/>
            <a:r>
              <a:rPr lang="en-US"/>
              <a:t>##.</a:t>
            </a:r>
            <a:endParaRPr lang="en-US"/>
          </a:p>
        </p:txBody>
      </p:sp>
      <p:sp>
        <p:nvSpPr>
          <p:cNvPr id="7" name="Freeform 5"/>
          <p:cNvSpPr>
            <a:spLocks noEditPoints="1"/>
          </p:cNvSpPr>
          <p:nvPr userDrawn="1"/>
        </p:nvSpPr>
        <p:spPr bwMode="auto">
          <a:xfrm>
            <a:off x="11074082" y="6320972"/>
            <a:ext cx="711519" cy="263491"/>
          </a:xfrm>
          <a:custGeom>
            <a:avLst/>
            <a:gdLst>
              <a:gd name="T0" fmla="*/ 698 w 1799"/>
              <a:gd name="T1" fmla="*/ 158 h 664"/>
              <a:gd name="T2" fmla="*/ 610 w 1799"/>
              <a:gd name="T3" fmla="*/ 496 h 664"/>
              <a:gd name="T4" fmla="*/ 664 w 1799"/>
              <a:gd name="T5" fmla="*/ 7 h 664"/>
              <a:gd name="T6" fmla="*/ 638 w 1799"/>
              <a:gd name="T7" fmla="*/ 105 h 664"/>
              <a:gd name="T8" fmla="*/ 664 w 1799"/>
              <a:gd name="T9" fmla="*/ 7 h 664"/>
              <a:gd name="T10" fmla="*/ 907 w 1799"/>
              <a:gd name="T11" fmla="*/ 491 h 664"/>
              <a:gd name="T12" fmla="*/ 863 w 1799"/>
              <a:gd name="T13" fmla="*/ 664 h 664"/>
              <a:gd name="T14" fmla="*/ 777 w 1799"/>
              <a:gd name="T15" fmla="*/ 158 h 664"/>
              <a:gd name="T16" fmla="*/ 862 w 1799"/>
              <a:gd name="T17" fmla="*/ 205 h 664"/>
              <a:gd name="T18" fmla="*/ 969 w 1799"/>
              <a:gd name="T19" fmla="*/ 151 h 664"/>
              <a:gd name="T20" fmla="*/ 1082 w 1799"/>
              <a:gd name="T21" fmla="*/ 199 h 664"/>
              <a:gd name="T22" fmla="*/ 1131 w 1799"/>
              <a:gd name="T23" fmla="*/ 327 h 664"/>
              <a:gd name="T24" fmla="*/ 1081 w 1799"/>
              <a:gd name="T25" fmla="*/ 455 h 664"/>
              <a:gd name="T26" fmla="*/ 969 w 1799"/>
              <a:gd name="T27" fmla="*/ 503 h 664"/>
              <a:gd name="T28" fmla="*/ 988 w 1799"/>
              <a:gd name="T29" fmla="*/ 414 h 664"/>
              <a:gd name="T30" fmla="*/ 1038 w 1799"/>
              <a:gd name="T31" fmla="*/ 364 h 664"/>
              <a:gd name="T32" fmla="*/ 1038 w 1799"/>
              <a:gd name="T33" fmla="*/ 289 h 664"/>
              <a:gd name="T34" fmla="*/ 988 w 1799"/>
              <a:gd name="T35" fmla="*/ 239 h 664"/>
              <a:gd name="T36" fmla="*/ 915 w 1799"/>
              <a:gd name="T37" fmla="*/ 239 h 664"/>
              <a:gd name="T38" fmla="*/ 865 w 1799"/>
              <a:gd name="T39" fmla="*/ 289 h 664"/>
              <a:gd name="T40" fmla="*/ 865 w 1799"/>
              <a:gd name="T41" fmla="*/ 364 h 664"/>
              <a:gd name="T42" fmla="*/ 915 w 1799"/>
              <a:gd name="T43" fmla="*/ 414 h 664"/>
              <a:gd name="T44" fmla="*/ 1194 w 1799"/>
              <a:gd name="T45" fmla="*/ 158 h 664"/>
              <a:gd name="T46" fmla="*/ 1279 w 1799"/>
              <a:gd name="T47" fmla="*/ 210 h 664"/>
              <a:gd name="T48" fmla="*/ 1372 w 1799"/>
              <a:gd name="T49" fmla="*/ 152 h 664"/>
              <a:gd name="T50" fmla="*/ 1429 w 1799"/>
              <a:gd name="T51" fmla="*/ 165 h 664"/>
              <a:gd name="T52" fmla="*/ 1379 w 1799"/>
              <a:gd name="T53" fmla="*/ 242 h 664"/>
              <a:gd name="T54" fmla="*/ 1299 w 1799"/>
              <a:gd name="T55" fmla="*/ 257 h 664"/>
              <a:gd name="T56" fmla="*/ 1279 w 1799"/>
              <a:gd name="T57" fmla="*/ 496 h 664"/>
              <a:gd name="T58" fmla="*/ 1194 w 1799"/>
              <a:gd name="T59" fmla="*/ 158 h 664"/>
              <a:gd name="T60" fmla="*/ 1549 w 1799"/>
              <a:gd name="T61" fmla="*/ 489 h 664"/>
              <a:gd name="T62" fmla="*/ 1455 w 1799"/>
              <a:gd name="T63" fmla="*/ 395 h 664"/>
              <a:gd name="T64" fmla="*/ 1455 w 1799"/>
              <a:gd name="T65" fmla="*/ 258 h 664"/>
              <a:gd name="T66" fmla="*/ 1549 w 1799"/>
              <a:gd name="T67" fmla="*/ 165 h 664"/>
              <a:gd name="T68" fmla="*/ 1690 w 1799"/>
              <a:gd name="T69" fmla="*/ 165 h 664"/>
              <a:gd name="T70" fmla="*/ 1785 w 1799"/>
              <a:gd name="T71" fmla="*/ 258 h 664"/>
              <a:gd name="T72" fmla="*/ 1785 w 1799"/>
              <a:gd name="T73" fmla="*/ 395 h 664"/>
              <a:gd name="T74" fmla="*/ 1691 w 1799"/>
              <a:gd name="T75" fmla="*/ 489 h 664"/>
              <a:gd name="T76" fmla="*/ 1620 w 1799"/>
              <a:gd name="T77" fmla="*/ 421 h 664"/>
              <a:gd name="T78" fmla="*/ 1686 w 1799"/>
              <a:gd name="T79" fmla="*/ 393 h 664"/>
              <a:gd name="T80" fmla="*/ 1713 w 1799"/>
              <a:gd name="T81" fmla="*/ 326 h 664"/>
              <a:gd name="T82" fmla="*/ 1686 w 1799"/>
              <a:gd name="T83" fmla="*/ 259 h 664"/>
              <a:gd name="T84" fmla="*/ 1620 w 1799"/>
              <a:gd name="T85" fmla="*/ 232 h 664"/>
              <a:gd name="T86" fmla="*/ 1555 w 1799"/>
              <a:gd name="T87" fmla="*/ 259 h 664"/>
              <a:gd name="T88" fmla="*/ 1528 w 1799"/>
              <a:gd name="T89" fmla="*/ 326 h 664"/>
              <a:gd name="T90" fmla="*/ 1555 w 1799"/>
              <a:gd name="T91" fmla="*/ 393 h 664"/>
              <a:gd name="T92" fmla="*/ 1620 w 1799"/>
              <a:gd name="T93" fmla="*/ 421 h 664"/>
              <a:gd name="T94" fmla="*/ 88 w 1799"/>
              <a:gd name="T95" fmla="*/ 158 h 664"/>
              <a:gd name="T96" fmla="*/ 236 w 1799"/>
              <a:gd name="T97" fmla="*/ 158 h 664"/>
              <a:gd name="T98" fmla="*/ 392 w 1799"/>
              <a:gd name="T99" fmla="*/ 373 h 664"/>
              <a:gd name="T100" fmla="*/ 550 w 1799"/>
              <a:gd name="T101" fmla="*/ 158 h 664"/>
              <a:gd name="T102" fmla="*/ 354 w 1799"/>
              <a:gd name="T103" fmla="*/ 495 h 664"/>
              <a:gd name="T104" fmla="*/ 192 w 1799"/>
              <a:gd name="T105" fmla="*/ 495 h 664"/>
              <a:gd name="T106" fmla="*/ 0 w 1799"/>
              <a:gd name="T107" fmla="*/ 158 h 6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799" h="664">
                <a:moveTo>
                  <a:pt x="610" y="158"/>
                </a:moveTo>
                <a:cubicBezTo>
                  <a:pt x="698" y="158"/>
                  <a:pt x="698" y="158"/>
                  <a:pt x="698" y="158"/>
                </a:cubicBezTo>
                <a:cubicBezTo>
                  <a:pt x="698" y="496"/>
                  <a:pt x="698" y="496"/>
                  <a:pt x="698" y="496"/>
                </a:cubicBezTo>
                <a:cubicBezTo>
                  <a:pt x="610" y="496"/>
                  <a:pt x="610" y="496"/>
                  <a:pt x="610" y="496"/>
                </a:cubicBezTo>
                <a:lnTo>
                  <a:pt x="610" y="158"/>
                </a:lnTo>
                <a:close/>
                <a:moveTo>
                  <a:pt x="664" y="7"/>
                </a:moveTo>
                <a:cubicBezTo>
                  <a:pt x="637" y="0"/>
                  <a:pt x="609" y="16"/>
                  <a:pt x="602" y="43"/>
                </a:cubicBezTo>
                <a:cubicBezTo>
                  <a:pt x="595" y="70"/>
                  <a:pt x="611" y="98"/>
                  <a:pt x="638" y="105"/>
                </a:cubicBezTo>
                <a:cubicBezTo>
                  <a:pt x="665" y="112"/>
                  <a:pt x="693" y="96"/>
                  <a:pt x="700" y="69"/>
                </a:cubicBezTo>
                <a:cubicBezTo>
                  <a:pt x="707" y="42"/>
                  <a:pt x="691" y="14"/>
                  <a:pt x="664" y="7"/>
                </a:cubicBezTo>
                <a:close/>
                <a:moveTo>
                  <a:pt x="969" y="503"/>
                </a:moveTo>
                <a:cubicBezTo>
                  <a:pt x="946" y="503"/>
                  <a:pt x="926" y="499"/>
                  <a:pt x="907" y="491"/>
                </a:cubicBezTo>
                <a:cubicBezTo>
                  <a:pt x="889" y="482"/>
                  <a:pt x="874" y="470"/>
                  <a:pt x="863" y="455"/>
                </a:cubicBezTo>
                <a:cubicBezTo>
                  <a:pt x="863" y="664"/>
                  <a:pt x="863" y="664"/>
                  <a:pt x="863" y="664"/>
                </a:cubicBezTo>
                <a:cubicBezTo>
                  <a:pt x="777" y="664"/>
                  <a:pt x="777" y="664"/>
                  <a:pt x="777" y="664"/>
                </a:cubicBezTo>
                <a:cubicBezTo>
                  <a:pt x="777" y="158"/>
                  <a:pt x="777" y="158"/>
                  <a:pt x="777" y="158"/>
                </a:cubicBezTo>
                <a:cubicBezTo>
                  <a:pt x="862" y="158"/>
                  <a:pt x="862" y="158"/>
                  <a:pt x="862" y="158"/>
                </a:cubicBezTo>
                <a:cubicBezTo>
                  <a:pt x="862" y="205"/>
                  <a:pt x="862" y="205"/>
                  <a:pt x="862" y="205"/>
                </a:cubicBezTo>
                <a:cubicBezTo>
                  <a:pt x="874" y="188"/>
                  <a:pt x="888" y="175"/>
                  <a:pt x="907" y="166"/>
                </a:cubicBezTo>
                <a:cubicBezTo>
                  <a:pt x="925" y="156"/>
                  <a:pt x="946" y="151"/>
                  <a:pt x="969" y="151"/>
                </a:cubicBezTo>
                <a:cubicBezTo>
                  <a:pt x="990" y="151"/>
                  <a:pt x="1010" y="155"/>
                  <a:pt x="1030" y="163"/>
                </a:cubicBezTo>
                <a:cubicBezTo>
                  <a:pt x="1050" y="172"/>
                  <a:pt x="1067" y="183"/>
                  <a:pt x="1082" y="199"/>
                </a:cubicBezTo>
                <a:cubicBezTo>
                  <a:pt x="1097" y="214"/>
                  <a:pt x="1109" y="233"/>
                  <a:pt x="1118" y="254"/>
                </a:cubicBezTo>
                <a:cubicBezTo>
                  <a:pt x="1127" y="276"/>
                  <a:pt x="1131" y="300"/>
                  <a:pt x="1131" y="327"/>
                </a:cubicBezTo>
                <a:cubicBezTo>
                  <a:pt x="1131" y="354"/>
                  <a:pt x="1127" y="378"/>
                  <a:pt x="1118" y="400"/>
                </a:cubicBezTo>
                <a:cubicBezTo>
                  <a:pt x="1108" y="421"/>
                  <a:pt x="1096" y="440"/>
                  <a:pt x="1081" y="455"/>
                </a:cubicBezTo>
                <a:cubicBezTo>
                  <a:pt x="1066" y="471"/>
                  <a:pt x="1049" y="482"/>
                  <a:pt x="1030" y="491"/>
                </a:cubicBezTo>
                <a:cubicBezTo>
                  <a:pt x="1010" y="499"/>
                  <a:pt x="990" y="503"/>
                  <a:pt x="969" y="503"/>
                </a:cubicBezTo>
                <a:close/>
                <a:moveTo>
                  <a:pt x="952" y="421"/>
                </a:moveTo>
                <a:cubicBezTo>
                  <a:pt x="965" y="421"/>
                  <a:pt x="977" y="419"/>
                  <a:pt x="988" y="414"/>
                </a:cubicBezTo>
                <a:cubicBezTo>
                  <a:pt x="999" y="409"/>
                  <a:pt x="1009" y="402"/>
                  <a:pt x="1018" y="394"/>
                </a:cubicBezTo>
                <a:cubicBezTo>
                  <a:pt x="1026" y="385"/>
                  <a:pt x="1033" y="375"/>
                  <a:pt x="1038" y="364"/>
                </a:cubicBezTo>
                <a:cubicBezTo>
                  <a:pt x="1043" y="352"/>
                  <a:pt x="1045" y="340"/>
                  <a:pt x="1045" y="326"/>
                </a:cubicBezTo>
                <a:cubicBezTo>
                  <a:pt x="1045" y="313"/>
                  <a:pt x="1043" y="301"/>
                  <a:pt x="1038" y="289"/>
                </a:cubicBezTo>
                <a:cubicBezTo>
                  <a:pt x="1033" y="278"/>
                  <a:pt x="1026" y="268"/>
                  <a:pt x="1018" y="259"/>
                </a:cubicBezTo>
                <a:cubicBezTo>
                  <a:pt x="1009" y="251"/>
                  <a:pt x="999" y="244"/>
                  <a:pt x="988" y="239"/>
                </a:cubicBezTo>
                <a:cubicBezTo>
                  <a:pt x="977" y="234"/>
                  <a:pt x="965" y="231"/>
                  <a:pt x="952" y="231"/>
                </a:cubicBezTo>
                <a:cubicBezTo>
                  <a:pt x="938" y="231"/>
                  <a:pt x="926" y="234"/>
                  <a:pt x="915" y="239"/>
                </a:cubicBezTo>
                <a:cubicBezTo>
                  <a:pt x="903" y="244"/>
                  <a:pt x="893" y="251"/>
                  <a:pt x="885" y="259"/>
                </a:cubicBezTo>
                <a:cubicBezTo>
                  <a:pt x="877" y="268"/>
                  <a:pt x="870" y="278"/>
                  <a:pt x="865" y="289"/>
                </a:cubicBezTo>
                <a:cubicBezTo>
                  <a:pt x="860" y="301"/>
                  <a:pt x="858" y="313"/>
                  <a:pt x="858" y="326"/>
                </a:cubicBezTo>
                <a:cubicBezTo>
                  <a:pt x="858" y="340"/>
                  <a:pt x="860" y="352"/>
                  <a:pt x="865" y="364"/>
                </a:cubicBezTo>
                <a:cubicBezTo>
                  <a:pt x="870" y="375"/>
                  <a:pt x="877" y="385"/>
                  <a:pt x="885" y="394"/>
                </a:cubicBezTo>
                <a:cubicBezTo>
                  <a:pt x="893" y="402"/>
                  <a:pt x="903" y="409"/>
                  <a:pt x="915" y="414"/>
                </a:cubicBezTo>
                <a:cubicBezTo>
                  <a:pt x="926" y="419"/>
                  <a:pt x="938" y="421"/>
                  <a:pt x="952" y="421"/>
                </a:cubicBezTo>
                <a:close/>
                <a:moveTo>
                  <a:pt x="1194" y="158"/>
                </a:moveTo>
                <a:cubicBezTo>
                  <a:pt x="1279" y="158"/>
                  <a:pt x="1279" y="158"/>
                  <a:pt x="1279" y="158"/>
                </a:cubicBezTo>
                <a:cubicBezTo>
                  <a:pt x="1279" y="210"/>
                  <a:pt x="1279" y="210"/>
                  <a:pt x="1279" y="210"/>
                </a:cubicBezTo>
                <a:cubicBezTo>
                  <a:pt x="1287" y="190"/>
                  <a:pt x="1299" y="175"/>
                  <a:pt x="1315" y="166"/>
                </a:cubicBezTo>
                <a:cubicBezTo>
                  <a:pt x="1331" y="157"/>
                  <a:pt x="1350" y="152"/>
                  <a:pt x="1372" y="152"/>
                </a:cubicBezTo>
                <a:cubicBezTo>
                  <a:pt x="1383" y="152"/>
                  <a:pt x="1394" y="153"/>
                  <a:pt x="1403" y="156"/>
                </a:cubicBezTo>
                <a:cubicBezTo>
                  <a:pt x="1413" y="158"/>
                  <a:pt x="1422" y="161"/>
                  <a:pt x="1429" y="165"/>
                </a:cubicBezTo>
                <a:cubicBezTo>
                  <a:pt x="1397" y="250"/>
                  <a:pt x="1397" y="250"/>
                  <a:pt x="1397" y="250"/>
                </a:cubicBezTo>
                <a:cubicBezTo>
                  <a:pt x="1393" y="247"/>
                  <a:pt x="1387" y="244"/>
                  <a:pt x="1379" y="242"/>
                </a:cubicBezTo>
                <a:cubicBezTo>
                  <a:pt x="1371" y="239"/>
                  <a:pt x="1362" y="238"/>
                  <a:pt x="1352" y="238"/>
                </a:cubicBezTo>
                <a:cubicBezTo>
                  <a:pt x="1330" y="238"/>
                  <a:pt x="1313" y="244"/>
                  <a:pt x="1299" y="257"/>
                </a:cubicBezTo>
                <a:cubicBezTo>
                  <a:pt x="1286" y="269"/>
                  <a:pt x="1279" y="289"/>
                  <a:pt x="1279" y="318"/>
                </a:cubicBezTo>
                <a:cubicBezTo>
                  <a:pt x="1279" y="496"/>
                  <a:pt x="1279" y="496"/>
                  <a:pt x="1279" y="496"/>
                </a:cubicBezTo>
                <a:cubicBezTo>
                  <a:pt x="1194" y="496"/>
                  <a:pt x="1194" y="496"/>
                  <a:pt x="1194" y="496"/>
                </a:cubicBezTo>
                <a:lnTo>
                  <a:pt x="1194" y="158"/>
                </a:lnTo>
                <a:close/>
                <a:moveTo>
                  <a:pt x="1620" y="503"/>
                </a:moveTo>
                <a:cubicBezTo>
                  <a:pt x="1594" y="503"/>
                  <a:pt x="1571" y="498"/>
                  <a:pt x="1549" y="489"/>
                </a:cubicBezTo>
                <a:cubicBezTo>
                  <a:pt x="1527" y="480"/>
                  <a:pt x="1508" y="467"/>
                  <a:pt x="1492" y="451"/>
                </a:cubicBezTo>
                <a:cubicBezTo>
                  <a:pt x="1476" y="435"/>
                  <a:pt x="1464" y="416"/>
                  <a:pt x="1455" y="395"/>
                </a:cubicBezTo>
                <a:cubicBezTo>
                  <a:pt x="1446" y="374"/>
                  <a:pt x="1441" y="351"/>
                  <a:pt x="1441" y="327"/>
                </a:cubicBezTo>
                <a:cubicBezTo>
                  <a:pt x="1441" y="303"/>
                  <a:pt x="1446" y="280"/>
                  <a:pt x="1455" y="258"/>
                </a:cubicBezTo>
                <a:cubicBezTo>
                  <a:pt x="1464" y="237"/>
                  <a:pt x="1476" y="218"/>
                  <a:pt x="1492" y="202"/>
                </a:cubicBezTo>
                <a:cubicBezTo>
                  <a:pt x="1508" y="187"/>
                  <a:pt x="1527" y="174"/>
                  <a:pt x="1549" y="165"/>
                </a:cubicBezTo>
                <a:cubicBezTo>
                  <a:pt x="1571" y="156"/>
                  <a:pt x="1594" y="151"/>
                  <a:pt x="1620" y="151"/>
                </a:cubicBezTo>
                <a:cubicBezTo>
                  <a:pt x="1645" y="151"/>
                  <a:pt x="1668" y="156"/>
                  <a:pt x="1690" y="165"/>
                </a:cubicBezTo>
                <a:cubicBezTo>
                  <a:pt x="1712" y="174"/>
                  <a:pt x="1731" y="187"/>
                  <a:pt x="1747" y="202"/>
                </a:cubicBezTo>
                <a:cubicBezTo>
                  <a:pt x="1763" y="218"/>
                  <a:pt x="1776" y="237"/>
                  <a:pt x="1785" y="258"/>
                </a:cubicBezTo>
                <a:cubicBezTo>
                  <a:pt x="1794" y="280"/>
                  <a:pt x="1799" y="303"/>
                  <a:pt x="1799" y="327"/>
                </a:cubicBezTo>
                <a:cubicBezTo>
                  <a:pt x="1799" y="351"/>
                  <a:pt x="1794" y="374"/>
                  <a:pt x="1785" y="395"/>
                </a:cubicBezTo>
                <a:cubicBezTo>
                  <a:pt x="1776" y="416"/>
                  <a:pt x="1763" y="435"/>
                  <a:pt x="1747" y="451"/>
                </a:cubicBezTo>
                <a:cubicBezTo>
                  <a:pt x="1731" y="467"/>
                  <a:pt x="1713" y="480"/>
                  <a:pt x="1691" y="489"/>
                </a:cubicBezTo>
                <a:cubicBezTo>
                  <a:pt x="1669" y="498"/>
                  <a:pt x="1645" y="503"/>
                  <a:pt x="1620" y="503"/>
                </a:cubicBezTo>
                <a:close/>
                <a:moveTo>
                  <a:pt x="1620" y="421"/>
                </a:moveTo>
                <a:cubicBezTo>
                  <a:pt x="1633" y="421"/>
                  <a:pt x="1645" y="418"/>
                  <a:pt x="1657" y="413"/>
                </a:cubicBezTo>
                <a:cubicBezTo>
                  <a:pt x="1668" y="408"/>
                  <a:pt x="1678" y="402"/>
                  <a:pt x="1686" y="393"/>
                </a:cubicBezTo>
                <a:cubicBezTo>
                  <a:pt x="1694" y="385"/>
                  <a:pt x="1701" y="375"/>
                  <a:pt x="1706" y="364"/>
                </a:cubicBezTo>
                <a:cubicBezTo>
                  <a:pt x="1711" y="352"/>
                  <a:pt x="1713" y="340"/>
                  <a:pt x="1713" y="326"/>
                </a:cubicBezTo>
                <a:cubicBezTo>
                  <a:pt x="1713" y="313"/>
                  <a:pt x="1711" y="301"/>
                  <a:pt x="1706" y="289"/>
                </a:cubicBezTo>
                <a:cubicBezTo>
                  <a:pt x="1701" y="278"/>
                  <a:pt x="1694" y="268"/>
                  <a:pt x="1686" y="259"/>
                </a:cubicBezTo>
                <a:cubicBezTo>
                  <a:pt x="1678" y="251"/>
                  <a:pt x="1668" y="244"/>
                  <a:pt x="1657" y="239"/>
                </a:cubicBezTo>
                <a:cubicBezTo>
                  <a:pt x="1645" y="234"/>
                  <a:pt x="1633" y="232"/>
                  <a:pt x="1620" y="232"/>
                </a:cubicBezTo>
                <a:cubicBezTo>
                  <a:pt x="1607" y="232"/>
                  <a:pt x="1595" y="234"/>
                  <a:pt x="1584" y="239"/>
                </a:cubicBezTo>
                <a:cubicBezTo>
                  <a:pt x="1573" y="244"/>
                  <a:pt x="1563" y="251"/>
                  <a:pt x="1555" y="259"/>
                </a:cubicBezTo>
                <a:cubicBezTo>
                  <a:pt x="1546" y="268"/>
                  <a:pt x="1540" y="278"/>
                  <a:pt x="1535" y="289"/>
                </a:cubicBezTo>
                <a:cubicBezTo>
                  <a:pt x="1530" y="301"/>
                  <a:pt x="1528" y="313"/>
                  <a:pt x="1528" y="326"/>
                </a:cubicBezTo>
                <a:cubicBezTo>
                  <a:pt x="1528" y="340"/>
                  <a:pt x="1530" y="352"/>
                  <a:pt x="1535" y="364"/>
                </a:cubicBezTo>
                <a:cubicBezTo>
                  <a:pt x="1540" y="375"/>
                  <a:pt x="1546" y="385"/>
                  <a:pt x="1555" y="393"/>
                </a:cubicBezTo>
                <a:cubicBezTo>
                  <a:pt x="1563" y="402"/>
                  <a:pt x="1573" y="408"/>
                  <a:pt x="1584" y="413"/>
                </a:cubicBezTo>
                <a:cubicBezTo>
                  <a:pt x="1595" y="418"/>
                  <a:pt x="1607" y="421"/>
                  <a:pt x="1620" y="421"/>
                </a:cubicBezTo>
                <a:close/>
                <a:moveTo>
                  <a:pt x="0" y="158"/>
                </a:moveTo>
                <a:cubicBezTo>
                  <a:pt x="88" y="158"/>
                  <a:pt x="88" y="158"/>
                  <a:pt x="88" y="158"/>
                </a:cubicBezTo>
                <a:cubicBezTo>
                  <a:pt x="156" y="373"/>
                  <a:pt x="156" y="373"/>
                  <a:pt x="156" y="373"/>
                </a:cubicBezTo>
                <a:cubicBezTo>
                  <a:pt x="236" y="158"/>
                  <a:pt x="236" y="158"/>
                  <a:pt x="236" y="158"/>
                </a:cubicBezTo>
                <a:cubicBezTo>
                  <a:pt x="313" y="158"/>
                  <a:pt x="313" y="158"/>
                  <a:pt x="313" y="158"/>
                </a:cubicBezTo>
                <a:cubicBezTo>
                  <a:pt x="392" y="373"/>
                  <a:pt x="392" y="373"/>
                  <a:pt x="392" y="373"/>
                </a:cubicBezTo>
                <a:cubicBezTo>
                  <a:pt x="462" y="158"/>
                  <a:pt x="462" y="158"/>
                  <a:pt x="462" y="158"/>
                </a:cubicBezTo>
                <a:cubicBezTo>
                  <a:pt x="550" y="158"/>
                  <a:pt x="550" y="158"/>
                  <a:pt x="550" y="158"/>
                </a:cubicBezTo>
                <a:cubicBezTo>
                  <a:pt x="435" y="495"/>
                  <a:pt x="435" y="495"/>
                  <a:pt x="435" y="495"/>
                </a:cubicBezTo>
                <a:cubicBezTo>
                  <a:pt x="354" y="495"/>
                  <a:pt x="354" y="495"/>
                  <a:pt x="354" y="495"/>
                </a:cubicBezTo>
                <a:cubicBezTo>
                  <a:pt x="274" y="275"/>
                  <a:pt x="274" y="275"/>
                  <a:pt x="274" y="275"/>
                </a:cubicBezTo>
                <a:cubicBezTo>
                  <a:pt x="192" y="495"/>
                  <a:pt x="192" y="495"/>
                  <a:pt x="192" y="495"/>
                </a:cubicBezTo>
                <a:cubicBezTo>
                  <a:pt x="110" y="495"/>
                  <a:pt x="110" y="495"/>
                  <a:pt x="110" y="495"/>
                </a:cubicBezTo>
                <a:lnTo>
                  <a:pt x="0" y="15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2800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_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>
          <a:xfrm>
            <a:off x="743" y="447"/>
            <a:ext cx="12190517" cy="685716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" name="Straight Connector 9"/>
          <p:cNvCxnSpPr/>
          <p:nvPr userDrawn="1"/>
        </p:nvCxnSpPr>
        <p:spPr>
          <a:xfrm>
            <a:off x="1011491" y="-7915"/>
            <a:ext cx="0" cy="2394044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2"/>
          <p:cNvSpPr>
            <a:spLocks noGrp="1"/>
          </p:cNvSpPr>
          <p:nvPr>
            <p:ph type="body" idx="51" hasCustomPrompt="1"/>
          </p:nvPr>
        </p:nvSpPr>
        <p:spPr>
          <a:xfrm rot="16200000">
            <a:off x="-287192" y="1287880"/>
            <a:ext cx="2085771" cy="33236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200151" y="1606551"/>
            <a:ext cx="3621232" cy="831849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2800" b="1">
                <a:solidFill>
                  <a:schemeClr val="bg1"/>
                </a:solidFill>
                <a:latin typeface="Tenorite" pitchFamily="2" charset="0"/>
              </a:defRPr>
            </a:lvl1pPr>
          </a:lstStyle>
          <a:p>
            <a:r>
              <a:rPr lang="en-US"/>
              <a:t>Click to add </a:t>
            </a:r>
            <a:br>
              <a:rPr lang="en-US"/>
            </a:br>
            <a:r>
              <a:rPr lang="en-US"/>
              <a:t>section title</a:t>
            </a:r>
            <a:endParaRPr lang="en-US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52" hasCustomPrompt="1"/>
          </p:nvPr>
        </p:nvSpPr>
        <p:spPr>
          <a:xfrm>
            <a:off x="5352586" y="1606551"/>
            <a:ext cx="8251903" cy="40941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9500" b="0" spc="-300">
                <a:solidFill>
                  <a:schemeClr val="bg1"/>
                </a:solidFill>
                <a:latin typeface="Tenorite" pitchFamily="2" charset="0"/>
              </a:defRPr>
            </a:lvl1pPr>
          </a:lstStyle>
          <a:p>
            <a:pPr lvl="0"/>
            <a:r>
              <a:rPr lang="en-US"/>
              <a:t>##.</a:t>
            </a:r>
            <a:endParaRPr lang="en-US"/>
          </a:p>
        </p:txBody>
      </p:sp>
      <p:sp>
        <p:nvSpPr>
          <p:cNvPr id="2" name="Freeform 5"/>
          <p:cNvSpPr>
            <a:spLocks noEditPoints="1"/>
          </p:cNvSpPr>
          <p:nvPr userDrawn="1"/>
        </p:nvSpPr>
        <p:spPr bwMode="auto">
          <a:xfrm>
            <a:off x="11074082" y="6320972"/>
            <a:ext cx="711519" cy="263491"/>
          </a:xfrm>
          <a:custGeom>
            <a:avLst/>
            <a:gdLst>
              <a:gd name="T0" fmla="*/ 698 w 1799"/>
              <a:gd name="T1" fmla="*/ 158 h 664"/>
              <a:gd name="T2" fmla="*/ 610 w 1799"/>
              <a:gd name="T3" fmla="*/ 496 h 664"/>
              <a:gd name="T4" fmla="*/ 664 w 1799"/>
              <a:gd name="T5" fmla="*/ 7 h 664"/>
              <a:gd name="T6" fmla="*/ 638 w 1799"/>
              <a:gd name="T7" fmla="*/ 105 h 664"/>
              <a:gd name="T8" fmla="*/ 664 w 1799"/>
              <a:gd name="T9" fmla="*/ 7 h 664"/>
              <a:gd name="T10" fmla="*/ 907 w 1799"/>
              <a:gd name="T11" fmla="*/ 491 h 664"/>
              <a:gd name="T12" fmla="*/ 863 w 1799"/>
              <a:gd name="T13" fmla="*/ 664 h 664"/>
              <a:gd name="T14" fmla="*/ 777 w 1799"/>
              <a:gd name="T15" fmla="*/ 158 h 664"/>
              <a:gd name="T16" fmla="*/ 862 w 1799"/>
              <a:gd name="T17" fmla="*/ 205 h 664"/>
              <a:gd name="T18" fmla="*/ 969 w 1799"/>
              <a:gd name="T19" fmla="*/ 151 h 664"/>
              <a:gd name="T20" fmla="*/ 1082 w 1799"/>
              <a:gd name="T21" fmla="*/ 199 h 664"/>
              <a:gd name="T22" fmla="*/ 1131 w 1799"/>
              <a:gd name="T23" fmla="*/ 327 h 664"/>
              <a:gd name="T24" fmla="*/ 1081 w 1799"/>
              <a:gd name="T25" fmla="*/ 455 h 664"/>
              <a:gd name="T26" fmla="*/ 969 w 1799"/>
              <a:gd name="T27" fmla="*/ 503 h 664"/>
              <a:gd name="T28" fmla="*/ 988 w 1799"/>
              <a:gd name="T29" fmla="*/ 414 h 664"/>
              <a:gd name="T30" fmla="*/ 1038 w 1799"/>
              <a:gd name="T31" fmla="*/ 364 h 664"/>
              <a:gd name="T32" fmla="*/ 1038 w 1799"/>
              <a:gd name="T33" fmla="*/ 289 h 664"/>
              <a:gd name="T34" fmla="*/ 988 w 1799"/>
              <a:gd name="T35" fmla="*/ 239 h 664"/>
              <a:gd name="T36" fmla="*/ 915 w 1799"/>
              <a:gd name="T37" fmla="*/ 239 h 664"/>
              <a:gd name="T38" fmla="*/ 865 w 1799"/>
              <a:gd name="T39" fmla="*/ 289 h 664"/>
              <a:gd name="T40" fmla="*/ 865 w 1799"/>
              <a:gd name="T41" fmla="*/ 364 h 664"/>
              <a:gd name="T42" fmla="*/ 915 w 1799"/>
              <a:gd name="T43" fmla="*/ 414 h 664"/>
              <a:gd name="T44" fmla="*/ 1194 w 1799"/>
              <a:gd name="T45" fmla="*/ 158 h 664"/>
              <a:gd name="T46" fmla="*/ 1279 w 1799"/>
              <a:gd name="T47" fmla="*/ 210 h 664"/>
              <a:gd name="T48" fmla="*/ 1372 w 1799"/>
              <a:gd name="T49" fmla="*/ 152 h 664"/>
              <a:gd name="T50" fmla="*/ 1429 w 1799"/>
              <a:gd name="T51" fmla="*/ 165 h 664"/>
              <a:gd name="T52" fmla="*/ 1379 w 1799"/>
              <a:gd name="T53" fmla="*/ 242 h 664"/>
              <a:gd name="T54" fmla="*/ 1299 w 1799"/>
              <a:gd name="T55" fmla="*/ 257 h 664"/>
              <a:gd name="T56" fmla="*/ 1279 w 1799"/>
              <a:gd name="T57" fmla="*/ 496 h 664"/>
              <a:gd name="T58" fmla="*/ 1194 w 1799"/>
              <a:gd name="T59" fmla="*/ 158 h 664"/>
              <a:gd name="T60" fmla="*/ 1549 w 1799"/>
              <a:gd name="T61" fmla="*/ 489 h 664"/>
              <a:gd name="T62" fmla="*/ 1455 w 1799"/>
              <a:gd name="T63" fmla="*/ 395 h 664"/>
              <a:gd name="T64" fmla="*/ 1455 w 1799"/>
              <a:gd name="T65" fmla="*/ 258 h 664"/>
              <a:gd name="T66" fmla="*/ 1549 w 1799"/>
              <a:gd name="T67" fmla="*/ 165 h 664"/>
              <a:gd name="T68" fmla="*/ 1690 w 1799"/>
              <a:gd name="T69" fmla="*/ 165 h 664"/>
              <a:gd name="T70" fmla="*/ 1785 w 1799"/>
              <a:gd name="T71" fmla="*/ 258 h 664"/>
              <a:gd name="T72" fmla="*/ 1785 w 1799"/>
              <a:gd name="T73" fmla="*/ 395 h 664"/>
              <a:gd name="T74" fmla="*/ 1691 w 1799"/>
              <a:gd name="T75" fmla="*/ 489 h 664"/>
              <a:gd name="T76" fmla="*/ 1620 w 1799"/>
              <a:gd name="T77" fmla="*/ 421 h 664"/>
              <a:gd name="T78" fmla="*/ 1686 w 1799"/>
              <a:gd name="T79" fmla="*/ 393 h 664"/>
              <a:gd name="T80" fmla="*/ 1713 w 1799"/>
              <a:gd name="T81" fmla="*/ 326 h 664"/>
              <a:gd name="T82" fmla="*/ 1686 w 1799"/>
              <a:gd name="T83" fmla="*/ 259 h 664"/>
              <a:gd name="T84" fmla="*/ 1620 w 1799"/>
              <a:gd name="T85" fmla="*/ 232 h 664"/>
              <a:gd name="T86" fmla="*/ 1555 w 1799"/>
              <a:gd name="T87" fmla="*/ 259 h 664"/>
              <a:gd name="T88" fmla="*/ 1528 w 1799"/>
              <a:gd name="T89" fmla="*/ 326 h 664"/>
              <a:gd name="T90" fmla="*/ 1555 w 1799"/>
              <a:gd name="T91" fmla="*/ 393 h 664"/>
              <a:gd name="T92" fmla="*/ 1620 w 1799"/>
              <a:gd name="T93" fmla="*/ 421 h 664"/>
              <a:gd name="T94" fmla="*/ 88 w 1799"/>
              <a:gd name="T95" fmla="*/ 158 h 664"/>
              <a:gd name="T96" fmla="*/ 236 w 1799"/>
              <a:gd name="T97" fmla="*/ 158 h 664"/>
              <a:gd name="T98" fmla="*/ 392 w 1799"/>
              <a:gd name="T99" fmla="*/ 373 h 664"/>
              <a:gd name="T100" fmla="*/ 550 w 1799"/>
              <a:gd name="T101" fmla="*/ 158 h 664"/>
              <a:gd name="T102" fmla="*/ 354 w 1799"/>
              <a:gd name="T103" fmla="*/ 495 h 664"/>
              <a:gd name="T104" fmla="*/ 192 w 1799"/>
              <a:gd name="T105" fmla="*/ 495 h 664"/>
              <a:gd name="T106" fmla="*/ 0 w 1799"/>
              <a:gd name="T107" fmla="*/ 158 h 6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799" h="664">
                <a:moveTo>
                  <a:pt x="610" y="158"/>
                </a:moveTo>
                <a:cubicBezTo>
                  <a:pt x="698" y="158"/>
                  <a:pt x="698" y="158"/>
                  <a:pt x="698" y="158"/>
                </a:cubicBezTo>
                <a:cubicBezTo>
                  <a:pt x="698" y="496"/>
                  <a:pt x="698" y="496"/>
                  <a:pt x="698" y="496"/>
                </a:cubicBezTo>
                <a:cubicBezTo>
                  <a:pt x="610" y="496"/>
                  <a:pt x="610" y="496"/>
                  <a:pt x="610" y="496"/>
                </a:cubicBezTo>
                <a:lnTo>
                  <a:pt x="610" y="158"/>
                </a:lnTo>
                <a:close/>
                <a:moveTo>
                  <a:pt x="664" y="7"/>
                </a:moveTo>
                <a:cubicBezTo>
                  <a:pt x="637" y="0"/>
                  <a:pt x="609" y="16"/>
                  <a:pt x="602" y="43"/>
                </a:cubicBezTo>
                <a:cubicBezTo>
                  <a:pt x="595" y="70"/>
                  <a:pt x="611" y="98"/>
                  <a:pt x="638" y="105"/>
                </a:cubicBezTo>
                <a:cubicBezTo>
                  <a:pt x="665" y="112"/>
                  <a:pt x="693" y="96"/>
                  <a:pt x="700" y="69"/>
                </a:cubicBezTo>
                <a:cubicBezTo>
                  <a:pt x="707" y="42"/>
                  <a:pt x="691" y="14"/>
                  <a:pt x="664" y="7"/>
                </a:cubicBezTo>
                <a:close/>
                <a:moveTo>
                  <a:pt x="969" y="503"/>
                </a:moveTo>
                <a:cubicBezTo>
                  <a:pt x="946" y="503"/>
                  <a:pt x="926" y="499"/>
                  <a:pt x="907" y="491"/>
                </a:cubicBezTo>
                <a:cubicBezTo>
                  <a:pt x="889" y="482"/>
                  <a:pt x="874" y="470"/>
                  <a:pt x="863" y="455"/>
                </a:cubicBezTo>
                <a:cubicBezTo>
                  <a:pt x="863" y="664"/>
                  <a:pt x="863" y="664"/>
                  <a:pt x="863" y="664"/>
                </a:cubicBezTo>
                <a:cubicBezTo>
                  <a:pt x="777" y="664"/>
                  <a:pt x="777" y="664"/>
                  <a:pt x="777" y="664"/>
                </a:cubicBezTo>
                <a:cubicBezTo>
                  <a:pt x="777" y="158"/>
                  <a:pt x="777" y="158"/>
                  <a:pt x="777" y="158"/>
                </a:cubicBezTo>
                <a:cubicBezTo>
                  <a:pt x="862" y="158"/>
                  <a:pt x="862" y="158"/>
                  <a:pt x="862" y="158"/>
                </a:cubicBezTo>
                <a:cubicBezTo>
                  <a:pt x="862" y="205"/>
                  <a:pt x="862" y="205"/>
                  <a:pt x="862" y="205"/>
                </a:cubicBezTo>
                <a:cubicBezTo>
                  <a:pt x="874" y="188"/>
                  <a:pt x="888" y="175"/>
                  <a:pt x="907" y="166"/>
                </a:cubicBezTo>
                <a:cubicBezTo>
                  <a:pt x="925" y="156"/>
                  <a:pt x="946" y="151"/>
                  <a:pt x="969" y="151"/>
                </a:cubicBezTo>
                <a:cubicBezTo>
                  <a:pt x="990" y="151"/>
                  <a:pt x="1010" y="155"/>
                  <a:pt x="1030" y="163"/>
                </a:cubicBezTo>
                <a:cubicBezTo>
                  <a:pt x="1050" y="172"/>
                  <a:pt x="1067" y="183"/>
                  <a:pt x="1082" y="199"/>
                </a:cubicBezTo>
                <a:cubicBezTo>
                  <a:pt x="1097" y="214"/>
                  <a:pt x="1109" y="233"/>
                  <a:pt x="1118" y="254"/>
                </a:cubicBezTo>
                <a:cubicBezTo>
                  <a:pt x="1127" y="276"/>
                  <a:pt x="1131" y="300"/>
                  <a:pt x="1131" y="327"/>
                </a:cubicBezTo>
                <a:cubicBezTo>
                  <a:pt x="1131" y="354"/>
                  <a:pt x="1127" y="378"/>
                  <a:pt x="1118" y="400"/>
                </a:cubicBezTo>
                <a:cubicBezTo>
                  <a:pt x="1108" y="421"/>
                  <a:pt x="1096" y="440"/>
                  <a:pt x="1081" y="455"/>
                </a:cubicBezTo>
                <a:cubicBezTo>
                  <a:pt x="1066" y="471"/>
                  <a:pt x="1049" y="482"/>
                  <a:pt x="1030" y="491"/>
                </a:cubicBezTo>
                <a:cubicBezTo>
                  <a:pt x="1010" y="499"/>
                  <a:pt x="990" y="503"/>
                  <a:pt x="969" y="503"/>
                </a:cubicBezTo>
                <a:close/>
                <a:moveTo>
                  <a:pt x="952" y="421"/>
                </a:moveTo>
                <a:cubicBezTo>
                  <a:pt x="965" y="421"/>
                  <a:pt x="977" y="419"/>
                  <a:pt x="988" y="414"/>
                </a:cubicBezTo>
                <a:cubicBezTo>
                  <a:pt x="999" y="409"/>
                  <a:pt x="1009" y="402"/>
                  <a:pt x="1018" y="394"/>
                </a:cubicBezTo>
                <a:cubicBezTo>
                  <a:pt x="1026" y="385"/>
                  <a:pt x="1033" y="375"/>
                  <a:pt x="1038" y="364"/>
                </a:cubicBezTo>
                <a:cubicBezTo>
                  <a:pt x="1043" y="352"/>
                  <a:pt x="1045" y="340"/>
                  <a:pt x="1045" y="326"/>
                </a:cubicBezTo>
                <a:cubicBezTo>
                  <a:pt x="1045" y="313"/>
                  <a:pt x="1043" y="301"/>
                  <a:pt x="1038" y="289"/>
                </a:cubicBezTo>
                <a:cubicBezTo>
                  <a:pt x="1033" y="278"/>
                  <a:pt x="1026" y="268"/>
                  <a:pt x="1018" y="259"/>
                </a:cubicBezTo>
                <a:cubicBezTo>
                  <a:pt x="1009" y="251"/>
                  <a:pt x="999" y="244"/>
                  <a:pt x="988" y="239"/>
                </a:cubicBezTo>
                <a:cubicBezTo>
                  <a:pt x="977" y="234"/>
                  <a:pt x="965" y="231"/>
                  <a:pt x="952" y="231"/>
                </a:cubicBezTo>
                <a:cubicBezTo>
                  <a:pt x="938" y="231"/>
                  <a:pt x="926" y="234"/>
                  <a:pt x="915" y="239"/>
                </a:cubicBezTo>
                <a:cubicBezTo>
                  <a:pt x="903" y="244"/>
                  <a:pt x="893" y="251"/>
                  <a:pt x="885" y="259"/>
                </a:cubicBezTo>
                <a:cubicBezTo>
                  <a:pt x="877" y="268"/>
                  <a:pt x="870" y="278"/>
                  <a:pt x="865" y="289"/>
                </a:cubicBezTo>
                <a:cubicBezTo>
                  <a:pt x="860" y="301"/>
                  <a:pt x="858" y="313"/>
                  <a:pt x="858" y="326"/>
                </a:cubicBezTo>
                <a:cubicBezTo>
                  <a:pt x="858" y="340"/>
                  <a:pt x="860" y="352"/>
                  <a:pt x="865" y="364"/>
                </a:cubicBezTo>
                <a:cubicBezTo>
                  <a:pt x="870" y="375"/>
                  <a:pt x="877" y="385"/>
                  <a:pt x="885" y="394"/>
                </a:cubicBezTo>
                <a:cubicBezTo>
                  <a:pt x="893" y="402"/>
                  <a:pt x="903" y="409"/>
                  <a:pt x="915" y="414"/>
                </a:cubicBezTo>
                <a:cubicBezTo>
                  <a:pt x="926" y="419"/>
                  <a:pt x="938" y="421"/>
                  <a:pt x="952" y="421"/>
                </a:cubicBezTo>
                <a:close/>
                <a:moveTo>
                  <a:pt x="1194" y="158"/>
                </a:moveTo>
                <a:cubicBezTo>
                  <a:pt x="1279" y="158"/>
                  <a:pt x="1279" y="158"/>
                  <a:pt x="1279" y="158"/>
                </a:cubicBezTo>
                <a:cubicBezTo>
                  <a:pt x="1279" y="210"/>
                  <a:pt x="1279" y="210"/>
                  <a:pt x="1279" y="210"/>
                </a:cubicBezTo>
                <a:cubicBezTo>
                  <a:pt x="1287" y="190"/>
                  <a:pt x="1299" y="175"/>
                  <a:pt x="1315" y="166"/>
                </a:cubicBezTo>
                <a:cubicBezTo>
                  <a:pt x="1331" y="157"/>
                  <a:pt x="1350" y="152"/>
                  <a:pt x="1372" y="152"/>
                </a:cubicBezTo>
                <a:cubicBezTo>
                  <a:pt x="1383" y="152"/>
                  <a:pt x="1394" y="153"/>
                  <a:pt x="1403" y="156"/>
                </a:cubicBezTo>
                <a:cubicBezTo>
                  <a:pt x="1413" y="158"/>
                  <a:pt x="1422" y="161"/>
                  <a:pt x="1429" y="165"/>
                </a:cubicBezTo>
                <a:cubicBezTo>
                  <a:pt x="1397" y="250"/>
                  <a:pt x="1397" y="250"/>
                  <a:pt x="1397" y="250"/>
                </a:cubicBezTo>
                <a:cubicBezTo>
                  <a:pt x="1393" y="247"/>
                  <a:pt x="1387" y="244"/>
                  <a:pt x="1379" y="242"/>
                </a:cubicBezTo>
                <a:cubicBezTo>
                  <a:pt x="1371" y="239"/>
                  <a:pt x="1362" y="238"/>
                  <a:pt x="1352" y="238"/>
                </a:cubicBezTo>
                <a:cubicBezTo>
                  <a:pt x="1330" y="238"/>
                  <a:pt x="1313" y="244"/>
                  <a:pt x="1299" y="257"/>
                </a:cubicBezTo>
                <a:cubicBezTo>
                  <a:pt x="1286" y="269"/>
                  <a:pt x="1279" y="289"/>
                  <a:pt x="1279" y="318"/>
                </a:cubicBezTo>
                <a:cubicBezTo>
                  <a:pt x="1279" y="496"/>
                  <a:pt x="1279" y="496"/>
                  <a:pt x="1279" y="496"/>
                </a:cubicBezTo>
                <a:cubicBezTo>
                  <a:pt x="1194" y="496"/>
                  <a:pt x="1194" y="496"/>
                  <a:pt x="1194" y="496"/>
                </a:cubicBezTo>
                <a:lnTo>
                  <a:pt x="1194" y="158"/>
                </a:lnTo>
                <a:close/>
                <a:moveTo>
                  <a:pt x="1620" y="503"/>
                </a:moveTo>
                <a:cubicBezTo>
                  <a:pt x="1594" y="503"/>
                  <a:pt x="1571" y="498"/>
                  <a:pt x="1549" y="489"/>
                </a:cubicBezTo>
                <a:cubicBezTo>
                  <a:pt x="1527" y="480"/>
                  <a:pt x="1508" y="467"/>
                  <a:pt x="1492" y="451"/>
                </a:cubicBezTo>
                <a:cubicBezTo>
                  <a:pt x="1476" y="435"/>
                  <a:pt x="1464" y="416"/>
                  <a:pt x="1455" y="395"/>
                </a:cubicBezTo>
                <a:cubicBezTo>
                  <a:pt x="1446" y="374"/>
                  <a:pt x="1441" y="351"/>
                  <a:pt x="1441" y="327"/>
                </a:cubicBezTo>
                <a:cubicBezTo>
                  <a:pt x="1441" y="303"/>
                  <a:pt x="1446" y="280"/>
                  <a:pt x="1455" y="258"/>
                </a:cubicBezTo>
                <a:cubicBezTo>
                  <a:pt x="1464" y="237"/>
                  <a:pt x="1476" y="218"/>
                  <a:pt x="1492" y="202"/>
                </a:cubicBezTo>
                <a:cubicBezTo>
                  <a:pt x="1508" y="187"/>
                  <a:pt x="1527" y="174"/>
                  <a:pt x="1549" y="165"/>
                </a:cubicBezTo>
                <a:cubicBezTo>
                  <a:pt x="1571" y="156"/>
                  <a:pt x="1594" y="151"/>
                  <a:pt x="1620" y="151"/>
                </a:cubicBezTo>
                <a:cubicBezTo>
                  <a:pt x="1645" y="151"/>
                  <a:pt x="1668" y="156"/>
                  <a:pt x="1690" y="165"/>
                </a:cubicBezTo>
                <a:cubicBezTo>
                  <a:pt x="1712" y="174"/>
                  <a:pt x="1731" y="187"/>
                  <a:pt x="1747" y="202"/>
                </a:cubicBezTo>
                <a:cubicBezTo>
                  <a:pt x="1763" y="218"/>
                  <a:pt x="1776" y="237"/>
                  <a:pt x="1785" y="258"/>
                </a:cubicBezTo>
                <a:cubicBezTo>
                  <a:pt x="1794" y="280"/>
                  <a:pt x="1799" y="303"/>
                  <a:pt x="1799" y="327"/>
                </a:cubicBezTo>
                <a:cubicBezTo>
                  <a:pt x="1799" y="351"/>
                  <a:pt x="1794" y="374"/>
                  <a:pt x="1785" y="395"/>
                </a:cubicBezTo>
                <a:cubicBezTo>
                  <a:pt x="1776" y="416"/>
                  <a:pt x="1763" y="435"/>
                  <a:pt x="1747" y="451"/>
                </a:cubicBezTo>
                <a:cubicBezTo>
                  <a:pt x="1731" y="467"/>
                  <a:pt x="1713" y="480"/>
                  <a:pt x="1691" y="489"/>
                </a:cubicBezTo>
                <a:cubicBezTo>
                  <a:pt x="1669" y="498"/>
                  <a:pt x="1645" y="503"/>
                  <a:pt x="1620" y="503"/>
                </a:cubicBezTo>
                <a:close/>
                <a:moveTo>
                  <a:pt x="1620" y="421"/>
                </a:moveTo>
                <a:cubicBezTo>
                  <a:pt x="1633" y="421"/>
                  <a:pt x="1645" y="418"/>
                  <a:pt x="1657" y="413"/>
                </a:cubicBezTo>
                <a:cubicBezTo>
                  <a:pt x="1668" y="408"/>
                  <a:pt x="1678" y="402"/>
                  <a:pt x="1686" y="393"/>
                </a:cubicBezTo>
                <a:cubicBezTo>
                  <a:pt x="1694" y="385"/>
                  <a:pt x="1701" y="375"/>
                  <a:pt x="1706" y="364"/>
                </a:cubicBezTo>
                <a:cubicBezTo>
                  <a:pt x="1711" y="352"/>
                  <a:pt x="1713" y="340"/>
                  <a:pt x="1713" y="326"/>
                </a:cubicBezTo>
                <a:cubicBezTo>
                  <a:pt x="1713" y="313"/>
                  <a:pt x="1711" y="301"/>
                  <a:pt x="1706" y="289"/>
                </a:cubicBezTo>
                <a:cubicBezTo>
                  <a:pt x="1701" y="278"/>
                  <a:pt x="1694" y="268"/>
                  <a:pt x="1686" y="259"/>
                </a:cubicBezTo>
                <a:cubicBezTo>
                  <a:pt x="1678" y="251"/>
                  <a:pt x="1668" y="244"/>
                  <a:pt x="1657" y="239"/>
                </a:cubicBezTo>
                <a:cubicBezTo>
                  <a:pt x="1645" y="234"/>
                  <a:pt x="1633" y="232"/>
                  <a:pt x="1620" y="232"/>
                </a:cubicBezTo>
                <a:cubicBezTo>
                  <a:pt x="1607" y="232"/>
                  <a:pt x="1595" y="234"/>
                  <a:pt x="1584" y="239"/>
                </a:cubicBezTo>
                <a:cubicBezTo>
                  <a:pt x="1573" y="244"/>
                  <a:pt x="1563" y="251"/>
                  <a:pt x="1555" y="259"/>
                </a:cubicBezTo>
                <a:cubicBezTo>
                  <a:pt x="1546" y="268"/>
                  <a:pt x="1540" y="278"/>
                  <a:pt x="1535" y="289"/>
                </a:cubicBezTo>
                <a:cubicBezTo>
                  <a:pt x="1530" y="301"/>
                  <a:pt x="1528" y="313"/>
                  <a:pt x="1528" y="326"/>
                </a:cubicBezTo>
                <a:cubicBezTo>
                  <a:pt x="1528" y="340"/>
                  <a:pt x="1530" y="352"/>
                  <a:pt x="1535" y="364"/>
                </a:cubicBezTo>
                <a:cubicBezTo>
                  <a:pt x="1540" y="375"/>
                  <a:pt x="1546" y="385"/>
                  <a:pt x="1555" y="393"/>
                </a:cubicBezTo>
                <a:cubicBezTo>
                  <a:pt x="1563" y="402"/>
                  <a:pt x="1573" y="408"/>
                  <a:pt x="1584" y="413"/>
                </a:cubicBezTo>
                <a:cubicBezTo>
                  <a:pt x="1595" y="418"/>
                  <a:pt x="1607" y="421"/>
                  <a:pt x="1620" y="421"/>
                </a:cubicBezTo>
                <a:close/>
                <a:moveTo>
                  <a:pt x="0" y="158"/>
                </a:moveTo>
                <a:cubicBezTo>
                  <a:pt x="88" y="158"/>
                  <a:pt x="88" y="158"/>
                  <a:pt x="88" y="158"/>
                </a:cubicBezTo>
                <a:cubicBezTo>
                  <a:pt x="156" y="373"/>
                  <a:pt x="156" y="373"/>
                  <a:pt x="156" y="373"/>
                </a:cubicBezTo>
                <a:cubicBezTo>
                  <a:pt x="236" y="158"/>
                  <a:pt x="236" y="158"/>
                  <a:pt x="236" y="158"/>
                </a:cubicBezTo>
                <a:cubicBezTo>
                  <a:pt x="313" y="158"/>
                  <a:pt x="313" y="158"/>
                  <a:pt x="313" y="158"/>
                </a:cubicBezTo>
                <a:cubicBezTo>
                  <a:pt x="392" y="373"/>
                  <a:pt x="392" y="373"/>
                  <a:pt x="392" y="373"/>
                </a:cubicBezTo>
                <a:cubicBezTo>
                  <a:pt x="462" y="158"/>
                  <a:pt x="462" y="158"/>
                  <a:pt x="462" y="158"/>
                </a:cubicBezTo>
                <a:cubicBezTo>
                  <a:pt x="550" y="158"/>
                  <a:pt x="550" y="158"/>
                  <a:pt x="550" y="158"/>
                </a:cubicBezTo>
                <a:cubicBezTo>
                  <a:pt x="435" y="495"/>
                  <a:pt x="435" y="495"/>
                  <a:pt x="435" y="495"/>
                </a:cubicBezTo>
                <a:cubicBezTo>
                  <a:pt x="354" y="495"/>
                  <a:pt x="354" y="495"/>
                  <a:pt x="354" y="495"/>
                </a:cubicBezTo>
                <a:cubicBezTo>
                  <a:pt x="274" y="275"/>
                  <a:pt x="274" y="275"/>
                  <a:pt x="274" y="275"/>
                </a:cubicBezTo>
                <a:cubicBezTo>
                  <a:pt x="192" y="495"/>
                  <a:pt x="192" y="495"/>
                  <a:pt x="192" y="495"/>
                </a:cubicBezTo>
                <a:cubicBezTo>
                  <a:pt x="110" y="495"/>
                  <a:pt x="110" y="495"/>
                  <a:pt x="110" y="495"/>
                </a:cubicBezTo>
                <a:lnTo>
                  <a:pt x="0" y="15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2800"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_Li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>
          <a:xfrm>
            <a:off x="1482" y="-7916"/>
            <a:ext cx="12204591" cy="6865083"/>
          </a:xfrm>
          <a:prstGeom prst="rect">
            <a:avLst/>
          </a:prstGeom>
          <a:noFill/>
        </p:spPr>
      </p:pic>
      <p:cxnSp>
        <p:nvCxnSpPr>
          <p:cNvPr id="9" name="Straight Connector 9"/>
          <p:cNvCxnSpPr/>
          <p:nvPr userDrawn="1"/>
        </p:nvCxnSpPr>
        <p:spPr>
          <a:xfrm>
            <a:off x="1011491" y="-7915"/>
            <a:ext cx="0" cy="2394044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2"/>
          <p:cNvSpPr>
            <a:spLocks noGrp="1"/>
          </p:cNvSpPr>
          <p:nvPr>
            <p:ph type="body" idx="51" hasCustomPrompt="1"/>
          </p:nvPr>
        </p:nvSpPr>
        <p:spPr>
          <a:xfrm rot="16200000">
            <a:off x="-287192" y="1287880"/>
            <a:ext cx="2085771" cy="33236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200151" y="1606551"/>
            <a:ext cx="3621232" cy="831849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2800" b="1">
                <a:solidFill>
                  <a:schemeClr val="bg1"/>
                </a:solidFill>
                <a:latin typeface="Tenorite" pitchFamily="2" charset="0"/>
              </a:defRPr>
            </a:lvl1pPr>
          </a:lstStyle>
          <a:p>
            <a:r>
              <a:rPr lang="en-US"/>
              <a:t>Click to add </a:t>
            </a:r>
            <a:br>
              <a:rPr lang="en-US"/>
            </a:br>
            <a:r>
              <a:rPr lang="en-US"/>
              <a:t>section title</a:t>
            </a:r>
            <a:endParaRPr lang="en-US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52" hasCustomPrompt="1"/>
          </p:nvPr>
        </p:nvSpPr>
        <p:spPr>
          <a:xfrm>
            <a:off x="5352586" y="1606551"/>
            <a:ext cx="8251903" cy="40941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9500" b="0" spc="-300">
                <a:solidFill>
                  <a:schemeClr val="bg1"/>
                </a:solidFill>
                <a:latin typeface="Tenorite" pitchFamily="2" charset="0"/>
              </a:defRPr>
            </a:lvl1pPr>
          </a:lstStyle>
          <a:p>
            <a:pPr lvl="0"/>
            <a:r>
              <a:rPr lang="en-US"/>
              <a:t>##.</a:t>
            </a:r>
            <a:endParaRPr lang="en-US"/>
          </a:p>
        </p:txBody>
      </p:sp>
      <p:sp>
        <p:nvSpPr>
          <p:cNvPr id="7" name="Freeform 5"/>
          <p:cNvSpPr>
            <a:spLocks noEditPoints="1"/>
          </p:cNvSpPr>
          <p:nvPr userDrawn="1"/>
        </p:nvSpPr>
        <p:spPr bwMode="auto">
          <a:xfrm>
            <a:off x="11074082" y="6320972"/>
            <a:ext cx="711519" cy="263491"/>
          </a:xfrm>
          <a:custGeom>
            <a:avLst/>
            <a:gdLst>
              <a:gd name="T0" fmla="*/ 698 w 1799"/>
              <a:gd name="T1" fmla="*/ 158 h 664"/>
              <a:gd name="T2" fmla="*/ 610 w 1799"/>
              <a:gd name="T3" fmla="*/ 496 h 664"/>
              <a:gd name="T4" fmla="*/ 664 w 1799"/>
              <a:gd name="T5" fmla="*/ 7 h 664"/>
              <a:gd name="T6" fmla="*/ 638 w 1799"/>
              <a:gd name="T7" fmla="*/ 105 h 664"/>
              <a:gd name="T8" fmla="*/ 664 w 1799"/>
              <a:gd name="T9" fmla="*/ 7 h 664"/>
              <a:gd name="T10" fmla="*/ 907 w 1799"/>
              <a:gd name="T11" fmla="*/ 491 h 664"/>
              <a:gd name="T12" fmla="*/ 863 w 1799"/>
              <a:gd name="T13" fmla="*/ 664 h 664"/>
              <a:gd name="T14" fmla="*/ 777 w 1799"/>
              <a:gd name="T15" fmla="*/ 158 h 664"/>
              <a:gd name="T16" fmla="*/ 862 w 1799"/>
              <a:gd name="T17" fmla="*/ 205 h 664"/>
              <a:gd name="T18" fmla="*/ 969 w 1799"/>
              <a:gd name="T19" fmla="*/ 151 h 664"/>
              <a:gd name="T20" fmla="*/ 1082 w 1799"/>
              <a:gd name="T21" fmla="*/ 199 h 664"/>
              <a:gd name="T22" fmla="*/ 1131 w 1799"/>
              <a:gd name="T23" fmla="*/ 327 h 664"/>
              <a:gd name="T24" fmla="*/ 1081 w 1799"/>
              <a:gd name="T25" fmla="*/ 455 h 664"/>
              <a:gd name="T26" fmla="*/ 969 w 1799"/>
              <a:gd name="T27" fmla="*/ 503 h 664"/>
              <a:gd name="T28" fmla="*/ 988 w 1799"/>
              <a:gd name="T29" fmla="*/ 414 h 664"/>
              <a:gd name="T30" fmla="*/ 1038 w 1799"/>
              <a:gd name="T31" fmla="*/ 364 h 664"/>
              <a:gd name="T32" fmla="*/ 1038 w 1799"/>
              <a:gd name="T33" fmla="*/ 289 h 664"/>
              <a:gd name="T34" fmla="*/ 988 w 1799"/>
              <a:gd name="T35" fmla="*/ 239 h 664"/>
              <a:gd name="T36" fmla="*/ 915 w 1799"/>
              <a:gd name="T37" fmla="*/ 239 h 664"/>
              <a:gd name="T38" fmla="*/ 865 w 1799"/>
              <a:gd name="T39" fmla="*/ 289 h 664"/>
              <a:gd name="T40" fmla="*/ 865 w 1799"/>
              <a:gd name="T41" fmla="*/ 364 h 664"/>
              <a:gd name="T42" fmla="*/ 915 w 1799"/>
              <a:gd name="T43" fmla="*/ 414 h 664"/>
              <a:gd name="T44" fmla="*/ 1194 w 1799"/>
              <a:gd name="T45" fmla="*/ 158 h 664"/>
              <a:gd name="T46" fmla="*/ 1279 w 1799"/>
              <a:gd name="T47" fmla="*/ 210 h 664"/>
              <a:gd name="T48" fmla="*/ 1372 w 1799"/>
              <a:gd name="T49" fmla="*/ 152 h 664"/>
              <a:gd name="T50" fmla="*/ 1429 w 1799"/>
              <a:gd name="T51" fmla="*/ 165 h 664"/>
              <a:gd name="T52" fmla="*/ 1379 w 1799"/>
              <a:gd name="T53" fmla="*/ 242 h 664"/>
              <a:gd name="T54" fmla="*/ 1299 w 1799"/>
              <a:gd name="T55" fmla="*/ 257 h 664"/>
              <a:gd name="T56" fmla="*/ 1279 w 1799"/>
              <a:gd name="T57" fmla="*/ 496 h 664"/>
              <a:gd name="T58" fmla="*/ 1194 w 1799"/>
              <a:gd name="T59" fmla="*/ 158 h 664"/>
              <a:gd name="T60" fmla="*/ 1549 w 1799"/>
              <a:gd name="T61" fmla="*/ 489 h 664"/>
              <a:gd name="T62" fmla="*/ 1455 w 1799"/>
              <a:gd name="T63" fmla="*/ 395 h 664"/>
              <a:gd name="T64" fmla="*/ 1455 w 1799"/>
              <a:gd name="T65" fmla="*/ 258 h 664"/>
              <a:gd name="T66" fmla="*/ 1549 w 1799"/>
              <a:gd name="T67" fmla="*/ 165 h 664"/>
              <a:gd name="T68" fmla="*/ 1690 w 1799"/>
              <a:gd name="T69" fmla="*/ 165 h 664"/>
              <a:gd name="T70" fmla="*/ 1785 w 1799"/>
              <a:gd name="T71" fmla="*/ 258 h 664"/>
              <a:gd name="T72" fmla="*/ 1785 w 1799"/>
              <a:gd name="T73" fmla="*/ 395 h 664"/>
              <a:gd name="T74" fmla="*/ 1691 w 1799"/>
              <a:gd name="T75" fmla="*/ 489 h 664"/>
              <a:gd name="T76" fmla="*/ 1620 w 1799"/>
              <a:gd name="T77" fmla="*/ 421 h 664"/>
              <a:gd name="T78" fmla="*/ 1686 w 1799"/>
              <a:gd name="T79" fmla="*/ 393 h 664"/>
              <a:gd name="T80" fmla="*/ 1713 w 1799"/>
              <a:gd name="T81" fmla="*/ 326 h 664"/>
              <a:gd name="T82" fmla="*/ 1686 w 1799"/>
              <a:gd name="T83" fmla="*/ 259 h 664"/>
              <a:gd name="T84" fmla="*/ 1620 w 1799"/>
              <a:gd name="T85" fmla="*/ 232 h 664"/>
              <a:gd name="T86" fmla="*/ 1555 w 1799"/>
              <a:gd name="T87" fmla="*/ 259 h 664"/>
              <a:gd name="T88" fmla="*/ 1528 w 1799"/>
              <a:gd name="T89" fmla="*/ 326 h 664"/>
              <a:gd name="T90" fmla="*/ 1555 w 1799"/>
              <a:gd name="T91" fmla="*/ 393 h 664"/>
              <a:gd name="T92" fmla="*/ 1620 w 1799"/>
              <a:gd name="T93" fmla="*/ 421 h 664"/>
              <a:gd name="T94" fmla="*/ 88 w 1799"/>
              <a:gd name="T95" fmla="*/ 158 h 664"/>
              <a:gd name="T96" fmla="*/ 236 w 1799"/>
              <a:gd name="T97" fmla="*/ 158 h 664"/>
              <a:gd name="T98" fmla="*/ 392 w 1799"/>
              <a:gd name="T99" fmla="*/ 373 h 664"/>
              <a:gd name="T100" fmla="*/ 550 w 1799"/>
              <a:gd name="T101" fmla="*/ 158 h 664"/>
              <a:gd name="T102" fmla="*/ 354 w 1799"/>
              <a:gd name="T103" fmla="*/ 495 h 664"/>
              <a:gd name="T104" fmla="*/ 192 w 1799"/>
              <a:gd name="T105" fmla="*/ 495 h 664"/>
              <a:gd name="T106" fmla="*/ 0 w 1799"/>
              <a:gd name="T107" fmla="*/ 158 h 6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799" h="664">
                <a:moveTo>
                  <a:pt x="610" y="158"/>
                </a:moveTo>
                <a:cubicBezTo>
                  <a:pt x="698" y="158"/>
                  <a:pt x="698" y="158"/>
                  <a:pt x="698" y="158"/>
                </a:cubicBezTo>
                <a:cubicBezTo>
                  <a:pt x="698" y="496"/>
                  <a:pt x="698" y="496"/>
                  <a:pt x="698" y="496"/>
                </a:cubicBezTo>
                <a:cubicBezTo>
                  <a:pt x="610" y="496"/>
                  <a:pt x="610" y="496"/>
                  <a:pt x="610" y="496"/>
                </a:cubicBezTo>
                <a:lnTo>
                  <a:pt x="610" y="158"/>
                </a:lnTo>
                <a:close/>
                <a:moveTo>
                  <a:pt x="664" y="7"/>
                </a:moveTo>
                <a:cubicBezTo>
                  <a:pt x="637" y="0"/>
                  <a:pt x="609" y="16"/>
                  <a:pt x="602" y="43"/>
                </a:cubicBezTo>
                <a:cubicBezTo>
                  <a:pt x="595" y="70"/>
                  <a:pt x="611" y="98"/>
                  <a:pt x="638" y="105"/>
                </a:cubicBezTo>
                <a:cubicBezTo>
                  <a:pt x="665" y="112"/>
                  <a:pt x="693" y="96"/>
                  <a:pt x="700" y="69"/>
                </a:cubicBezTo>
                <a:cubicBezTo>
                  <a:pt x="707" y="42"/>
                  <a:pt x="691" y="14"/>
                  <a:pt x="664" y="7"/>
                </a:cubicBezTo>
                <a:close/>
                <a:moveTo>
                  <a:pt x="969" y="503"/>
                </a:moveTo>
                <a:cubicBezTo>
                  <a:pt x="946" y="503"/>
                  <a:pt x="926" y="499"/>
                  <a:pt x="907" y="491"/>
                </a:cubicBezTo>
                <a:cubicBezTo>
                  <a:pt x="889" y="482"/>
                  <a:pt x="874" y="470"/>
                  <a:pt x="863" y="455"/>
                </a:cubicBezTo>
                <a:cubicBezTo>
                  <a:pt x="863" y="664"/>
                  <a:pt x="863" y="664"/>
                  <a:pt x="863" y="664"/>
                </a:cubicBezTo>
                <a:cubicBezTo>
                  <a:pt x="777" y="664"/>
                  <a:pt x="777" y="664"/>
                  <a:pt x="777" y="664"/>
                </a:cubicBezTo>
                <a:cubicBezTo>
                  <a:pt x="777" y="158"/>
                  <a:pt x="777" y="158"/>
                  <a:pt x="777" y="158"/>
                </a:cubicBezTo>
                <a:cubicBezTo>
                  <a:pt x="862" y="158"/>
                  <a:pt x="862" y="158"/>
                  <a:pt x="862" y="158"/>
                </a:cubicBezTo>
                <a:cubicBezTo>
                  <a:pt x="862" y="205"/>
                  <a:pt x="862" y="205"/>
                  <a:pt x="862" y="205"/>
                </a:cubicBezTo>
                <a:cubicBezTo>
                  <a:pt x="874" y="188"/>
                  <a:pt x="888" y="175"/>
                  <a:pt x="907" y="166"/>
                </a:cubicBezTo>
                <a:cubicBezTo>
                  <a:pt x="925" y="156"/>
                  <a:pt x="946" y="151"/>
                  <a:pt x="969" y="151"/>
                </a:cubicBezTo>
                <a:cubicBezTo>
                  <a:pt x="990" y="151"/>
                  <a:pt x="1010" y="155"/>
                  <a:pt x="1030" y="163"/>
                </a:cubicBezTo>
                <a:cubicBezTo>
                  <a:pt x="1050" y="172"/>
                  <a:pt x="1067" y="183"/>
                  <a:pt x="1082" y="199"/>
                </a:cubicBezTo>
                <a:cubicBezTo>
                  <a:pt x="1097" y="214"/>
                  <a:pt x="1109" y="233"/>
                  <a:pt x="1118" y="254"/>
                </a:cubicBezTo>
                <a:cubicBezTo>
                  <a:pt x="1127" y="276"/>
                  <a:pt x="1131" y="300"/>
                  <a:pt x="1131" y="327"/>
                </a:cubicBezTo>
                <a:cubicBezTo>
                  <a:pt x="1131" y="354"/>
                  <a:pt x="1127" y="378"/>
                  <a:pt x="1118" y="400"/>
                </a:cubicBezTo>
                <a:cubicBezTo>
                  <a:pt x="1108" y="421"/>
                  <a:pt x="1096" y="440"/>
                  <a:pt x="1081" y="455"/>
                </a:cubicBezTo>
                <a:cubicBezTo>
                  <a:pt x="1066" y="471"/>
                  <a:pt x="1049" y="482"/>
                  <a:pt x="1030" y="491"/>
                </a:cubicBezTo>
                <a:cubicBezTo>
                  <a:pt x="1010" y="499"/>
                  <a:pt x="990" y="503"/>
                  <a:pt x="969" y="503"/>
                </a:cubicBezTo>
                <a:close/>
                <a:moveTo>
                  <a:pt x="952" y="421"/>
                </a:moveTo>
                <a:cubicBezTo>
                  <a:pt x="965" y="421"/>
                  <a:pt x="977" y="419"/>
                  <a:pt x="988" y="414"/>
                </a:cubicBezTo>
                <a:cubicBezTo>
                  <a:pt x="999" y="409"/>
                  <a:pt x="1009" y="402"/>
                  <a:pt x="1018" y="394"/>
                </a:cubicBezTo>
                <a:cubicBezTo>
                  <a:pt x="1026" y="385"/>
                  <a:pt x="1033" y="375"/>
                  <a:pt x="1038" y="364"/>
                </a:cubicBezTo>
                <a:cubicBezTo>
                  <a:pt x="1043" y="352"/>
                  <a:pt x="1045" y="340"/>
                  <a:pt x="1045" y="326"/>
                </a:cubicBezTo>
                <a:cubicBezTo>
                  <a:pt x="1045" y="313"/>
                  <a:pt x="1043" y="301"/>
                  <a:pt x="1038" y="289"/>
                </a:cubicBezTo>
                <a:cubicBezTo>
                  <a:pt x="1033" y="278"/>
                  <a:pt x="1026" y="268"/>
                  <a:pt x="1018" y="259"/>
                </a:cubicBezTo>
                <a:cubicBezTo>
                  <a:pt x="1009" y="251"/>
                  <a:pt x="999" y="244"/>
                  <a:pt x="988" y="239"/>
                </a:cubicBezTo>
                <a:cubicBezTo>
                  <a:pt x="977" y="234"/>
                  <a:pt x="965" y="231"/>
                  <a:pt x="952" y="231"/>
                </a:cubicBezTo>
                <a:cubicBezTo>
                  <a:pt x="938" y="231"/>
                  <a:pt x="926" y="234"/>
                  <a:pt x="915" y="239"/>
                </a:cubicBezTo>
                <a:cubicBezTo>
                  <a:pt x="903" y="244"/>
                  <a:pt x="893" y="251"/>
                  <a:pt x="885" y="259"/>
                </a:cubicBezTo>
                <a:cubicBezTo>
                  <a:pt x="877" y="268"/>
                  <a:pt x="870" y="278"/>
                  <a:pt x="865" y="289"/>
                </a:cubicBezTo>
                <a:cubicBezTo>
                  <a:pt x="860" y="301"/>
                  <a:pt x="858" y="313"/>
                  <a:pt x="858" y="326"/>
                </a:cubicBezTo>
                <a:cubicBezTo>
                  <a:pt x="858" y="340"/>
                  <a:pt x="860" y="352"/>
                  <a:pt x="865" y="364"/>
                </a:cubicBezTo>
                <a:cubicBezTo>
                  <a:pt x="870" y="375"/>
                  <a:pt x="877" y="385"/>
                  <a:pt x="885" y="394"/>
                </a:cubicBezTo>
                <a:cubicBezTo>
                  <a:pt x="893" y="402"/>
                  <a:pt x="903" y="409"/>
                  <a:pt x="915" y="414"/>
                </a:cubicBezTo>
                <a:cubicBezTo>
                  <a:pt x="926" y="419"/>
                  <a:pt x="938" y="421"/>
                  <a:pt x="952" y="421"/>
                </a:cubicBezTo>
                <a:close/>
                <a:moveTo>
                  <a:pt x="1194" y="158"/>
                </a:moveTo>
                <a:cubicBezTo>
                  <a:pt x="1279" y="158"/>
                  <a:pt x="1279" y="158"/>
                  <a:pt x="1279" y="158"/>
                </a:cubicBezTo>
                <a:cubicBezTo>
                  <a:pt x="1279" y="210"/>
                  <a:pt x="1279" y="210"/>
                  <a:pt x="1279" y="210"/>
                </a:cubicBezTo>
                <a:cubicBezTo>
                  <a:pt x="1287" y="190"/>
                  <a:pt x="1299" y="175"/>
                  <a:pt x="1315" y="166"/>
                </a:cubicBezTo>
                <a:cubicBezTo>
                  <a:pt x="1331" y="157"/>
                  <a:pt x="1350" y="152"/>
                  <a:pt x="1372" y="152"/>
                </a:cubicBezTo>
                <a:cubicBezTo>
                  <a:pt x="1383" y="152"/>
                  <a:pt x="1394" y="153"/>
                  <a:pt x="1403" y="156"/>
                </a:cubicBezTo>
                <a:cubicBezTo>
                  <a:pt x="1413" y="158"/>
                  <a:pt x="1422" y="161"/>
                  <a:pt x="1429" y="165"/>
                </a:cubicBezTo>
                <a:cubicBezTo>
                  <a:pt x="1397" y="250"/>
                  <a:pt x="1397" y="250"/>
                  <a:pt x="1397" y="250"/>
                </a:cubicBezTo>
                <a:cubicBezTo>
                  <a:pt x="1393" y="247"/>
                  <a:pt x="1387" y="244"/>
                  <a:pt x="1379" y="242"/>
                </a:cubicBezTo>
                <a:cubicBezTo>
                  <a:pt x="1371" y="239"/>
                  <a:pt x="1362" y="238"/>
                  <a:pt x="1352" y="238"/>
                </a:cubicBezTo>
                <a:cubicBezTo>
                  <a:pt x="1330" y="238"/>
                  <a:pt x="1313" y="244"/>
                  <a:pt x="1299" y="257"/>
                </a:cubicBezTo>
                <a:cubicBezTo>
                  <a:pt x="1286" y="269"/>
                  <a:pt x="1279" y="289"/>
                  <a:pt x="1279" y="318"/>
                </a:cubicBezTo>
                <a:cubicBezTo>
                  <a:pt x="1279" y="496"/>
                  <a:pt x="1279" y="496"/>
                  <a:pt x="1279" y="496"/>
                </a:cubicBezTo>
                <a:cubicBezTo>
                  <a:pt x="1194" y="496"/>
                  <a:pt x="1194" y="496"/>
                  <a:pt x="1194" y="496"/>
                </a:cubicBezTo>
                <a:lnTo>
                  <a:pt x="1194" y="158"/>
                </a:lnTo>
                <a:close/>
                <a:moveTo>
                  <a:pt x="1620" y="503"/>
                </a:moveTo>
                <a:cubicBezTo>
                  <a:pt x="1594" y="503"/>
                  <a:pt x="1571" y="498"/>
                  <a:pt x="1549" y="489"/>
                </a:cubicBezTo>
                <a:cubicBezTo>
                  <a:pt x="1527" y="480"/>
                  <a:pt x="1508" y="467"/>
                  <a:pt x="1492" y="451"/>
                </a:cubicBezTo>
                <a:cubicBezTo>
                  <a:pt x="1476" y="435"/>
                  <a:pt x="1464" y="416"/>
                  <a:pt x="1455" y="395"/>
                </a:cubicBezTo>
                <a:cubicBezTo>
                  <a:pt x="1446" y="374"/>
                  <a:pt x="1441" y="351"/>
                  <a:pt x="1441" y="327"/>
                </a:cubicBezTo>
                <a:cubicBezTo>
                  <a:pt x="1441" y="303"/>
                  <a:pt x="1446" y="280"/>
                  <a:pt x="1455" y="258"/>
                </a:cubicBezTo>
                <a:cubicBezTo>
                  <a:pt x="1464" y="237"/>
                  <a:pt x="1476" y="218"/>
                  <a:pt x="1492" y="202"/>
                </a:cubicBezTo>
                <a:cubicBezTo>
                  <a:pt x="1508" y="187"/>
                  <a:pt x="1527" y="174"/>
                  <a:pt x="1549" y="165"/>
                </a:cubicBezTo>
                <a:cubicBezTo>
                  <a:pt x="1571" y="156"/>
                  <a:pt x="1594" y="151"/>
                  <a:pt x="1620" y="151"/>
                </a:cubicBezTo>
                <a:cubicBezTo>
                  <a:pt x="1645" y="151"/>
                  <a:pt x="1668" y="156"/>
                  <a:pt x="1690" y="165"/>
                </a:cubicBezTo>
                <a:cubicBezTo>
                  <a:pt x="1712" y="174"/>
                  <a:pt x="1731" y="187"/>
                  <a:pt x="1747" y="202"/>
                </a:cubicBezTo>
                <a:cubicBezTo>
                  <a:pt x="1763" y="218"/>
                  <a:pt x="1776" y="237"/>
                  <a:pt x="1785" y="258"/>
                </a:cubicBezTo>
                <a:cubicBezTo>
                  <a:pt x="1794" y="280"/>
                  <a:pt x="1799" y="303"/>
                  <a:pt x="1799" y="327"/>
                </a:cubicBezTo>
                <a:cubicBezTo>
                  <a:pt x="1799" y="351"/>
                  <a:pt x="1794" y="374"/>
                  <a:pt x="1785" y="395"/>
                </a:cubicBezTo>
                <a:cubicBezTo>
                  <a:pt x="1776" y="416"/>
                  <a:pt x="1763" y="435"/>
                  <a:pt x="1747" y="451"/>
                </a:cubicBezTo>
                <a:cubicBezTo>
                  <a:pt x="1731" y="467"/>
                  <a:pt x="1713" y="480"/>
                  <a:pt x="1691" y="489"/>
                </a:cubicBezTo>
                <a:cubicBezTo>
                  <a:pt x="1669" y="498"/>
                  <a:pt x="1645" y="503"/>
                  <a:pt x="1620" y="503"/>
                </a:cubicBezTo>
                <a:close/>
                <a:moveTo>
                  <a:pt x="1620" y="421"/>
                </a:moveTo>
                <a:cubicBezTo>
                  <a:pt x="1633" y="421"/>
                  <a:pt x="1645" y="418"/>
                  <a:pt x="1657" y="413"/>
                </a:cubicBezTo>
                <a:cubicBezTo>
                  <a:pt x="1668" y="408"/>
                  <a:pt x="1678" y="402"/>
                  <a:pt x="1686" y="393"/>
                </a:cubicBezTo>
                <a:cubicBezTo>
                  <a:pt x="1694" y="385"/>
                  <a:pt x="1701" y="375"/>
                  <a:pt x="1706" y="364"/>
                </a:cubicBezTo>
                <a:cubicBezTo>
                  <a:pt x="1711" y="352"/>
                  <a:pt x="1713" y="340"/>
                  <a:pt x="1713" y="326"/>
                </a:cubicBezTo>
                <a:cubicBezTo>
                  <a:pt x="1713" y="313"/>
                  <a:pt x="1711" y="301"/>
                  <a:pt x="1706" y="289"/>
                </a:cubicBezTo>
                <a:cubicBezTo>
                  <a:pt x="1701" y="278"/>
                  <a:pt x="1694" y="268"/>
                  <a:pt x="1686" y="259"/>
                </a:cubicBezTo>
                <a:cubicBezTo>
                  <a:pt x="1678" y="251"/>
                  <a:pt x="1668" y="244"/>
                  <a:pt x="1657" y="239"/>
                </a:cubicBezTo>
                <a:cubicBezTo>
                  <a:pt x="1645" y="234"/>
                  <a:pt x="1633" y="232"/>
                  <a:pt x="1620" y="232"/>
                </a:cubicBezTo>
                <a:cubicBezTo>
                  <a:pt x="1607" y="232"/>
                  <a:pt x="1595" y="234"/>
                  <a:pt x="1584" y="239"/>
                </a:cubicBezTo>
                <a:cubicBezTo>
                  <a:pt x="1573" y="244"/>
                  <a:pt x="1563" y="251"/>
                  <a:pt x="1555" y="259"/>
                </a:cubicBezTo>
                <a:cubicBezTo>
                  <a:pt x="1546" y="268"/>
                  <a:pt x="1540" y="278"/>
                  <a:pt x="1535" y="289"/>
                </a:cubicBezTo>
                <a:cubicBezTo>
                  <a:pt x="1530" y="301"/>
                  <a:pt x="1528" y="313"/>
                  <a:pt x="1528" y="326"/>
                </a:cubicBezTo>
                <a:cubicBezTo>
                  <a:pt x="1528" y="340"/>
                  <a:pt x="1530" y="352"/>
                  <a:pt x="1535" y="364"/>
                </a:cubicBezTo>
                <a:cubicBezTo>
                  <a:pt x="1540" y="375"/>
                  <a:pt x="1546" y="385"/>
                  <a:pt x="1555" y="393"/>
                </a:cubicBezTo>
                <a:cubicBezTo>
                  <a:pt x="1563" y="402"/>
                  <a:pt x="1573" y="408"/>
                  <a:pt x="1584" y="413"/>
                </a:cubicBezTo>
                <a:cubicBezTo>
                  <a:pt x="1595" y="418"/>
                  <a:pt x="1607" y="421"/>
                  <a:pt x="1620" y="421"/>
                </a:cubicBezTo>
                <a:close/>
                <a:moveTo>
                  <a:pt x="0" y="158"/>
                </a:moveTo>
                <a:cubicBezTo>
                  <a:pt x="88" y="158"/>
                  <a:pt x="88" y="158"/>
                  <a:pt x="88" y="158"/>
                </a:cubicBezTo>
                <a:cubicBezTo>
                  <a:pt x="156" y="373"/>
                  <a:pt x="156" y="373"/>
                  <a:pt x="156" y="373"/>
                </a:cubicBezTo>
                <a:cubicBezTo>
                  <a:pt x="236" y="158"/>
                  <a:pt x="236" y="158"/>
                  <a:pt x="236" y="158"/>
                </a:cubicBezTo>
                <a:cubicBezTo>
                  <a:pt x="313" y="158"/>
                  <a:pt x="313" y="158"/>
                  <a:pt x="313" y="158"/>
                </a:cubicBezTo>
                <a:cubicBezTo>
                  <a:pt x="392" y="373"/>
                  <a:pt x="392" y="373"/>
                  <a:pt x="392" y="373"/>
                </a:cubicBezTo>
                <a:cubicBezTo>
                  <a:pt x="462" y="158"/>
                  <a:pt x="462" y="158"/>
                  <a:pt x="462" y="158"/>
                </a:cubicBezTo>
                <a:cubicBezTo>
                  <a:pt x="550" y="158"/>
                  <a:pt x="550" y="158"/>
                  <a:pt x="550" y="158"/>
                </a:cubicBezTo>
                <a:cubicBezTo>
                  <a:pt x="435" y="495"/>
                  <a:pt x="435" y="495"/>
                  <a:pt x="435" y="495"/>
                </a:cubicBezTo>
                <a:cubicBezTo>
                  <a:pt x="354" y="495"/>
                  <a:pt x="354" y="495"/>
                  <a:pt x="354" y="495"/>
                </a:cubicBezTo>
                <a:cubicBezTo>
                  <a:pt x="274" y="275"/>
                  <a:pt x="274" y="275"/>
                  <a:pt x="274" y="275"/>
                </a:cubicBezTo>
                <a:cubicBezTo>
                  <a:pt x="192" y="495"/>
                  <a:pt x="192" y="495"/>
                  <a:pt x="192" y="495"/>
                </a:cubicBezTo>
                <a:cubicBezTo>
                  <a:pt x="110" y="495"/>
                  <a:pt x="110" y="495"/>
                  <a:pt x="110" y="495"/>
                </a:cubicBezTo>
                <a:lnTo>
                  <a:pt x="0" y="15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2800"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_T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>
          <a:xfrm>
            <a:off x="741" y="447"/>
            <a:ext cx="12190412" cy="6857107"/>
          </a:xfrm>
          <a:prstGeom prst="rect">
            <a:avLst/>
          </a:prstGeom>
        </p:spPr>
      </p:pic>
      <p:cxnSp>
        <p:nvCxnSpPr>
          <p:cNvPr id="9" name="Straight Connector 9"/>
          <p:cNvCxnSpPr/>
          <p:nvPr userDrawn="1"/>
        </p:nvCxnSpPr>
        <p:spPr>
          <a:xfrm>
            <a:off x="1011491" y="-7915"/>
            <a:ext cx="0" cy="2394044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2"/>
          <p:cNvSpPr>
            <a:spLocks noGrp="1"/>
          </p:cNvSpPr>
          <p:nvPr>
            <p:ph type="body" idx="51" hasCustomPrompt="1"/>
          </p:nvPr>
        </p:nvSpPr>
        <p:spPr>
          <a:xfrm rot="16200000">
            <a:off x="-287192" y="1287880"/>
            <a:ext cx="2085771" cy="33236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200151" y="1606551"/>
            <a:ext cx="3621232" cy="831849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2800" b="1">
                <a:solidFill>
                  <a:schemeClr val="bg1"/>
                </a:solidFill>
                <a:latin typeface="Tenorite" pitchFamily="2" charset="0"/>
              </a:defRPr>
            </a:lvl1pPr>
          </a:lstStyle>
          <a:p>
            <a:r>
              <a:rPr lang="en-US"/>
              <a:t>Click to add </a:t>
            </a:r>
            <a:br>
              <a:rPr lang="en-US"/>
            </a:br>
            <a:r>
              <a:rPr lang="en-US"/>
              <a:t>section title</a:t>
            </a:r>
            <a:endParaRPr lang="en-US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52" hasCustomPrompt="1"/>
          </p:nvPr>
        </p:nvSpPr>
        <p:spPr>
          <a:xfrm>
            <a:off x="5352586" y="1606551"/>
            <a:ext cx="8251903" cy="40941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9500" b="0" spc="-300">
                <a:solidFill>
                  <a:schemeClr val="bg1"/>
                </a:solidFill>
                <a:latin typeface="Tenorite" pitchFamily="2" charset="0"/>
              </a:defRPr>
            </a:lvl1pPr>
          </a:lstStyle>
          <a:p>
            <a:pPr lvl="0"/>
            <a:r>
              <a:rPr lang="en-US"/>
              <a:t>##.</a:t>
            </a:r>
            <a:endParaRPr lang="en-US"/>
          </a:p>
        </p:txBody>
      </p:sp>
      <p:sp>
        <p:nvSpPr>
          <p:cNvPr id="7" name="Freeform 5"/>
          <p:cNvSpPr>
            <a:spLocks noEditPoints="1"/>
          </p:cNvSpPr>
          <p:nvPr userDrawn="1"/>
        </p:nvSpPr>
        <p:spPr bwMode="auto">
          <a:xfrm>
            <a:off x="11074082" y="6320972"/>
            <a:ext cx="711519" cy="263491"/>
          </a:xfrm>
          <a:custGeom>
            <a:avLst/>
            <a:gdLst>
              <a:gd name="T0" fmla="*/ 698 w 1799"/>
              <a:gd name="T1" fmla="*/ 158 h 664"/>
              <a:gd name="T2" fmla="*/ 610 w 1799"/>
              <a:gd name="T3" fmla="*/ 496 h 664"/>
              <a:gd name="T4" fmla="*/ 664 w 1799"/>
              <a:gd name="T5" fmla="*/ 7 h 664"/>
              <a:gd name="T6" fmla="*/ 638 w 1799"/>
              <a:gd name="T7" fmla="*/ 105 h 664"/>
              <a:gd name="T8" fmla="*/ 664 w 1799"/>
              <a:gd name="T9" fmla="*/ 7 h 664"/>
              <a:gd name="T10" fmla="*/ 907 w 1799"/>
              <a:gd name="T11" fmla="*/ 491 h 664"/>
              <a:gd name="T12" fmla="*/ 863 w 1799"/>
              <a:gd name="T13" fmla="*/ 664 h 664"/>
              <a:gd name="T14" fmla="*/ 777 w 1799"/>
              <a:gd name="T15" fmla="*/ 158 h 664"/>
              <a:gd name="T16" fmla="*/ 862 w 1799"/>
              <a:gd name="T17" fmla="*/ 205 h 664"/>
              <a:gd name="T18" fmla="*/ 969 w 1799"/>
              <a:gd name="T19" fmla="*/ 151 h 664"/>
              <a:gd name="T20" fmla="*/ 1082 w 1799"/>
              <a:gd name="T21" fmla="*/ 199 h 664"/>
              <a:gd name="T22" fmla="*/ 1131 w 1799"/>
              <a:gd name="T23" fmla="*/ 327 h 664"/>
              <a:gd name="T24" fmla="*/ 1081 w 1799"/>
              <a:gd name="T25" fmla="*/ 455 h 664"/>
              <a:gd name="T26" fmla="*/ 969 w 1799"/>
              <a:gd name="T27" fmla="*/ 503 h 664"/>
              <a:gd name="T28" fmla="*/ 988 w 1799"/>
              <a:gd name="T29" fmla="*/ 414 h 664"/>
              <a:gd name="T30" fmla="*/ 1038 w 1799"/>
              <a:gd name="T31" fmla="*/ 364 h 664"/>
              <a:gd name="T32" fmla="*/ 1038 w 1799"/>
              <a:gd name="T33" fmla="*/ 289 h 664"/>
              <a:gd name="T34" fmla="*/ 988 w 1799"/>
              <a:gd name="T35" fmla="*/ 239 h 664"/>
              <a:gd name="T36" fmla="*/ 915 w 1799"/>
              <a:gd name="T37" fmla="*/ 239 h 664"/>
              <a:gd name="T38" fmla="*/ 865 w 1799"/>
              <a:gd name="T39" fmla="*/ 289 h 664"/>
              <a:gd name="T40" fmla="*/ 865 w 1799"/>
              <a:gd name="T41" fmla="*/ 364 h 664"/>
              <a:gd name="T42" fmla="*/ 915 w 1799"/>
              <a:gd name="T43" fmla="*/ 414 h 664"/>
              <a:gd name="T44" fmla="*/ 1194 w 1799"/>
              <a:gd name="T45" fmla="*/ 158 h 664"/>
              <a:gd name="T46" fmla="*/ 1279 w 1799"/>
              <a:gd name="T47" fmla="*/ 210 h 664"/>
              <a:gd name="T48" fmla="*/ 1372 w 1799"/>
              <a:gd name="T49" fmla="*/ 152 h 664"/>
              <a:gd name="T50" fmla="*/ 1429 w 1799"/>
              <a:gd name="T51" fmla="*/ 165 h 664"/>
              <a:gd name="T52" fmla="*/ 1379 w 1799"/>
              <a:gd name="T53" fmla="*/ 242 h 664"/>
              <a:gd name="T54" fmla="*/ 1299 w 1799"/>
              <a:gd name="T55" fmla="*/ 257 h 664"/>
              <a:gd name="T56" fmla="*/ 1279 w 1799"/>
              <a:gd name="T57" fmla="*/ 496 h 664"/>
              <a:gd name="T58" fmla="*/ 1194 w 1799"/>
              <a:gd name="T59" fmla="*/ 158 h 664"/>
              <a:gd name="T60" fmla="*/ 1549 w 1799"/>
              <a:gd name="T61" fmla="*/ 489 h 664"/>
              <a:gd name="T62" fmla="*/ 1455 w 1799"/>
              <a:gd name="T63" fmla="*/ 395 h 664"/>
              <a:gd name="T64" fmla="*/ 1455 w 1799"/>
              <a:gd name="T65" fmla="*/ 258 h 664"/>
              <a:gd name="T66" fmla="*/ 1549 w 1799"/>
              <a:gd name="T67" fmla="*/ 165 h 664"/>
              <a:gd name="T68" fmla="*/ 1690 w 1799"/>
              <a:gd name="T69" fmla="*/ 165 h 664"/>
              <a:gd name="T70" fmla="*/ 1785 w 1799"/>
              <a:gd name="T71" fmla="*/ 258 h 664"/>
              <a:gd name="T72" fmla="*/ 1785 w 1799"/>
              <a:gd name="T73" fmla="*/ 395 h 664"/>
              <a:gd name="T74" fmla="*/ 1691 w 1799"/>
              <a:gd name="T75" fmla="*/ 489 h 664"/>
              <a:gd name="T76" fmla="*/ 1620 w 1799"/>
              <a:gd name="T77" fmla="*/ 421 h 664"/>
              <a:gd name="T78" fmla="*/ 1686 w 1799"/>
              <a:gd name="T79" fmla="*/ 393 h 664"/>
              <a:gd name="T80" fmla="*/ 1713 w 1799"/>
              <a:gd name="T81" fmla="*/ 326 h 664"/>
              <a:gd name="T82" fmla="*/ 1686 w 1799"/>
              <a:gd name="T83" fmla="*/ 259 h 664"/>
              <a:gd name="T84" fmla="*/ 1620 w 1799"/>
              <a:gd name="T85" fmla="*/ 232 h 664"/>
              <a:gd name="T86" fmla="*/ 1555 w 1799"/>
              <a:gd name="T87" fmla="*/ 259 h 664"/>
              <a:gd name="T88" fmla="*/ 1528 w 1799"/>
              <a:gd name="T89" fmla="*/ 326 h 664"/>
              <a:gd name="T90" fmla="*/ 1555 w 1799"/>
              <a:gd name="T91" fmla="*/ 393 h 664"/>
              <a:gd name="T92" fmla="*/ 1620 w 1799"/>
              <a:gd name="T93" fmla="*/ 421 h 664"/>
              <a:gd name="T94" fmla="*/ 88 w 1799"/>
              <a:gd name="T95" fmla="*/ 158 h 664"/>
              <a:gd name="T96" fmla="*/ 236 w 1799"/>
              <a:gd name="T97" fmla="*/ 158 h 664"/>
              <a:gd name="T98" fmla="*/ 392 w 1799"/>
              <a:gd name="T99" fmla="*/ 373 h 664"/>
              <a:gd name="T100" fmla="*/ 550 w 1799"/>
              <a:gd name="T101" fmla="*/ 158 h 664"/>
              <a:gd name="T102" fmla="*/ 354 w 1799"/>
              <a:gd name="T103" fmla="*/ 495 h 664"/>
              <a:gd name="T104" fmla="*/ 192 w 1799"/>
              <a:gd name="T105" fmla="*/ 495 h 664"/>
              <a:gd name="T106" fmla="*/ 0 w 1799"/>
              <a:gd name="T107" fmla="*/ 158 h 6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799" h="664">
                <a:moveTo>
                  <a:pt x="610" y="158"/>
                </a:moveTo>
                <a:cubicBezTo>
                  <a:pt x="698" y="158"/>
                  <a:pt x="698" y="158"/>
                  <a:pt x="698" y="158"/>
                </a:cubicBezTo>
                <a:cubicBezTo>
                  <a:pt x="698" y="496"/>
                  <a:pt x="698" y="496"/>
                  <a:pt x="698" y="496"/>
                </a:cubicBezTo>
                <a:cubicBezTo>
                  <a:pt x="610" y="496"/>
                  <a:pt x="610" y="496"/>
                  <a:pt x="610" y="496"/>
                </a:cubicBezTo>
                <a:lnTo>
                  <a:pt x="610" y="158"/>
                </a:lnTo>
                <a:close/>
                <a:moveTo>
                  <a:pt x="664" y="7"/>
                </a:moveTo>
                <a:cubicBezTo>
                  <a:pt x="637" y="0"/>
                  <a:pt x="609" y="16"/>
                  <a:pt x="602" y="43"/>
                </a:cubicBezTo>
                <a:cubicBezTo>
                  <a:pt x="595" y="70"/>
                  <a:pt x="611" y="98"/>
                  <a:pt x="638" y="105"/>
                </a:cubicBezTo>
                <a:cubicBezTo>
                  <a:pt x="665" y="112"/>
                  <a:pt x="693" y="96"/>
                  <a:pt x="700" y="69"/>
                </a:cubicBezTo>
                <a:cubicBezTo>
                  <a:pt x="707" y="42"/>
                  <a:pt x="691" y="14"/>
                  <a:pt x="664" y="7"/>
                </a:cubicBezTo>
                <a:close/>
                <a:moveTo>
                  <a:pt x="969" y="503"/>
                </a:moveTo>
                <a:cubicBezTo>
                  <a:pt x="946" y="503"/>
                  <a:pt x="926" y="499"/>
                  <a:pt x="907" y="491"/>
                </a:cubicBezTo>
                <a:cubicBezTo>
                  <a:pt x="889" y="482"/>
                  <a:pt x="874" y="470"/>
                  <a:pt x="863" y="455"/>
                </a:cubicBezTo>
                <a:cubicBezTo>
                  <a:pt x="863" y="664"/>
                  <a:pt x="863" y="664"/>
                  <a:pt x="863" y="664"/>
                </a:cubicBezTo>
                <a:cubicBezTo>
                  <a:pt x="777" y="664"/>
                  <a:pt x="777" y="664"/>
                  <a:pt x="777" y="664"/>
                </a:cubicBezTo>
                <a:cubicBezTo>
                  <a:pt x="777" y="158"/>
                  <a:pt x="777" y="158"/>
                  <a:pt x="777" y="158"/>
                </a:cubicBezTo>
                <a:cubicBezTo>
                  <a:pt x="862" y="158"/>
                  <a:pt x="862" y="158"/>
                  <a:pt x="862" y="158"/>
                </a:cubicBezTo>
                <a:cubicBezTo>
                  <a:pt x="862" y="205"/>
                  <a:pt x="862" y="205"/>
                  <a:pt x="862" y="205"/>
                </a:cubicBezTo>
                <a:cubicBezTo>
                  <a:pt x="874" y="188"/>
                  <a:pt x="888" y="175"/>
                  <a:pt x="907" y="166"/>
                </a:cubicBezTo>
                <a:cubicBezTo>
                  <a:pt x="925" y="156"/>
                  <a:pt x="946" y="151"/>
                  <a:pt x="969" y="151"/>
                </a:cubicBezTo>
                <a:cubicBezTo>
                  <a:pt x="990" y="151"/>
                  <a:pt x="1010" y="155"/>
                  <a:pt x="1030" y="163"/>
                </a:cubicBezTo>
                <a:cubicBezTo>
                  <a:pt x="1050" y="172"/>
                  <a:pt x="1067" y="183"/>
                  <a:pt x="1082" y="199"/>
                </a:cubicBezTo>
                <a:cubicBezTo>
                  <a:pt x="1097" y="214"/>
                  <a:pt x="1109" y="233"/>
                  <a:pt x="1118" y="254"/>
                </a:cubicBezTo>
                <a:cubicBezTo>
                  <a:pt x="1127" y="276"/>
                  <a:pt x="1131" y="300"/>
                  <a:pt x="1131" y="327"/>
                </a:cubicBezTo>
                <a:cubicBezTo>
                  <a:pt x="1131" y="354"/>
                  <a:pt x="1127" y="378"/>
                  <a:pt x="1118" y="400"/>
                </a:cubicBezTo>
                <a:cubicBezTo>
                  <a:pt x="1108" y="421"/>
                  <a:pt x="1096" y="440"/>
                  <a:pt x="1081" y="455"/>
                </a:cubicBezTo>
                <a:cubicBezTo>
                  <a:pt x="1066" y="471"/>
                  <a:pt x="1049" y="482"/>
                  <a:pt x="1030" y="491"/>
                </a:cubicBezTo>
                <a:cubicBezTo>
                  <a:pt x="1010" y="499"/>
                  <a:pt x="990" y="503"/>
                  <a:pt x="969" y="503"/>
                </a:cubicBezTo>
                <a:close/>
                <a:moveTo>
                  <a:pt x="952" y="421"/>
                </a:moveTo>
                <a:cubicBezTo>
                  <a:pt x="965" y="421"/>
                  <a:pt x="977" y="419"/>
                  <a:pt x="988" y="414"/>
                </a:cubicBezTo>
                <a:cubicBezTo>
                  <a:pt x="999" y="409"/>
                  <a:pt x="1009" y="402"/>
                  <a:pt x="1018" y="394"/>
                </a:cubicBezTo>
                <a:cubicBezTo>
                  <a:pt x="1026" y="385"/>
                  <a:pt x="1033" y="375"/>
                  <a:pt x="1038" y="364"/>
                </a:cubicBezTo>
                <a:cubicBezTo>
                  <a:pt x="1043" y="352"/>
                  <a:pt x="1045" y="340"/>
                  <a:pt x="1045" y="326"/>
                </a:cubicBezTo>
                <a:cubicBezTo>
                  <a:pt x="1045" y="313"/>
                  <a:pt x="1043" y="301"/>
                  <a:pt x="1038" y="289"/>
                </a:cubicBezTo>
                <a:cubicBezTo>
                  <a:pt x="1033" y="278"/>
                  <a:pt x="1026" y="268"/>
                  <a:pt x="1018" y="259"/>
                </a:cubicBezTo>
                <a:cubicBezTo>
                  <a:pt x="1009" y="251"/>
                  <a:pt x="999" y="244"/>
                  <a:pt x="988" y="239"/>
                </a:cubicBezTo>
                <a:cubicBezTo>
                  <a:pt x="977" y="234"/>
                  <a:pt x="965" y="231"/>
                  <a:pt x="952" y="231"/>
                </a:cubicBezTo>
                <a:cubicBezTo>
                  <a:pt x="938" y="231"/>
                  <a:pt x="926" y="234"/>
                  <a:pt x="915" y="239"/>
                </a:cubicBezTo>
                <a:cubicBezTo>
                  <a:pt x="903" y="244"/>
                  <a:pt x="893" y="251"/>
                  <a:pt x="885" y="259"/>
                </a:cubicBezTo>
                <a:cubicBezTo>
                  <a:pt x="877" y="268"/>
                  <a:pt x="870" y="278"/>
                  <a:pt x="865" y="289"/>
                </a:cubicBezTo>
                <a:cubicBezTo>
                  <a:pt x="860" y="301"/>
                  <a:pt x="858" y="313"/>
                  <a:pt x="858" y="326"/>
                </a:cubicBezTo>
                <a:cubicBezTo>
                  <a:pt x="858" y="340"/>
                  <a:pt x="860" y="352"/>
                  <a:pt x="865" y="364"/>
                </a:cubicBezTo>
                <a:cubicBezTo>
                  <a:pt x="870" y="375"/>
                  <a:pt x="877" y="385"/>
                  <a:pt x="885" y="394"/>
                </a:cubicBezTo>
                <a:cubicBezTo>
                  <a:pt x="893" y="402"/>
                  <a:pt x="903" y="409"/>
                  <a:pt x="915" y="414"/>
                </a:cubicBezTo>
                <a:cubicBezTo>
                  <a:pt x="926" y="419"/>
                  <a:pt x="938" y="421"/>
                  <a:pt x="952" y="421"/>
                </a:cubicBezTo>
                <a:close/>
                <a:moveTo>
                  <a:pt x="1194" y="158"/>
                </a:moveTo>
                <a:cubicBezTo>
                  <a:pt x="1279" y="158"/>
                  <a:pt x="1279" y="158"/>
                  <a:pt x="1279" y="158"/>
                </a:cubicBezTo>
                <a:cubicBezTo>
                  <a:pt x="1279" y="210"/>
                  <a:pt x="1279" y="210"/>
                  <a:pt x="1279" y="210"/>
                </a:cubicBezTo>
                <a:cubicBezTo>
                  <a:pt x="1287" y="190"/>
                  <a:pt x="1299" y="175"/>
                  <a:pt x="1315" y="166"/>
                </a:cubicBezTo>
                <a:cubicBezTo>
                  <a:pt x="1331" y="157"/>
                  <a:pt x="1350" y="152"/>
                  <a:pt x="1372" y="152"/>
                </a:cubicBezTo>
                <a:cubicBezTo>
                  <a:pt x="1383" y="152"/>
                  <a:pt x="1394" y="153"/>
                  <a:pt x="1403" y="156"/>
                </a:cubicBezTo>
                <a:cubicBezTo>
                  <a:pt x="1413" y="158"/>
                  <a:pt x="1422" y="161"/>
                  <a:pt x="1429" y="165"/>
                </a:cubicBezTo>
                <a:cubicBezTo>
                  <a:pt x="1397" y="250"/>
                  <a:pt x="1397" y="250"/>
                  <a:pt x="1397" y="250"/>
                </a:cubicBezTo>
                <a:cubicBezTo>
                  <a:pt x="1393" y="247"/>
                  <a:pt x="1387" y="244"/>
                  <a:pt x="1379" y="242"/>
                </a:cubicBezTo>
                <a:cubicBezTo>
                  <a:pt x="1371" y="239"/>
                  <a:pt x="1362" y="238"/>
                  <a:pt x="1352" y="238"/>
                </a:cubicBezTo>
                <a:cubicBezTo>
                  <a:pt x="1330" y="238"/>
                  <a:pt x="1313" y="244"/>
                  <a:pt x="1299" y="257"/>
                </a:cubicBezTo>
                <a:cubicBezTo>
                  <a:pt x="1286" y="269"/>
                  <a:pt x="1279" y="289"/>
                  <a:pt x="1279" y="318"/>
                </a:cubicBezTo>
                <a:cubicBezTo>
                  <a:pt x="1279" y="496"/>
                  <a:pt x="1279" y="496"/>
                  <a:pt x="1279" y="496"/>
                </a:cubicBezTo>
                <a:cubicBezTo>
                  <a:pt x="1194" y="496"/>
                  <a:pt x="1194" y="496"/>
                  <a:pt x="1194" y="496"/>
                </a:cubicBezTo>
                <a:lnTo>
                  <a:pt x="1194" y="158"/>
                </a:lnTo>
                <a:close/>
                <a:moveTo>
                  <a:pt x="1620" y="503"/>
                </a:moveTo>
                <a:cubicBezTo>
                  <a:pt x="1594" y="503"/>
                  <a:pt x="1571" y="498"/>
                  <a:pt x="1549" y="489"/>
                </a:cubicBezTo>
                <a:cubicBezTo>
                  <a:pt x="1527" y="480"/>
                  <a:pt x="1508" y="467"/>
                  <a:pt x="1492" y="451"/>
                </a:cubicBezTo>
                <a:cubicBezTo>
                  <a:pt x="1476" y="435"/>
                  <a:pt x="1464" y="416"/>
                  <a:pt x="1455" y="395"/>
                </a:cubicBezTo>
                <a:cubicBezTo>
                  <a:pt x="1446" y="374"/>
                  <a:pt x="1441" y="351"/>
                  <a:pt x="1441" y="327"/>
                </a:cubicBezTo>
                <a:cubicBezTo>
                  <a:pt x="1441" y="303"/>
                  <a:pt x="1446" y="280"/>
                  <a:pt x="1455" y="258"/>
                </a:cubicBezTo>
                <a:cubicBezTo>
                  <a:pt x="1464" y="237"/>
                  <a:pt x="1476" y="218"/>
                  <a:pt x="1492" y="202"/>
                </a:cubicBezTo>
                <a:cubicBezTo>
                  <a:pt x="1508" y="187"/>
                  <a:pt x="1527" y="174"/>
                  <a:pt x="1549" y="165"/>
                </a:cubicBezTo>
                <a:cubicBezTo>
                  <a:pt x="1571" y="156"/>
                  <a:pt x="1594" y="151"/>
                  <a:pt x="1620" y="151"/>
                </a:cubicBezTo>
                <a:cubicBezTo>
                  <a:pt x="1645" y="151"/>
                  <a:pt x="1668" y="156"/>
                  <a:pt x="1690" y="165"/>
                </a:cubicBezTo>
                <a:cubicBezTo>
                  <a:pt x="1712" y="174"/>
                  <a:pt x="1731" y="187"/>
                  <a:pt x="1747" y="202"/>
                </a:cubicBezTo>
                <a:cubicBezTo>
                  <a:pt x="1763" y="218"/>
                  <a:pt x="1776" y="237"/>
                  <a:pt x="1785" y="258"/>
                </a:cubicBezTo>
                <a:cubicBezTo>
                  <a:pt x="1794" y="280"/>
                  <a:pt x="1799" y="303"/>
                  <a:pt x="1799" y="327"/>
                </a:cubicBezTo>
                <a:cubicBezTo>
                  <a:pt x="1799" y="351"/>
                  <a:pt x="1794" y="374"/>
                  <a:pt x="1785" y="395"/>
                </a:cubicBezTo>
                <a:cubicBezTo>
                  <a:pt x="1776" y="416"/>
                  <a:pt x="1763" y="435"/>
                  <a:pt x="1747" y="451"/>
                </a:cubicBezTo>
                <a:cubicBezTo>
                  <a:pt x="1731" y="467"/>
                  <a:pt x="1713" y="480"/>
                  <a:pt x="1691" y="489"/>
                </a:cubicBezTo>
                <a:cubicBezTo>
                  <a:pt x="1669" y="498"/>
                  <a:pt x="1645" y="503"/>
                  <a:pt x="1620" y="503"/>
                </a:cubicBezTo>
                <a:close/>
                <a:moveTo>
                  <a:pt x="1620" y="421"/>
                </a:moveTo>
                <a:cubicBezTo>
                  <a:pt x="1633" y="421"/>
                  <a:pt x="1645" y="418"/>
                  <a:pt x="1657" y="413"/>
                </a:cubicBezTo>
                <a:cubicBezTo>
                  <a:pt x="1668" y="408"/>
                  <a:pt x="1678" y="402"/>
                  <a:pt x="1686" y="393"/>
                </a:cubicBezTo>
                <a:cubicBezTo>
                  <a:pt x="1694" y="385"/>
                  <a:pt x="1701" y="375"/>
                  <a:pt x="1706" y="364"/>
                </a:cubicBezTo>
                <a:cubicBezTo>
                  <a:pt x="1711" y="352"/>
                  <a:pt x="1713" y="340"/>
                  <a:pt x="1713" y="326"/>
                </a:cubicBezTo>
                <a:cubicBezTo>
                  <a:pt x="1713" y="313"/>
                  <a:pt x="1711" y="301"/>
                  <a:pt x="1706" y="289"/>
                </a:cubicBezTo>
                <a:cubicBezTo>
                  <a:pt x="1701" y="278"/>
                  <a:pt x="1694" y="268"/>
                  <a:pt x="1686" y="259"/>
                </a:cubicBezTo>
                <a:cubicBezTo>
                  <a:pt x="1678" y="251"/>
                  <a:pt x="1668" y="244"/>
                  <a:pt x="1657" y="239"/>
                </a:cubicBezTo>
                <a:cubicBezTo>
                  <a:pt x="1645" y="234"/>
                  <a:pt x="1633" y="232"/>
                  <a:pt x="1620" y="232"/>
                </a:cubicBezTo>
                <a:cubicBezTo>
                  <a:pt x="1607" y="232"/>
                  <a:pt x="1595" y="234"/>
                  <a:pt x="1584" y="239"/>
                </a:cubicBezTo>
                <a:cubicBezTo>
                  <a:pt x="1573" y="244"/>
                  <a:pt x="1563" y="251"/>
                  <a:pt x="1555" y="259"/>
                </a:cubicBezTo>
                <a:cubicBezTo>
                  <a:pt x="1546" y="268"/>
                  <a:pt x="1540" y="278"/>
                  <a:pt x="1535" y="289"/>
                </a:cubicBezTo>
                <a:cubicBezTo>
                  <a:pt x="1530" y="301"/>
                  <a:pt x="1528" y="313"/>
                  <a:pt x="1528" y="326"/>
                </a:cubicBezTo>
                <a:cubicBezTo>
                  <a:pt x="1528" y="340"/>
                  <a:pt x="1530" y="352"/>
                  <a:pt x="1535" y="364"/>
                </a:cubicBezTo>
                <a:cubicBezTo>
                  <a:pt x="1540" y="375"/>
                  <a:pt x="1546" y="385"/>
                  <a:pt x="1555" y="393"/>
                </a:cubicBezTo>
                <a:cubicBezTo>
                  <a:pt x="1563" y="402"/>
                  <a:pt x="1573" y="408"/>
                  <a:pt x="1584" y="413"/>
                </a:cubicBezTo>
                <a:cubicBezTo>
                  <a:pt x="1595" y="418"/>
                  <a:pt x="1607" y="421"/>
                  <a:pt x="1620" y="421"/>
                </a:cubicBezTo>
                <a:close/>
                <a:moveTo>
                  <a:pt x="0" y="158"/>
                </a:moveTo>
                <a:cubicBezTo>
                  <a:pt x="88" y="158"/>
                  <a:pt x="88" y="158"/>
                  <a:pt x="88" y="158"/>
                </a:cubicBezTo>
                <a:cubicBezTo>
                  <a:pt x="156" y="373"/>
                  <a:pt x="156" y="373"/>
                  <a:pt x="156" y="373"/>
                </a:cubicBezTo>
                <a:cubicBezTo>
                  <a:pt x="236" y="158"/>
                  <a:pt x="236" y="158"/>
                  <a:pt x="236" y="158"/>
                </a:cubicBezTo>
                <a:cubicBezTo>
                  <a:pt x="313" y="158"/>
                  <a:pt x="313" y="158"/>
                  <a:pt x="313" y="158"/>
                </a:cubicBezTo>
                <a:cubicBezTo>
                  <a:pt x="392" y="373"/>
                  <a:pt x="392" y="373"/>
                  <a:pt x="392" y="373"/>
                </a:cubicBezTo>
                <a:cubicBezTo>
                  <a:pt x="462" y="158"/>
                  <a:pt x="462" y="158"/>
                  <a:pt x="462" y="158"/>
                </a:cubicBezTo>
                <a:cubicBezTo>
                  <a:pt x="550" y="158"/>
                  <a:pt x="550" y="158"/>
                  <a:pt x="550" y="158"/>
                </a:cubicBezTo>
                <a:cubicBezTo>
                  <a:pt x="435" y="495"/>
                  <a:pt x="435" y="495"/>
                  <a:pt x="435" y="495"/>
                </a:cubicBezTo>
                <a:cubicBezTo>
                  <a:pt x="354" y="495"/>
                  <a:pt x="354" y="495"/>
                  <a:pt x="354" y="495"/>
                </a:cubicBezTo>
                <a:cubicBezTo>
                  <a:pt x="274" y="275"/>
                  <a:pt x="274" y="275"/>
                  <a:pt x="274" y="275"/>
                </a:cubicBezTo>
                <a:cubicBezTo>
                  <a:pt x="192" y="495"/>
                  <a:pt x="192" y="495"/>
                  <a:pt x="192" y="495"/>
                </a:cubicBezTo>
                <a:cubicBezTo>
                  <a:pt x="110" y="495"/>
                  <a:pt x="110" y="495"/>
                  <a:pt x="110" y="495"/>
                </a:cubicBezTo>
                <a:lnTo>
                  <a:pt x="0" y="15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2800"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_Turquoi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>
          <a:xfrm>
            <a:off x="742" y="447"/>
            <a:ext cx="12190519" cy="6857167"/>
          </a:xfrm>
          <a:prstGeom prst="rect">
            <a:avLst/>
          </a:prstGeom>
          <a:ln>
            <a:noFill/>
          </a:ln>
        </p:spPr>
      </p:pic>
      <p:cxnSp>
        <p:nvCxnSpPr>
          <p:cNvPr id="9" name="Straight Connector 9"/>
          <p:cNvCxnSpPr/>
          <p:nvPr userDrawn="1"/>
        </p:nvCxnSpPr>
        <p:spPr>
          <a:xfrm>
            <a:off x="1011491" y="-7915"/>
            <a:ext cx="0" cy="2394044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2"/>
          <p:cNvSpPr>
            <a:spLocks noGrp="1"/>
          </p:cNvSpPr>
          <p:nvPr>
            <p:ph type="body" idx="51" hasCustomPrompt="1"/>
          </p:nvPr>
        </p:nvSpPr>
        <p:spPr>
          <a:xfrm rot="16200000">
            <a:off x="-287192" y="1287880"/>
            <a:ext cx="2085771" cy="33236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200151" y="1606551"/>
            <a:ext cx="3621232" cy="831849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2800" b="1">
                <a:solidFill>
                  <a:schemeClr val="bg1"/>
                </a:solidFill>
                <a:latin typeface="Tenorite" pitchFamily="2" charset="0"/>
              </a:defRPr>
            </a:lvl1pPr>
          </a:lstStyle>
          <a:p>
            <a:r>
              <a:rPr lang="en-US"/>
              <a:t>Click to add </a:t>
            </a:r>
            <a:br>
              <a:rPr lang="en-US"/>
            </a:br>
            <a:r>
              <a:rPr lang="en-US"/>
              <a:t>section title</a:t>
            </a:r>
            <a:endParaRPr lang="en-US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52" hasCustomPrompt="1"/>
          </p:nvPr>
        </p:nvSpPr>
        <p:spPr>
          <a:xfrm>
            <a:off x="5352586" y="1606551"/>
            <a:ext cx="8251903" cy="40941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9500" b="0" spc="-300">
                <a:solidFill>
                  <a:schemeClr val="bg1"/>
                </a:solidFill>
                <a:latin typeface="Tenorite" pitchFamily="2" charset="0"/>
              </a:defRPr>
            </a:lvl1pPr>
          </a:lstStyle>
          <a:p>
            <a:pPr lvl="0"/>
            <a:r>
              <a:rPr lang="en-US"/>
              <a:t>##.</a:t>
            </a:r>
            <a:endParaRPr lang="en-US"/>
          </a:p>
        </p:txBody>
      </p:sp>
      <p:sp>
        <p:nvSpPr>
          <p:cNvPr id="7" name="Freeform 5"/>
          <p:cNvSpPr>
            <a:spLocks noEditPoints="1"/>
          </p:cNvSpPr>
          <p:nvPr userDrawn="1"/>
        </p:nvSpPr>
        <p:spPr bwMode="auto">
          <a:xfrm>
            <a:off x="11074082" y="6320972"/>
            <a:ext cx="711519" cy="263491"/>
          </a:xfrm>
          <a:custGeom>
            <a:avLst/>
            <a:gdLst>
              <a:gd name="T0" fmla="*/ 698 w 1799"/>
              <a:gd name="T1" fmla="*/ 158 h 664"/>
              <a:gd name="T2" fmla="*/ 610 w 1799"/>
              <a:gd name="T3" fmla="*/ 496 h 664"/>
              <a:gd name="T4" fmla="*/ 664 w 1799"/>
              <a:gd name="T5" fmla="*/ 7 h 664"/>
              <a:gd name="T6" fmla="*/ 638 w 1799"/>
              <a:gd name="T7" fmla="*/ 105 h 664"/>
              <a:gd name="T8" fmla="*/ 664 w 1799"/>
              <a:gd name="T9" fmla="*/ 7 h 664"/>
              <a:gd name="T10" fmla="*/ 907 w 1799"/>
              <a:gd name="T11" fmla="*/ 491 h 664"/>
              <a:gd name="T12" fmla="*/ 863 w 1799"/>
              <a:gd name="T13" fmla="*/ 664 h 664"/>
              <a:gd name="T14" fmla="*/ 777 w 1799"/>
              <a:gd name="T15" fmla="*/ 158 h 664"/>
              <a:gd name="T16" fmla="*/ 862 w 1799"/>
              <a:gd name="T17" fmla="*/ 205 h 664"/>
              <a:gd name="T18" fmla="*/ 969 w 1799"/>
              <a:gd name="T19" fmla="*/ 151 h 664"/>
              <a:gd name="T20" fmla="*/ 1082 w 1799"/>
              <a:gd name="T21" fmla="*/ 199 h 664"/>
              <a:gd name="T22" fmla="*/ 1131 w 1799"/>
              <a:gd name="T23" fmla="*/ 327 h 664"/>
              <a:gd name="T24" fmla="*/ 1081 w 1799"/>
              <a:gd name="T25" fmla="*/ 455 h 664"/>
              <a:gd name="T26" fmla="*/ 969 w 1799"/>
              <a:gd name="T27" fmla="*/ 503 h 664"/>
              <a:gd name="T28" fmla="*/ 988 w 1799"/>
              <a:gd name="T29" fmla="*/ 414 h 664"/>
              <a:gd name="T30" fmla="*/ 1038 w 1799"/>
              <a:gd name="T31" fmla="*/ 364 h 664"/>
              <a:gd name="T32" fmla="*/ 1038 w 1799"/>
              <a:gd name="T33" fmla="*/ 289 h 664"/>
              <a:gd name="T34" fmla="*/ 988 w 1799"/>
              <a:gd name="T35" fmla="*/ 239 h 664"/>
              <a:gd name="T36" fmla="*/ 915 w 1799"/>
              <a:gd name="T37" fmla="*/ 239 h 664"/>
              <a:gd name="T38" fmla="*/ 865 w 1799"/>
              <a:gd name="T39" fmla="*/ 289 h 664"/>
              <a:gd name="T40" fmla="*/ 865 w 1799"/>
              <a:gd name="T41" fmla="*/ 364 h 664"/>
              <a:gd name="T42" fmla="*/ 915 w 1799"/>
              <a:gd name="T43" fmla="*/ 414 h 664"/>
              <a:gd name="T44" fmla="*/ 1194 w 1799"/>
              <a:gd name="T45" fmla="*/ 158 h 664"/>
              <a:gd name="T46" fmla="*/ 1279 w 1799"/>
              <a:gd name="T47" fmla="*/ 210 h 664"/>
              <a:gd name="T48" fmla="*/ 1372 w 1799"/>
              <a:gd name="T49" fmla="*/ 152 h 664"/>
              <a:gd name="T50" fmla="*/ 1429 w 1799"/>
              <a:gd name="T51" fmla="*/ 165 h 664"/>
              <a:gd name="T52" fmla="*/ 1379 w 1799"/>
              <a:gd name="T53" fmla="*/ 242 h 664"/>
              <a:gd name="T54" fmla="*/ 1299 w 1799"/>
              <a:gd name="T55" fmla="*/ 257 h 664"/>
              <a:gd name="T56" fmla="*/ 1279 w 1799"/>
              <a:gd name="T57" fmla="*/ 496 h 664"/>
              <a:gd name="T58" fmla="*/ 1194 w 1799"/>
              <a:gd name="T59" fmla="*/ 158 h 664"/>
              <a:gd name="T60" fmla="*/ 1549 w 1799"/>
              <a:gd name="T61" fmla="*/ 489 h 664"/>
              <a:gd name="T62" fmla="*/ 1455 w 1799"/>
              <a:gd name="T63" fmla="*/ 395 h 664"/>
              <a:gd name="T64" fmla="*/ 1455 w 1799"/>
              <a:gd name="T65" fmla="*/ 258 h 664"/>
              <a:gd name="T66" fmla="*/ 1549 w 1799"/>
              <a:gd name="T67" fmla="*/ 165 h 664"/>
              <a:gd name="T68" fmla="*/ 1690 w 1799"/>
              <a:gd name="T69" fmla="*/ 165 h 664"/>
              <a:gd name="T70" fmla="*/ 1785 w 1799"/>
              <a:gd name="T71" fmla="*/ 258 h 664"/>
              <a:gd name="T72" fmla="*/ 1785 w 1799"/>
              <a:gd name="T73" fmla="*/ 395 h 664"/>
              <a:gd name="T74" fmla="*/ 1691 w 1799"/>
              <a:gd name="T75" fmla="*/ 489 h 664"/>
              <a:gd name="T76" fmla="*/ 1620 w 1799"/>
              <a:gd name="T77" fmla="*/ 421 h 664"/>
              <a:gd name="T78" fmla="*/ 1686 w 1799"/>
              <a:gd name="T79" fmla="*/ 393 h 664"/>
              <a:gd name="T80" fmla="*/ 1713 w 1799"/>
              <a:gd name="T81" fmla="*/ 326 h 664"/>
              <a:gd name="T82" fmla="*/ 1686 w 1799"/>
              <a:gd name="T83" fmla="*/ 259 h 664"/>
              <a:gd name="T84" fmla="*/ 1620 w 1799"/>
              <a:gd name="T85" fmla="*/ 232 h 664"/>
              <a:gd name="T86" fmla="*/ 1555 w 1799"/>
              <a:gd name="T87" fmla="*/ 259 h 664"/>
              <a:gd name="T88" fmla="*/ 1528 w 1799"/>
              <a:gd name="T89" fmla="*/ 326 h 664"/>
              <a:gd name="T90" fmla="*/ 1555 w 1799"/>
              <a:gd name="T91" fmla="*/ 393 h 664"/>
              <a:gd name="T92" fmla="*/ 1620 w 1799"/>
              <a:gd name="T93" fmla="*/ 421 h 664"/>
              <a:gd name="T94" fmla="*/ 88 w 1799"/>
              <a:gd name="T95" fmla="*/ 158 h 664"/>
              <a:gd name="T96" fmla="*/ 236 w 1799"/>
              <a:gd name="T97" fmla="*/ 158 h 664"/>
              <a:gd name="T98" fmla="*/ 392 w 1799"/>
              <a:gd name="T99" fmla="*/ 373 h 664"/>
              <a:gd name="T100" fmla="*/ 550 w 1799"/>
              <a:gd name="T101" fmla="*/ 158 h 664"/>
              <a:gd name="T102" fmla="*/ 354 w 1799"/>
              <a:gd name="T103" fmla="*/ 495 h 664"/>
              <a:gd name="T104" fmla="*/ 192 w 1799"/>
              <a:gd name="T105" fmla="*/ 495 h 664"/>
              <a:gd name="T106" fmla="*/ 0 w 1799"/>
              <a:gd name="T107" fmla="*/ 158 h 6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799" h="664">
                <a:moveTo>
                  <a:pt x="610" y="158"/>
                </a:moveTo>
                <a:cubicBezTo>
                  <a:pt x="698" y="158"/>
                  <a:pt x="698" y="158"/>
                  <a:pt x="698" y="158"/>
                </a:cubicBezTo>
                <a:cubicBezTo>
                  <a:pt x="698" y="496"/>
                  <a:pt x="698" y="496"/>
                  <a:pt x="698" y="496"/>
                </a:cubicBezTo>
                <a:cubicBezTo>
                  <a:pt x="610" y="496"/>
                  <a:pt x="610" y="496"/>
                  <a:pt x="610" y="496"/>
                </a:cubicBezTo>
                <a:lnTo>
                  <a:pt x="610" y="158"/>
                </a:lnTo>
                <a:close/>
                <a:moveTo>
                  <a:pt x="664" y="7"/>
                </a:moveTo>
                <a:cubicBezTo>
                  <a:pt x="637" y="0"/>
                  <a:pt x="609" y="16"/>
                  <a:pt x="602" y="43"/>
                </a:cubicBezTo>
                <a:cubicBezTo>
                  <a:pt x="595" y="70"/>
                  <a:pt x="611" y="98"/>
                  <a:pt x="638" y="105"/>
                </a:cubicBezTo>
                <a:cubicBezTo>
                  <a:pt x="665" y="112"/>
                  <a:pt x="693" y="96"/>
                  <a:pt x="700" y="69"/>
                </a:cubicBezTo>
                <a:cubicBezTo>
                  <a:pt x="707" y="42"/>
                  <a:pt x="691" y="14"/>
                  <a:pt x="664" y="7"/>
                </a:cubicBezTo>
                <a:close/>
                <a:moveTo>
                  <a:pt x="969" y="503"/>
                </a:moveTo>
                <a:cubicBezTo>
                  <a:pt x="946" y="503"/>
                  <a:pt x="926" y="499"/>
                  <a:pt x="907" y="491"/>
                </a:cubicBezTo>
                <a:cubicBezTo>
                  <a:pt x="889" y="482"/>
                  <a:pt x="874" y="470"/>
                  <a:pt x="863" y="455"/>
                </a:cubicBezTo>
                <a:cubicBezTo>
                  <a:pt x="863" y="664"/>
                  <a:pt x="863" y="664"/>
                  <a:pt x="863" y="664"/>
                </a:cubicBezTo>
                <a:cubicBezTo>
                  <a:pt x="777" y="664"/>
                  <a:pt x="777" y="664"/>
                  <a:pt x="777" y="664"/>
                </a:cubicBezTo>
                <a:cubicBezTo>
                  <a:pt x="777" y="158"/>
                  <a:pt x="777" y="158"/>
                  <a:pt x="777" y="158"/>
                </a:cubicBezTo>
                <a:cubicBezTo>
                  <a:pt x="862" y="158"/>
                  <a:pt x="862" y="158"/>
                  <a:pt x="862" y="158"/>
                </a:cubicBezTo>
                <a:cubicBezTo>
                  <a:pt x="862" y="205"/>
                  <a:pt x="862" y="205"/>
                  <a:pt x="862" y="205"/>
                </a:cubicBezTo>
                <a:cubicBezTo>
                  <a:pt x="874" y="188"/>
                  <a:pt x="888" y="175"/>
                  <a:pt x="907" y="166"/>
                </a:cubicBezTo>
                <a:cubicBezTo>
                  <a:pt x="925" y="156"/>
                  <a:pt x="946" y="151"/>
                  <a:pt x="969" y="151"/>
                </a:cubicBezTo>
                <a:cubicBezTo>
                  <a:pt x="990" y="151"/>
                  <a:pt x="1010" y="155"/>
                  <a:pt x="1030" y="163"/>
                </a:cubicBezTo>
                <a:cubicBezTo>
                  <a:pt x="1050" y="172"/>
                  <a:pt x="1067" y="183"/>
                  <a:pt x="1082" y="199"/>
                </a:cubicBezTo>
                <a:cubicBezTo>
                  <a:pt x="1097" y="214"/>
                  <a:pt x="1109" y="233"/>
                  <a:pt x="1118" y="254"/>
                </a:cubicBezTo>
                <a:cubicBezTo>
                  <a:pt x="1127" y="276"/>
                  <a:pt x="1131" y="300"/>
                  <a:pt x="1131" y="327"/>
                </a:cubicBezTo>
                <a:cubicBezTo>
                  <a:pt x="1131" y="354"/>
                  <a:pt x="1127" y="378"/>
                  <a:pt x="1118" y="400"/>
                </a:cubicBezTo>
                <a:cubicBezTo>
                  <a:pt x="1108" y="421"/>
                  <a:pt x="1096" y="440"/>
                  <a:pt x="1081" y="455"/>
                </a:cubicBezTo>
                <a:cubicBezTo>
                  <a:pt x="1066" y="471"/>
                  <a:pt x="1049" y="482"/>
                  <a:pt x="1030" y="491"/>
                </a:cubicBezTo>
                <a:cubicBezTo>
                  <a:pt x="1010" y="499"/>
                  <a:pt x="990" y="503"/>
                  <a:pt x="969" y="503"/>
                </a:cubicBezTo>
                <a:close/>
                <a:moveTo>
                  <a:pt x="952" y="421"/>
                </a:moveTo>
                <a:cubicBezTo>
                  <a:pt x="965" y="421"/>
                  <a:pt x="977" y="419"/>
                  <a:pt x="988" y="414"/>
                </a:cubicBezTo>
                <a:cubicBezTo>
                  <a:pt x="999" y="409"/>
                  <a:pt x="1009" y="402"/>
                  <a:pt x="1018" y="394"/>
                </a:cubicBezTo>
                <a:cubicBezTo>
                  <a:pt x="1026" y="385"/>
                  <a:pt x="1033" y="375"/>
                  <a:pt x="1038" y="364"/>
                </a:cubicBezTo>
                <a:cubicBezTo>
                  <a:pt x="1043" y="352"/>
                  <a:pt x="1045" y="340"/>
                  <a:pt x="1045" y="326"/>
                </a:cubicBezTo>
                <a:cubicBezTo>
                  <a:pt x="1045" y="313"/>
                  <a:pt x="1043" y="301"/>
                  <a:pt x="1038" y="289"/>
                </a:cubicBezTo>
                <a:cubicBezTo>
                  <a:pt x="1033" y="278"/>
                  <a:pt x="1026" y="268"/>
                  <a:pt x="1018" y="259"/>
                </a:cubicBezTo>
                <a:cubicBezTo>
                  <a:pt x="1009" y="251"/>
                  <a:pt x="999" y="244"/>
                  <a:pt x="988" y="239"/>
                </a:cubicBezTo>
                <a:cubicBezTo>
                  <a:pt x="977" y="234"/>
                  <a:pt x="965" y="231"/>
                  <a:pt x="952" y="231"/>
                </a:cubicBezTo>
                <a:cubicBezTo>
                  <a:pt x="938" y="231"/>
                  <a:pt x="926" y="234"/>
                  <a:pt x="915" y="239"/>
                </a:cubicBezTo>
                <a:cubicBezTo>
                  <a:pt x="903" y="244"/>
                  <a:pt x="893" y="251"/>
                  <a:pt x="885" y="259"/>
                </a:cubicBezTo>
                <a:cubicBezTo>
                  <a:pt x="877" y="268"/>
                  <a:pt x="870" y="278"/>
                  <a:pt x="865" y="289"/>
                </a:cubicBezTo>
                <a:cubicBezTo>
                  <a:pt x="860" y="301"/>
                  <a:pt x="858" y="313"/>
                  <a:pt x="858" y="326"/>
                </a:cubicBezTo>
                <a:cubicBezTo>
                  <a:pt x="858" y="340"/>
                  <a:pt x="860" y="352"/>
                  <a:pt x="865" y="364"/>
                </a:cubicBezTo>
                <a:cubicBezTo>
                  <a:pt x="870" y="375"/>
                  <a:pt x="877" y="385"/>
                  <a:pt x="885" y="394"/>
                </a:cubicBezTo>
                <a:cubicBezTo>
                  <a:pt x="893" y="402"/>
                  <a:pt x="903" y="409"/>
                  <a:pt x="915" y="414"/>
                </a:cubicBezTo>
                <a:cubicBezTo>
                  <a:pt x="926" y="419"/>
                  <a:pt x="938" y="421"/>
                  <a:pt x="952" y="421"/>
                </a:cubicBezTo>
                <a:close/>
                <a:moveTo>
                  <a:pt x="1194" y="158"/>
                </a:moveTo>
                <a:cubicBezTo>
                  <a:pt x="1279" y="158"/>
                  <a:pt x="1279" y="158"/>
                  <a:pt x="1279" y="158"/>
                </a:cubicBezTo>
                <a:cubicBezTo>
                  <a:pt x="1279" y="210"/>
                  <a:pt x="1279" y="210"/>
                  <a:pt x="1279" y="210"/>
                </a:cubicBezTo>
                <a:cubicBezTo>
                  <a:pt x="1287" y="190"/>
                  <a:pt x="1299" y="175"/>
                  <a:pt x="1315" y="166"/>
                </a:cubicBezTo>
                <a:cubicBezTo>
                  <a:pt x="1331" y="157"/>
                  <a:pt x="1350" y="152"/>
                  <a:pt x="1372" y="152"/>
                </a:cubicBezTo>
                <a:cubicBezTo>
                  <a:pt x="1383" y="152"/>
                  <a:pt x="1394" y="153"/>
                  <a:pt x="1403" y="156"/>
                </a:cubicBezTo>
                <a:cubicBezTo>
                  <a:pt x="1413" y="158"/>
                  <a:pt x="1422" y="161"/>
                  <a:pt x="1429" y="165"/>
                </a:cubicBezTo>
                <a:cubicBezTo>
                  <a:pt x="1397" y="250"/>
                  <a:pt x="1397" y="250"/>
                  <a:pt x="1397" y="250"/>
                </a:cubicBezTo>
                <a:cubicBezTo>
                  <a:pt x="1393" y="247"/>
                  <a:pt x="1387" y="244"/>
                  <a:pt x="1379" y="242"/>
                </a:cubicBezTo>
                <a:cubicBezTo>
                  <a:pt x="1371" y="239"/>
                  <a:pt x="1362" y="238"/>
                  <a:pt x="1352" y="238"/>
                </a:cubicBezTo>
                <a:cubicBezTo>
                  <a:pt x="1330" y="238"/>
                  <a:pt x="1313" y="244"/>
                  <a:pt x="1299" y="257"/>
                </a:cubicBezTo>
                <a:cubicBezTo>
                  <a:pt x="1286" y="269"/>
                  <a:pt x="1279" y="289"/>
                  <a:pt x="1279" y="318"/>
                </a:cubicBezTo>
                <a:cubicBezTo>
                  <a:pt x="1279" y="496"/>
                  <a:pt x="1279" y="496"/>
                  <a:pt x="1279" y="496"/>
                </a:cubicBezTo>
                <a:cubicBezTo>
                  <a:pt x="1194" y="496"/>
                  <a:pt x="1194" y="496"/>
                  <a:pt x="1194" y="496"/>
                </a:cubicBezTo>
                <a:lnTo>
                  <a:pt x="1194" y="158"/>
                </a:lnTo>
                <a:close/>
                <a:moveTo>
                  <a:pt x="1620" y="503"/>
                </a:moveTo>
                <a:cubicBezTo>
                  <a:pt x="1594" y="503"/>
                  <a:pt x="1571" y="498"/>
                  <a:pt x="1549" y="489"/>
                </a:cubicBezTo>
                <a:cubicBezTo>
                  <a:pt x="1527" y="480"/>
                  <a:pt x="1508" y="467"/>
                  <a:pt x="1492" y="451"/>
                </a:cubicBezTo>
                <a:cubicBezTo>
                  <a:pt x="1476" y="435"/>
                  <a:pt x="1464" y="416"/>
                  <a:pt x="1455" y="395"/>
                </a:cubicBezTo>
                <a:cubicBezTo>
                  <a:pt x="1446" y="374"/>
                  <a:pt x="1441" y="351"/>
                  <a:pt x="1441" y="327"/>
                </a:cubicBezTo>
                <a:cubicBezTo>
                  <a:pt x="1441" y="303"/>
                  <a:pt x="1446" y="280"/>
                  <a:pt x="1455" y="258"/>
                </a:cubicBezTo>
                <a:cubicBezTo>
                  <a:pt x="1464" y="237"/>
                  <a:pt x="1476" y="218"/>
                  <a:pt x="1492" y="202"/>
                </a:cubicBezTo>
                <a:cubicBezTo>
                  <a:pt x="1508" y="187"/>
                  <a:pt x="1527" y="174"/>
                  <a:pt x="1549" y="165"/>
                </a:cubicBezTo>
                <a:cubicBezTo>
                  <a:pt x="1571" y="156"/>
                  <a:pt x="1594" y="151"/>
                  <a:pt x="1620" y="151"/>
                </a:cubicBezTo>
                <a:cubicBezTo>
                  <a:pt x="1645" y="151"/>
                  <a:pt x="1668" y="156"/>
                  <a:pt x="1690" y="165"/>
                </a:cubicBezTo>
                <a:cubicBezTo>
                  <a:pt x="1712" y="174"/>
                  <a:pt x="1731" y="187"/>
                  <a:pt x="1747" y="202"/>
                </a:cubicBezTo>
                <a:cubicBezTo>
                  <a:pt x="1763" y="218"/>
                  <a:pt x="1776" y="237"/>
                  <a:pt x="1785" y="258"/>
                </a:cubicBezTo>
                <a:cubicBezTo>
                  <a:pt x="1794" y="280"/>
                  <a:pt x="1799" y="303"/>
                  <a:pt x="1799" y="327"/>
                </a:cubicBezTo>
                <a:cubicBezTo>
                  <a:pt x="1799" y="351"/>
                  <a:pt x="1794" y="374"/>
                  <a:pt x="1785" y="395"/>
                </a:cubicBezTo>
                <a:cubicBezTo>
                  <a:pt x="1776" y="416"/>
                  <a:pt x="1763" y="435"/>
                  <a:pt x="1747" y="451"/>
                </a:cubicBezTo>
                <a:cubicBezTo>
                  <a:pt x="1731" y="467"/>
                  <a:pt x="1713" y="480"/>
                  <a:pt x="1691" y="489"/>
                </a:cubicBezTo>
                <a:cubicBezTo>
                  <a:pt x="1669" y="498"/>
                  <a:pt x="1645" y="503"/>
                  <a:pt x="1620" y="503"/>
                </a:cubicBezTo>
                <a:close/>
                <a:moveTo>
                  <a:pt x="1620" y="421"/>
                </a:moveTo>
                <a:cubicBezTo>
                  <a:pt x="1633" y="421"/>
                  <a:pt x="1645" y="418"/>
                  <a:pt x="1657" y="413"/>
                </a:cubicBezTo>
                <a:cubicBezTo>
                  <a:pt x="1668" y="408"/>
                  <a:pt x="1678" y="402"/>
                  <a:pt x="1686" y="393"/>
                </a:cubicBezTo>
                <a:cubicBezTo>
                  <a:pt x="1694" y="385"/>
                  <a:pt x="1701" y="375"/>
                  <a:pt x="1706" y="364"/>
                </a:cubicBezTo>
                <a:cubicBezTo>
                  <a:pt x="1711" y="352"/>
                  <a:pt x="1713" y="340"/>
                  <a:pt x="1713" y="326"/>
                </a:cubicBezTo>
                <a:cubicBezTo>
                  <a:pt x="1713" y="313"/>
                  <a:pt x="1711" y="301"/>
                  <a:pt x="1706" y="289"/>
                </a:cubicBezTo>
                <a:cubicBezTo>
                  <a:pt x="1701" y="278"/>
                  <a:pt x="1694" y="268"/>
                  <a:pt x="1686" y="259"/>
                </a:cubicBezTo>
                <a:cubicBezTo>
                  <a:pt x="1678" y="251"/>
                  <a:pt x="1668" y="244"/>
                  <a:pt x="1657" y="239"/>
                </a:cubicBezTo>
                <a:cubicBezTo>
                  <a:pt x="1645" y="234"/>
                  <a:pt x="1633" y="232"/>
                  <a:pt x="1620" y="232"/>
                </a:cubicBezTo>
                <a:cubicBezTo>
                  <a:pt x="1607" y="232"/>
                  <a:pt x="1595" y="234"/>
                  <a:pt x="1584" y="239"/>
                </a:cubicBezTo>
                <a:cubicBezTo>
                  <a:pt x="1573" y="244"/>
                  <a:pt x="1563" y="251"/>
                  <a:pt x="1555" y="259"/>
                </a:cubicBezTo>
                <a:cubicBezTo>
                  <a:pt x="1546" y="268"/>
                  <a:pt x="1540" y="278"/>
                  <a:pt x="1535" y="289"/>
                </a:cubicBezTo>
                <a:cubicBezTo>
                  <a:pt x="1530" y="301"/>
                  <a:pt x="1528" y="313"/>
                  <a:pt x="1528" y="326"/>
                </a:cubicBezTo>
                <a:cubicBezTo>
                  <a:pt x="1528" y="340"/>
                  <a:pt x="1530" y="352"/>
                  <a:pt x="1535" y="364"/>
                </a:cubicBezTo>
                <a:cubicBezTo>
                  <a:pt x="1540" y="375"/>
                  <a:pt x="1546" y="385"/>
                  <a:pt x="1555" y="393"/>
                </a:cubicBezTo>
                <a:cubicBezTo>
                  <a:pt x="1563" y="402"/>
                  <a:pt x="1573" y="408"/>
                  <a:pt x="1584" y="413"/>
                </a:cubicBezTo>
                <a:cubicBezTo>
                  <a:pt x="1595" y="418"/>
                  <a:pt x="1607" y="421"/>
                  <a:pt x="1620" y="421"/>
                </a:cubicBezTo>
                <a:close/>
                <a:moveTo>
                  <a:pt x="0" y="158"/>
                </a:moveTo>
                <a:cubicBezTo>
                  <a:pt x="88" y="158"/>
                  <a:pt x="88" y="158"/>
                  <a:pt x="88" y="158"/>
                </a:cubicBezTo>
                <a:cubicBezTo>
                  <a:pt x="156" y="373"/>
                  <a:pt x="156" y="373"/>
                  <a:pt x="156" y="373"/>
                </a:cubicBezTo>
                <a:cubicBezTo>
                  <a:pt x="236" y="158"/>
                  <a:pt x="236" y="158"/>
                  <a:pt x="236" y="158"/>
                </a:cubicBezTo>
                <a:cubicBezTo>
                  <a:pt x="313" y="158"/>
                  <a:pt x="313" y="158"/>
                  <a:pt x="313" y="158"/>
                </a:cubicBezTo>
                <a:cubicBezTo>
                  <a:pt x="392" y="373"/>
                  <a:pt x="392" y="373"/>
                  <a:pt x="392" y="373"/>
                </a:cubicBezTo>
                <a:cubicBezTo>
                  <a:pt x="462" y="158"/>
                  <a:pt x="462" y="158"/>
                  <a:pt x="462" y="158"/>
                </a:cubicBezTo>
                <a:cubicBezTo>
                  <a:pt x="550" y="158"/>
                  <a:pt x="550" y="158"/>
                  <a:pt x="550" y="158"/>
                </a:cubicBezTo>
                <a:cubicBezTo>
                  <a:pt x="435" y="495"/>
                  <a:pt x="435" y="495"/>
                  <a:pt x="435" y="495"/>
                </a:cubicBezTo>
                <a:cubicBezTo>
                  <a:pt x="354" y="495"/>
                  <a:pt x="354" y="495"/>
                  <a:pt x="354" y="495"/>
                </a:cubicBezTo>
                <a:cubicBezTo>
                  <a:pt x="274" y="275"/>
                  <a:pt x="274" y="275"/>
                  <a:pt x="274" y="275"/>
                </a:cubicBezTo>
                <a:cubicBezTo>
                  <a:pt x="192" y="495"/>
                  <a:pt x="192" y="495"/>
                  <a:pt x="192" y="495"/>
                </a:cubicBezTo>
                <a:cubicBezTo>
                  <a:pt x="110" y="495"/>
                  <a:pt x="110" y="495"/>
                  <a:pt x="110" y="495"/>
                </a:cubicBezTo>
                <a:lnTo>
                  <a:pt x="0" y="15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2800"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_Surfer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2" descr="Imagen 2"/>
          <p:cNvPicPr>
            <a:picLocks noChangeAspect="1"/>
          </p:cNvPicPr>
          <p:nvPr userDrawn="1"/>
        </p:nvPicPr>
        <p:blipFill>
          <a:blip r:embed="rId2" cstate="email"/>
          <a:srcRect/>
          <a:stretch>
            <a:fillRect/>
          </a:stretch>
        </p:blipFill>
        <p:spPr>
          <a:xfrm>
            <a:off x="0" y="-3"/>
            <a:ext cx="12193589" cy="685800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5" name="Rectángulo 7"/>
          <p:cNvSpPr/>
          <p:nvPr userDrawn="1"/>
        </p:nvSpPr>
        <p:spPr>
          <a:xfrm>
            <a:off x="-1" y="0"/>
            <a:ext cx="12193591" cy="6858000"/>
          </a:xfrm>
          <a:prstGeom prst="rect">
            <a:avLst/>
          </a:prstGeom>
          <a:gradFill>
            <a:gsLst>
              <a:gs pos="0">
                <a:srgbClr val="000000">
                  <a:alpha val="21000"/>
                </a:srgbClr>
              </a:gs>
              <a:gs pos="100000">
                <a:srgbClr val="000000">
                  <a:alpha val="40146"/>
                </a:srgbClr>
              </a:gs>
            </a:gsLst>
            <a:lin ang="10800000"/>
          </a:gradFill>
          <a:ln w="12700">
            <a:noFill/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sz="2800"/>
          </a:p>
        </p:txBody>
      </p:sp>
      <p:cxnSp>
        <p:nvCxnSpPr>
          <p:cNvPr id="9" name="Straight Connector 9"/>
          <p:cNvCxnSpPr/>
          <p:nvPr userDrawn="1"/>
        </p:nvCxnSpPr>
        <p:spPr>
          <a:xfrm>
            <a:off x="1011491" y="-7915"/>
            <a:ext cx="0" cy="2394044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/>
          <p:cNvSpPr>
            <a:spLocks noGrp="1"/>
          </p:cNvSpPr>
          <p:nvPr>
            <p:ph type="body" idx="51" hasCustomPrompt="1"/>
          </p:nvPr>
        </p:nvSpPr>
        <p:spPr>
          <a:xfrm rot="16200000">
            <a:off x="-287192" y="1287880"/>
            <a:ext cx="2085771" cy="33236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200151" y="1606551"/>
            <a:ext cx="3621232" cy="831849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2800" b="1">
                <a:solidFill>
                  <a:schemeClr val="bg1"/>
                </a:solidFill>
                <a:latin typeface="Tenorite" pitchFamily="2" charset="0"/>
              </a:defRPr>
            </a:lvl1pPr>
          </a:lstStyle>
          <a:p>
            <a:r>
              <a:rPr lang="en-US"/>
              <a:t>Click to add </a:t>
            </a:r>
            <a:br>
              <a:rPr lang="en-US"/>
            </a:br>
            <a:r>
              <a:rPr lang="en-US"/>
              <a:t>section title</a:t>
            </a:r>
            <a:endParaRPr lang="en-US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52" hasCustomPrompt="1"/>
          </p:nvPr>
        </p:nvSpPr>
        <p:spPr>
          <a:xfrm>
            <a:off x="5352586" y="1606551"/>
            <a:ext cx="8251903" cy="40941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9500" b="0" spc="-300">
                <a:solidFill>
                  <a:schemeClr val="bg1"/>
                </a:solidFill>
                <a:latin typeface="Tenorite" pitchFamily="2" charset="0"/>
              </a:defRPr>
            </a:lvl1pPr>
          </a:lstStyle>
          <a:p>
            <a:pPr lvl="0"/>
            <a:r>
              <a:rPr lang="en-US"/>
              <a:t>##.</a:t>
            </a:r>
            <a:endParaRPr lang="en-US"/>
          </a:p>
        </p:txBody>
      </p:sp>
      <p:sp>
        <p:nvSpPr>
          <p:cNvPr id="6" name="Freeform 5"/>
          <p:cNvSpPr>
            <a:spLocks noEditPoints="1"/>
          </p:cNvSpPr>
          <p:nvPr userDrawn="1"/>
        </p:nvSpPr>
        <p:spPr bwMode="auto">
          <a:xfrm>
            <a:off x="11074082" y="6320972"/>
            <a:ext cx="711519" cy="263491"/>
          </a:xfrm>
          <a:custGeom>
            <a:avLst/>
            <a:gdLst>
              <a:gd name="T0" fmla="*/ 698 w 1799"/>
              <a:gd name="T1" fmla="*/ 158 h 664"/>
              <a:gd name="T2" fmla="*/ 610 w 1799"/>
              <a:gd name="T3" fmla="*/ 496 h 664"/>
              <a:gd name="T4" fmla="*/ 664 w 1799"/>
              <a:gd name="T5" fmla="*/ 7 h 664"/>
              <a:gd name="T6" fmla="*/ 638 w 1799"/>
              <a:gd name="T7" fmla="*/ 105 h 664"/>
              <a:gd name="T8" fmla="*/ 664 w 1799"/>
              <a:gd name="T9" fmla="*/ 7 h 664"/>
              <a:gd name="T10" fmla="*/ 907 w 1799"/>
              <a:gd name="T11" fmla="*/ 491 h 664"/>
              <a:gd name="T12" fmla="*/ 863 w 1799"/>
              <a:gd name="T13" fmla="*/ 664 h 664"/>
              <a:gd name="T14" fmla="*/ 777 w 1799"/>
              <a:gd name="T15" fmla="*/ 158 h 664"/>
              <a:gd name="T16" fmla="*/ 862 w 1799"/>
              <a:gd name="T17" fmla="*/ 205 h 664"/>
              <a:gd name="T18" fmla="*/ 969 w 1799"/>
              <a:gd name="T19" fmla="*/ 151 h 664"/>
              <a:gd name="T20" fmla="*/ 1082 w 1799"/>
              <a:gd name="T21" fmla="*/ 199 h 664"/>
              <a:gd name="T22" fmla="*/ 1131 w 1799"/>
              <a:gd name="T23" fmla="*/ 327 h 664"/>
              <a:gd name="T24" fmla="*/ 1081 w 1799"/>
              <a:gd name="T25" fmla="*/ 455 h 664"/>
              <a:gd name="T26" fmla="*/ 969 w 1799"/>
              <a:gd name="T27" fmla="*/ 503 h 664"/>
              <a:gd name="T28" fmla="*/ 988 w 1799"/>
              <a:gd name="T29" fmla="*/ 414 h 664"/>
              <a:gd name="T30" fmla="*/ 1038 w 1799"/>
              <a:gd name="T31" fmla="*/ 364 h 664"/>
              <a:gd name="T32" fmla="*/ 1038 w 1799"/>
              <a:gd name="T33" fmla="*/ 289 h 664"/>
              <a:gd name="T34" fmla="*/ 988 w 1799"/>
              <a:gd name="T35" fmla="*/ 239 h 664"/>
              <a:gd name="T36" fmla="*/ 915 w 1799"/>
              <a:gd name="T37" fmla="*/ 239 h 664"/>
              <a:gd name="T38" fmla="*/ 865 w 1799"/>
              <a:gd name="T39" fmla="*/ 289 h 664"/>
              <a:gd name="T40" fmla="*/ 865 w 1799"/>
              <a:gd name="T41" fmla="*/ 364 h 664"/>
              <a:gd name="T42" fmla="*/ 915 w 1799"/>
              <a:gd name="T43" fmla="*/ 414 h 664"/>
              <a:gd name="T44" fmla="*/ 1194 w 1799"/>
              <a:gd name="T45" fmla="*/ 158 h 664"/>
              <a:gd name="T46" fmla="*/ 1279 w 1799"/>
              <a:gd name="T47" fmla="*/ 210 h 664"/>
              <a:gd name="T48" fmla="*/ 1372 w 1799"/>
              <a:gd name="T49" fmla="*/ 152 h 664"/>
              <a:gd name="T50" fmla="*/ 1429 w 1799"/>
              <a:gd name="T51" fmla="*/ 165 h 664"/>
              <a:gd name="T52" fmla="*/ 1379 w 1799"/>
              <a:gd name="T53" fmla="*/ 242 h 664"/>
              <a:gd name="T54" fmla="*/ 1299 w 1799"/>
              <a:gd name="T55" fmla="*/ 257 h 664"/>
              <a:gd name="T56" fmla="*/ 1279 w 1799"/>
              <a:gd name="T57" fmla="*/ 496 h 664"/>
              <a:gd name="T58" fmla="*/ 1194 w 1799"/>
              <a:gd name="T59" fmla="*/ 158 h 664"/>
              <a:gd name="T60" fmla="*/ 1549 w 1799"/>
              <a:gd name="T61" fmla="*/ 489 h 664"/>
              <a:gd name="T62" fmla="*/ 1455 w 1799"/>
              <a:gd name="T63" fmla="*/ 395 h 664"/>
              <a:gd name="T64" fmla="*/ 1455 w 1799"/>
              <a:gd name="T65" fmla="*/ 258 h 664"/>
              <a:gd name="T66" fmla="*/ 1549 w 1799"/>
              <a:gd name="T67" fmla="*/ 165 h 664"/>
              <a:gd name="T68" fmla="*/ 1690 w 1799"/>
              <a:gd name="T69" fmla="*/ 165 h 664"/>
              <a:gd name="T70" fmla="*/ 1785 w 1799"/>
              <a:gd name="T71" fmla="*/ 258 h 664"/>
              <a:gd name="T72" fmla="*/ 1785 w 1799"/>
              <a:gd name="T73" fmla="*/ 395 h 664"/>
              <a:gd name="T74" fmla="*/ 1691 w 1799"/>
              <a:gd name="T75" fmla="*/ 489 h 664"/>
              <a:gd name="T76" fmla="*/ 1620 w 1799"/>
              <a:gd name="T77" fmla="*/ 421 h 664"/>
              <a:gd name="T78" fmla="*/ 1686 w 1799"/>
              <a:gd name="T79" fmla="*/ 393 h 664"/>
              <a:gd name="T80" fmla="*/ 1713 w 1799"/>
              <a:gd name="T81" fmla="*/ 326 h 664"/>
              <a:gd name="T82" fmla="*/ 1686 w 1799"/>
              <a:gd name="T83" fmla="*/ 259 h 664"/>
              <a:gd name="T84" fmla="*/ 1620 w 1799"/>
              <a:gd name="T85" fmla="*/ 232 h 664"/>
              <a:gd name="T86" fmla="*/ 1555 w 1799"/>
              <a:gd name="T87" fmla="*/ 259 h 664"/>
              <a:gd name="T88" fmla="*/ 1528 w 1799"/>
              <a:gd name="T89" fmla="*/ 326 h 664"/>
              <a:gd name="T90" fmla="*/ 1555 w 1799"/>
              <a:gd name="T91" fmla="*/ 393 h 664"/>
              <a:gd name="T92" fmla="*/ 1620 w 1799"/>
              <a:gd name="T93" fmla="*/ 421 h 664"/>
              <a:gd name="T94" fmla="*/ 88 w 1799"/>
              <a:gd name="T95" fmla="*/ 158 h 664"/>
              <a:gd name="T96" fmla="*/ 236 w 1799"/>
              <a:gd name="T97" fmla="*/ 158 h 664"/>
              <a:gd name="T98" fmla="*/ 392 w 1799"/>
              <a:gd name="T99" fmla="*/ 373 h 664"/>
              <a:gd name="T100" fmla="*/ 550 w 1799"/>
              <a:gd name="T101" fmla="*/ 158 h 664"/>
              <a:gd name="T102" fmla="*/ 354 w 1799"/>
              <a:gd name="T103" fmla="*/ 495 h 664"/>
              <a:gd name="T104" fmla="*/ 192 w 1799"/>
              <a:gd name="T105" fmla="*/ 495 h 664"/>
              <a:gd name="T106" fmla="*/ 0 w 1799"/>
              <a:gd name="T107" fmla="*/ 158 h 6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799" h="664">
                <a:moveTo>
                  <a:pt x="610" y="158"/>
                </a:moveTo>
                <a:cubicBezTo>
                  <a:pt x="698" y="158"/>
                  <a:pt x="698" y="158"/>
                  <a:pt x="698" y="158"/>
                </a:cubicBezTo>
                <a:cubicBezTo>
                  <a:pt x="698" y="496"/>
                  <a:pt x="698" y="496"/>
                  <a:pt x="698" y="496"/>
                </a:cubicBezTo>
                <a:cubicBezTo>
                  <a:pt x="610" y="496"/>
                  <a:pt x="610" y="496"/>
                  <a:pt x="610" y="496"/>
                </a:cubicBezTo>
                <a:lnTo>
                  <a:pt x="610" y="158"/>
                </a:lnTo>
                <a:close/>
                <a:moveTo>
                  <a:pt x="664" y="7"/>
                </a:moveTo>
                <a:cubicBezTo>
                  <a:pt x="637" y="0"/>
                  <a:pt x="609" y="16"/>
                  <a:pt x="602" y="43"/>
                </a:cubicBezTo>
                <a:cubicBezTo>
                  <a:pt x="595" y="70"/>
                  <a:pt x="611" y="98"/>
                  <a:pt x="638" y="105"/>
                </a:cubicBezTo>
                <a:cubicBezTo>
                  <a:pt x="665" y="112"/>
                  <a:pt x="693" y="96"/>
                  <a:pt x="700" y="69"/>
                </a:cubicBezTo>
                <a:cubicBezTo>
                  <a:pt x="707" y="42"/>
                  <a:pt x="691" y="14"/>
                  <a:pt x="664" y="7"/>
                </a:cubicBezTo>
                <a:close/>
                <a:moveTo>
                  <a:pt x="969" y="503"/>
                </a:moveTo>
                <a:cubicBezTo>
                  <a:pt x="946" y="503"/>
                  <a:pt x="926" y="499"/>
                  <a:pt x="907" y="491"/>
                </a:cubicBezTo>
                <a:cubicBezTo>
                  <a:pt x="889" y="482"/>
                  <a:pt x="874" y="470"/>
                  <a:pt x="863" y="455"/>
                </a:cubicBezTo>
                <a:cubicBezTo>
                  <a:pt x="863" y="664"/>
                  <a:pt x="863" y="664"/>
                  <a:pt x="863" y="664"/>
                </a:cubicBezTo>
                <a:cubicBezTo>
                  <a:pt x="777" y="664"/>
                  <a:pt x="777" y="664"/>
                  <a:pt x="777" y="664"/>
                </a:cubicBezTo>
                <a:cubicBezTo>
                  <a:pt x="777" y="158"/>
                  <a:pt x="777" y="158"/>
                  <a:pt x="777" y="158"/>
                </a:cubicBezTo>
                <a:cubicBezTo>
                  <a:pt x="862" y="158"/>
                  <a:pt x="862" y="158"/>
                  <a:pt x="862" y="158"/>
                </a:cubicBezTo>
                <a:cubicBezTo>
                  <a:pt x="862" y="205"/>
                  <a:pt x="862" y="205"/>
                  <a:pt x="862" y="205"/>
                </a:cubicBezTo>
                <a:cubicBezTo>
                  <a:pt x="874" y="188"/>
                  <a:pt x="888" y="175"/>
                  <a:pt x="907" y="166"/>
                </a:cubicBezTo>
                <a:cubicBezTo>
                  <a:pt x="925" y="156"/>
                  <a:pt x="946" y="151"/>
                  <a:pt x="969" y="151"/>
                </a:cubicBezTo>
                <a:cubicBezTo>
                  <a:pt x="990" y="151"/>
                  <a:pt x="1010" y="155"/>
                  <a:pt x="1030" y="163"/>
                </a:cubicBezTo>
                <a:cubicBezTo>
                  <a:pt x="1050" y="172"/>
                  <a:pt x="1067" y="183"/>
                  <a:pt x="1082" y="199"/>
                </a:cubicBezTo>
                <a:cubicBezTo>
                  <a:pt x="1097" y="214"/>
                  <a:pt x="1109" y="233"/>
                  <a:pt x="1118" y="254"/>
                </a:cubicBezTo>
                <a:cubicBezTo>
                  <a:pt x="1127" y="276"/>
                  <a:pt x="1131" y="300"/>
                  <a:pt x="1131" y="327"/>
                </a:cubicBezTo>
                <a:cubicBezTo>
                  <a:pt x="1131" y="354"/>
                  <a:pt x="1127" y="378"/>
                  <a:pt x="1118" y="400"/>
                </a:cubicBezTo>
                <a:cubicBezTo>
                  <a:pt x="1108" y="421"/>
                  <a:pt x="1096" y="440"/>
                  <a:pt x="1081" y="455"/>
                </a:cubicBezTo>
                <a:cubicBezTo>
                  <a:pt x="1066" y="471"/>
                  <a:pt x="1049" y="482"/>
                  <a:pt x="1030" y="491"/>
                </a:cubicBezTo>
                <a:cubicBezTo>
                  <a:pt x="1010" y="499"/>
                  <a:pt x="990" y="503"/>
                  <a:pt x="969" y="503"/>
                </a:cubicBezTo>
                <a:close/>
                <a:moveTo>
                  <a:pt x="952" y="421"/>
                </a:moveTo>
                <a:cubicBezTo>
                  <a:pt x="965" y="421"/>
                  <a:pt x="977" y="419"/>
                  <a:pt x="988" y="414"/>
                </a:cubicBezTo>
                <a:cubicBezTo>
                  <a:pt x="999" y="409"/>
                  <a:pt x="1009" y="402"/>
                  <a:pt x="1018" y="394"/>
                </a:cubicBezTo>
                <a:cubicBezTo>
                  <a:pt x="1026" y="385"/>
                  <a:pt x="1033" y="375"/>
                  <a:pt x="1038" y="364"/>
                </a:cubicBezTo>
                <a:cubicBezTo>
                  <a:pt x="1043" y="352"/>
                  <a:pt x="1045" y="340"/>
                  <a:pt x="1045" y="326"/>
                </a:cubicBezTo>
                <a:cubicBezTo>
                  <a:pt x="1045" y="313"/>
                  <a:pt x="1043" y="301"/>
                  <a:pt x="1038" y="289"/>
                </a:cubicBezTo>
                <a:cubicBezTo>
                  <a:pt x="1033" y="278"/>
                  <a:pt x="1026" y="268"/>
                  <a:pt x="1018" y="259"/>
                </a:cubicBezTo>
                <a:cubicBezTo>
                  <a:pt x="1009" y="251"/>
                  <a:pt x="999" y="244"/>
                  <a:pt x="988" y="239"/>
                </a:cubicBezTo>
                <a:cubicBezTo>
                  <a:pt x="977" y="234"/>
                  <a:pt x="965" y="231"/>
                  <a:pt x="952" y="231"/>
                </a:cubicBezTo>
                <a:cubicBezTo>
                  <a:pt x="938" y="231"/>
                  <a:pt x="926" y="234"/>
                  <a:pt x="915" y="239"/>
                </a:cubicBezTo>
                <a:cubicBezTo>
                  <a:pt x="903" y="244"/>
                  <a:pt x="893" y="251"/>
                  <a:pt x="885" y="259"/>
                </a:cubicBezTo>
                <a:cubicBezTo>
                  <a:pt x="877" y="268"/>
                  <a:pt x="870" y="278"/>
                  <a:pt x="865" y="289"/>
                </a:cubicBezTo>
                <a:cubicBezTo>
                  <a:pt x="860" y="301"/>
                  <a:pt x="858" y="313"/>
                  <a:pt x="858" y="326"/>
                </a:cubicBezTo>
                <a:cubicBezTo>
                  <a:pt x="858" y="340"/>
                  <a:pt x="860" y="352"/>
                  <a:pt x="865" y="364"/>
                </a:cubicBezTo>
                <a:cubicBezTo>
                  <a:pt x="870" y="375"/>
                  <a:pt x="877" y="385"/>
                  <a:pt x="885" y="394"/>
                </a:cubicBezTo>
                <a:cubicBezTo>
                  <a:pt x="893" y="402"/>
                  <a:pt x="903" y="409"/>
                  <a:pt x="915" y="414"/>
                </a:cubicBezTo>
                <a:cubicBezTo>
                  <a:pt x="926" y="419"/>
                  <a:pt x="938" y="421"/>
                  <a:pt x="952" y="421"/>
                </a:cubicBezTo>
                <a:close/>
                <a:moveTo>
                  <a:pt x="1194" y="158"/>
                </a:moveTo>
                <a:cubicBezTo>
                  <a:pt x="1279" y="158"/>
                  <a:pt x="1279" y="158"/>
                  <a:pt x="1279" y="158"/>
                </a:cubicBezTo>
                <a:cubicBezTo>
                  <a:pt x="1279" y="210"/>
                  <a:pt x="1279" y="210"/>
                  <a:pt x="1279" y="210"/>
                </a:cubicBezTo>
                <a:cubicBezTo>
                  <a:pt x="1287" y="190"/>
                  <a:pt x="1299" y="175"/>
                  <a:pt x="1315" y="166"/>
                </a:cubicBezTo>
                <a:cubicBezTo>
                  <a:pt x="1331" y="157"/>
                  <a:pt x="1350" y="152"/>
                  <a:pt x="1372" y="152"/>
                </a:cubicBezTo>
                <a:cubicBezTo>
                  <a:pt x="1383" y="152"/>
                  <a:pt x="1394" y="153"/>
                  <a:pt x="1403" y="156"/>
                </a:cubicBezTo>
                <a:cubicBezTo>
                  <a:pt x="1413" y="158"/>
                  <a:pt x="1422" y="161"/>
                  <a:pt x="1429" y="165"/>
                </a:cubicBezTo>
                <a:cubicBezTo>
                  <a:pt x="1397" y="250"/>
                  <a:pt x="1397" y="250"/>
                  <a:pt x="1397" y="250"/>
                </a:cubicBezTo>
                <a:cubicBezTo>
                  <a:pt x="1393" y="247"/>
                  <a:pt x="1387" y="244"/>
                  <a:pt x="1379" y="242"/>
                </a:cubicBezTo>
                <a:cubicBezTo>
                  <a:pt x="1371" y="239"/>
                  <a:pt x="1362" y="238"/>
                  <a:pt x="1352" y="238"/>
                </a:cubicBezTo>
                <a:cubicBezTo>
                  <a:pt x="1330" y="238"/>
                  <a:pt x="1313" y="244"/>
                  <a:pt x="1299" y="257"/>
                </a:cubicBezTo>
                <a:cubicBezTo>
                  <a:pt x="1286" y="269"/>
                  <a:pt x="1279" y="289"/>
                  <a:pt x="1279" y="318"/>
                </a:cubicBezTo>
                <a:cubicBezTo>
                  <a:pt x="1279" y="496"/>
                  <a:pt x="1279" y="496"/>
                  <a:pt x="1279" y="496"/>
                </a:cubicBezTo>
                <a:cubicBezTo>
                  <a:pt x="1194" y="496"/>
                  <a:pt x="1194" y="496"/>
                  <a:pt x="1194" y="496"/>
                </a:cubicBezTo>
                <a:lnTo>
                  <a:pt x="1194" y="158"/>
                </a:lnTo>
                <a:close/>
                <a:moveTo>
                  <a:pt x="1620" y="503"/>
                </a:moveTo>
                <a:cubicBezTo>
                  <a:pt x="1594" y="503"/>
                  <a:pt x="1571" y="498"/>
                  <a:pt x="1549" y="489"/>
                </a:cubicBezTo>
                <a:cubicBezTo>
                  <a:pt x="1527" y="480"/>
                  <a:pt x="1508" y="467"/>
                  <a:pt x="1492" y="451"/>
                </a:cubicBezTo>
                <a:cubicBezTo>
                  <a:pt x="1476" y="435"/>
                  <a:pt x="1464" y="416"/>
                  <a:pt x="1455" y="395"/>
                </a:cubicBezTo>
                <a:cubicBezTo>
                  <a:pt x="1446" y="374"/>
                  <a:pt x="1441" y="351"/>
                  <a:pt x="1441" y="327"/>
                </a:cubicBezTo>
                <a:cubicBezTo>
                  <a:pt x="1441" y="303"/>
                  <a:pt x="1446" y="280"/>
                  <a:pt x="1455" y="258"/>
                </a:cubicBezTo>
                <a:cubicBezTo>
                  <a:pt x="1464" y="237"/>
                  <a:pt x="1476" y="218"/>
                  <a:pt x="1492" y="202"/>
                </a:cubicBezTo>
                <a:cubicBezTo>
                  <a:pt x="1508" y="187"/>
                  <a:pt x="1527" y="174"/>
                  <a:pt x="1549" y="165"/>
                </a:cubicBezTo>
                <a:cubicBezTo>
                  <a:pt x="1571" y="156"/>
                  <a:pt x="1594" y="151"/>
                  <a:pt x="1620" y="151"/>
                </a:cubicBezTo>
                <a:cubicBezTo>
                  <a:pt x="1645" y="151"/>
                  <a:pt x="1668" y="156"/>
                  <a:pt x="1690" y="165"/>
                </a:cubicBezTo>
                <a:cubicBezTo>
                  <a:pt x="1712" y="174"/>
                  <a:pt x="1731" y="187"/>
                  <a:pt x="1747" y="202"/>
                </a:cubicBezTo>
                <a:cubicBezTo>
                  <a:pt x="1763" y="218"/>
                  <a:pt x="1776" y="237"/>
                  <a:pt x="1785" y="258"/>
                </a:cubicBezTo>
                <a:cubicBezTo>
                  <a:pt x="1794" y="280"/>
                  <a:pt x="1799" y="303"/>
                  <a:pt x="1799" y="327"/>
                </a:cubicBezTo>
                <a:cubicBezTo>
                  <a:pt x="1799" y="351"/>
                  <a:pt x="1794" y="374"/>
                  <a:pt x="1785" y="395"/>
                </a:cubicBezTo>
                <a:cubicBezTo>
                  <a:pt x="1776" y="416"/>
                  <a:pt x="1763" y="435"/>
                  <a:pt x="1747" y="451"/>
                </a:cubicBezTo>
                <a:cubicBezTo>
                  <a:pt x="1731" y="467"/>
                  <a:pt x="1713" y="480"/>
                  <a:pt x="1691" y="489"/>
                </a:cubicBezTo>
                <a:cubicBezTo>
                  <a:pt x="1669" y="498"/>
                  <a:pt x="1645" y="503"/>
                  <a:pt x="1620" y="503"/>
                </a:cubicBezTo>
                <a:close/>
                <a:moveTo>
                  <a:pt x="1620" y="421"/>
                </a:moveTo>
                <a:cubicBezTo>
                  <a:pt x="1633" y="421"/>
                  <a:pt x="1645" y="418"/>
                  <a:pt x="1657" y="413"/>
                </a:cubicBezTo>
                <a:cubicBezTo>
                  <a:pt x="1668" y="408"/>
                  <a:pt x="1678" y="402"/>
                  <a:pt x="1686" y="393"/>
                </a:cubicBezTo>
                <a:cubicBezTo>
                  <a:pt x="1694" y="385"/>
                  <a:pt x="1701" y="375"/>
                  <a:pt x="1706" y="364"/>
                </a:cubicBezTo>
                <a:cubicBezTo>
                  <a:pt x="1711" y="352"/>
                  <a:pt x="1713" y="340"/>
                  <a:pt x="1713" y="326"/>
                </a:cubicBezTo>
                <a:cubicBezTo>
                  <a:pt x="1713" y="313"/>
                  <a:pt x="1711" y="301"/>
                  <a:pt x="1706" y="289"/>
                </a:cubicBezTo>
                <a:cubicBezTo>
                  <a:pt x="1701" y="278"/>
                  <a:pt x="1694" y="268"/>
                  <a:pt x="1686" y="259"/>
                </a:cubicBezTo>
                <a:cubicBezTo>
                  <a:pt x="1678" y="251"/>
                  <a:pt x="1668" y="244"/>
                  <a:pt x="1657" y="239"/>
                </a:cubicBezTo>
                <a:cubicBezTo>
                  <a:pt x="1645" y="234"/>
                  <a:pt x="1633" y="232"/>
                  <a:pt x="1620" y="232"/>
                </a:cubicBezTo>
                <a:cubicBezTo>
                  <a:pt x="1607" y="232"/>
                  <a:pt x="1595" y="234"/>
                  <a:pt x="1584" y="239"/>
                </a:cubicBezTo>
                <a:cubicBezTo>
                  <a:pt x="1573" y="244"/>
                  <a:pt x="1563" y="251"/>
                  <a:pt x="1555" y="259"/>
                </a:cubicBezTo>
                <a:cubicBezTo>
                  <a:pt x="1546" y="268"/>
                  <a:pt x="1540" y="278"/>
                  <a:pt x="1535" y="289"/>
                </a:cubicBezTo>
                <a:cubicBezTo>
                  <a:pt x="1530" y="301"/>
                  <a:pt x="1528" y="313"/>
                  <a:pt x="1528" y="326"/>
                </a:cubicBezTo>
                <a:cubicBezTo>
                  <a:pt x="1528" y="340"/>
                  <a:pt x="1530" y="352"/>
                  <a:pt x="1535" y="364"/>
                </a:cubicBezTo>
                <a:cubicBezTo>
                  <a:pt x="1540" y="375"/>
                  <a:pt x="1546" y="385"/>
                  <a:pt x="1555" y="393"/>
                </a:cubicBezTo>
                <a:cubicBezTo>
                  <a:pt x="1563" y="402"/>
                  <a:pt x="1573" y="408"/>
                  <a:pt x="1584" y="413"/>
                </a:cubicBezTo>
                <a:cubicBezTo>
                  <a:pt x="1595" y="418"/>
                  <a:pt x="1607" y="421"/>
                  <a:pt x="1620" y="421"/>
                </a:cubicBezTo>
                <a:close/>
                <a:moveTo>
                  <a:pt x="0" y="158"/>
                </a:moveTo>
                <a:cubicBezTo>
                  <a:pt x="88" y="158"/>
                  <a:pt x="88" y="158"/>
                  <a:pt x="88" y="158"/>
                </a:cubicBezTo>
                <a:cubicBezTo>
                  <a:pt x="156" y="373"/>
                  <a:pt x="156" y="373"/>
                  <a:pt x="156" y="373"/>
                </a:cubicBezTo>
                <a:cubicBezTo>
                  <a:pt x="236" y="158"/>
                  <a:pt x="236" y="158"/>
                  <a:pt x="236" y="158"/>
                </a:cubicBezTo>
                <a:cubicBezTo>
                  <a:pt x="313" y="158"/>
                  <a:pt x="313" y="158"/>
                  <a:pt x="313" y="158"/>
                </a:cubicBezTo>
                <a:cubicBezTo>
                  <a:pt x="392" y="373"/>
                  <a:pt x="392" y="373"/>
                  <a:pt x="392" y="373"/>
                </a:cubicBezTo>
                <a:cubicBezTo>
                  <a:pt x="462" y="158"/>
                  <a:pt x="462" y="158"/>
                  <a:pt x="462" y="158"/>
                </a:cubicBezTo>
                <a:cubicBezTo>
                  <a:pt x="550" y="158"/>
                  <a:pt x="550" y="158"/>
                  <a:pt x="550" y="158"/>
                </a:cubicBezTo>
                <a:cubicBezTo>
                  <a:pt x="435" y="495"/>
                  <a:pt x="435" y="495"/>
                  <a:pt x="435" y="495"/>
                </a:cubicBezTo>
                <a:cubicBezTo>
                  <a:pt x="354" y="495"/>
                  <a:pt x="354" y="495"/>
                  <a:pt x="354" y="495"/>
                </a:cubicBezTo>
                <a:cubicBezTo>
                  <a:pt x="274" y="275"/>
                  <a:pt x="274" y="275"/>
                  <a:pt x="274" y="275"/>
                </a:cubicBezTo>
                <a:cubicBezTo>
                  <a:pt x="192" y="495"/>
                  <a:pt x="192" y="495"/>
                  <a:pt x="192" y="495"/>
                </a:cubicBezTo>
                <a:cubicBezTo>
                  <a:pt x="110" y="495"/>
                  <a:pt x="110" y="495"/>
                  <a:pt x="110" y="495"/>
                </a:cubicBezTo>
                <a:lnTo>
                  <a:pt x="0" y="15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2800"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_Biker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2" descr="Imagen 2"/>
          <p:cNvPicPr>
            <a:picLocks noChangeAspect="1"/>
          </p:cNvPicPr>
          <p:nvPr userDrawn="1"/>
        </p:nvPicPr>
        <p:blipFill rotWithShape="1">
          <a:blip r:embed="rId2" cstate="email"/>
          <a:srcRect/>
          <a:stretch>
            <a:fillRect/>
          </a:stretch>
        </p:blipFill>
        <p:spPr>
          <a:xfrm>
            <a:off x="-1" y="0"/>
            <a:ext cx="12193589" cy="68580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3" name="Rectángulo 7"/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gradFill>
            <a:gsLst>
              <a:gs pos="0">
                <a:srgbClr val="000000">
                  <a:alpha val="21000"/>
                </a:srgbClr>
              </a:gs>
              <a:gs pos="100000">
                <a:srgbClr val="000000">
                  <a:alpha val="40146"/>
                </a:srgbClr>
              </a:gs>
            </a:gsLst>
            <a:lin ang="10800000"/>
          </a:gradFill>
          <a:ln w="12700">
            <a:noFill/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sz="2800"/>
          </a:p>
        </p:txBody>
      </p:sp>
      <p:cxnSp>
        <p:nvCxnSpPr>
          <p:cNvPr id="9" name="Straight Connector 9"/>
          <p:cNvCxnSpPr/>
          <p:nvPr userDrawn="1"/>
        </p:nvCxnSpPr>
        <p:spPr>
          <a:xfrm>
            <a:off x="1011491" y="-7915"/>
            <a:ext cx="0" cy="2394044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2"/>
          <p:cNvSpPr>
            <a:spLocks noGrp="1"/>
          </p:cNvSpPr>
          <p:nvPr>
            <p:ph type="body" idx="51" hasCustomPrompt="1"/>
          </p:nvPr>
        </p:nvSpPr>
        <p:spPr>
          <a:xfrm rot="16200000">
            <a:off x="-287192" y="1287880"/>
            <a:ext cx="2085771" cy="33236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200151" y="1606551"/>
            <a:ext cx="3621232" cy="831849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2800" b="1">
                <a:solidFill>
                  <a:schemeClr val="bg1"/>
                </a:solidFill>
                <a:latin typeface="Tenorite" pitchFamily="2" charset="0"/>
              </a:defRPr>
            </a:lvl1pPr>
          </a:lstStyle>
          <a:p>
            <a:r>
              <a:rPr lang="en-US"/>
              <a:t>Click to add </a:t>
            </a:r>
            <a:br>
              <a:rPr lang="en-US"/>
            </a:br>
            <a:r>
              <a:rPr lang="en-US"/>
              <a:t>section title</a:t>
            </a:r>
            <a:endParaRPr lang="en-US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52" hasCustomPrompt="1"/>
          </p:nvPr>
        </p:nvSpPr>
        <p:spPr>
          <a:xfrm>
            <a:off x="5352586" y="1606551"/>
            <a:ext cx="8251903" cy="40941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9500" b="0" spc="-300">
                <a:solidFill>
                  <a:schemeClr val="bg1"/>
                </a:solidFill>
                <a:latin typeface="Tenorite" pitchFamily="2" charset="0"/>
              </a:defRPr>
            </a:lvl1pPr>
          </a:lstStyle>
          <a:p>
            <a:pPr lvl="0"/>
            <a:r>
              <a:rPr lang="en-US"/>
              <a:t>##.</a:t>
            </a:r>
            <a:endParaRPr lang="en-US"/>
          </a:p>
        </p:txBody>
      </p:sp>
      <p:sp>
        <p:nvSpPr>
          <p:cNvPr id="8" name="Freeform 5"/>
          <p:cNvSpPr>
            <a:spLocks noEditPoints="1"/>
          </p:cNvSpPr>
          <p:nvPr userDrawn="1"/>
        </p:nvSpPr>
        <p:spPr bwMode="auto">
          <a:xfrm>
            <a:off x="11074082" y="6320972"/>
            <a:ext cx="711519" cy="263491"/>
          </a:xfrm>
          <a:custGeom>
            <a:avLst/>
            <a:gdLst>
              <a:gd name="T0" fmla="*/ 698 w 1799"/>
              <a:gd name="T1" fmla="*/ 158 h 664"/>
              <a:gd name="T2" fmla="*/ 610 w 1799"/>
              <a:gd name="T3" fmla="*/ 496 h 664"/>
              <a:gd name="T4" fmla="*/ 664 w 1799"/>
              <a:gd name="T5" fmla="*/ 7 h 664"/>
              <a:gd name="T6" fmla="*/ 638 w 1799"/>
              <a:gd name="T7" fmla="*/ 105 h 664"/>
              <a:gd name="T8" fmla="*/ 664 w 1799"/>
              <a:gd name="T9" fmla="*/ 7 h 664"/>
              <a:gd name="T10" fmla="*/ 907 w 1799"/>
              <a:gd name="T11" fmla="*/ 491 h 664"/>
              <a:gd name="T12" fmla="*/ 863 w 1799"/>
              <a:gd name="T13" fmla="*/ 664 h 664"/>
              <a:gd name="T14" fmla="*/ 777 w 1799"/>
              <a:gd name="T15" fmla="*/ 158 h 664"/>
              <a:gd name="T16" fmla="*/ 862 w 1799"/>
              <a:gd name="T17" fmla="*/ 205 h 664"/>
              <a:gd name="T18" fmla="*/ 969 w 1799"/>
              <a:gd name="T19" fmla="*/ 151 h 664"/>
              <a:gd name="T20" fmla="*/ 1082 w 1799"/>
              <a:gd name="T21" fmla="*/ 199 h 664"/>
              <a:gd name="T22" fmla="*/ 1131 w 1799"/>
              <a:gd name="T23" fmla="*/ 327 h 664"/>
              <a:gd name="T24" fmla="*/ 1081 w 1799"/>
              <a:gd name="T25" fmla="*/ 455 h 664"/>
              <a:gd name="T26" fmla="*/ 969 w 1799"/>
              <a:gd name="T27" fmla="*/ 503 h 664"/>
              <a:gd name="T28" fmla="*/ 988 w 1799"/>
              <a:gd name="T29" fmla="*/ 414 h 664"/>
              <a:gd name="T30" fmla="*/ 1038 w 1799"/>
              <a:gd name="T31" fmla="*/ 364 h 664"/>
              <a:gd name="T32" fmla="*/ 1038 w 1799"/>
              <a:gd name="T33" fmla="*/ 289 h 664"/>
              <a:gd name="T34" fmla="*/ 988 w 1799"/>
              <a:gd name="T35" fmla="*/ 239 h 664"/>
              <a:gd name="T36" fmla="*/ 915 w 1799"/>
              <a:gd name="T37" fmla="*/ 239 h 664"/>
              <a:gd name="T38" fmla="*/ 865 w 1799"/>
              <a:gd name="T39" fmla="*/ 289 h 664"/>
              <a:gd name="T40" fmla="*/ 865 w 1799"/>
              <a:gd name="T41" fmla="*/ 364 h 664"/>
              <a:gd name="T42" fmla="*/ 915 w 1799"/>
              <a:gd name="T43" fmla="*/ 414 h 664"/>
              <a:gd name="T44" fmla="*/ 1194 w 1799"/>
              <a:gd name="T45" fmla="*/ 158 h 664"/>
              <a:gd name="T46" fmla="*/ 1279 w 1799"/>
              <a:gd name="T47" fmla="*/ 210 h 664"/>
              <a:gd name="T48" fmla="*/ 1372 w 1799"/>
              <a:gd name="T49" fmla="*/ 152 h 664"/>
              <a:gd name="T50" fmla="*/ 1429 w 1799"/>
              <a:gd name="T51" fmla="*/ 165 h 664"/>
              <a:gd name="T52" fmla="*/ 1379 w 1799"/>
              <a:gd name="T53" fmla="*/ 242 h 664"/>
              <a:gd name="T54" fmla="*/ 1299 w 1799"/>
              <a:gd name="T55" fmla="*/ 257 h 664"/>
              <a:gd name="T56" fmla="*/ 1279 w 1799"/>
              <a:gd name="T57" fmla="*/ 496 h 664"/>
              <a:gd name="T58" fmla="*/ 1194 w 1799"/>
              <a:gd name="T59" fmla="*/ 158 h 664"/>
              <a:gd name="T60" fmla="*/ 1549 w 1799"/>
              <a:gd name="T61" fmla="*/ 489 h 664"/>
              <a:gd name="T62" fmla="*/ 1455 w 1799"/>
              <a:gd name="T63" fmla="*/ 395 h 664"/>
              <a:gd name="T64" fmla="*/ 1455 w 1799"/>
              <a:gd name="T65" fmla="*/ 258 h 664"/>
              <a:gd name="T66" fmla="*/ 1549 w 1799"/>
              <a:gd name="T67" fmla="*/ 165 h 664"/>
              <a:gd name="T68" fmla="*/ 1690 w 1799"/>
              <a:gd name="T69" fmla="*/ 165 h 664"/>
              <a:gd name="T70" fmla="*/ 1785 w 1799"/>
              <a:gd name="T71" fmla="*/ 258 h 664"/>
              <a:gd name="T72" fmla="*/ 1785 w 1799"/>
              <a:gd name="T73" fmla="*/ 395 h 664"/>
              <a:gd name="T74" fmla="*/ 1691 w 1799"/>
              <a:gd name="T75" fmla="*/ 489 h 664"/>
              <a:gd name="T76" fmla="*/ 1620 w 1799"/>
              <a:gd name="T77" fmla="*/ 421 h 664"/>
              <a:gd name="T78" fmla="*/ 1686 w 1799"/>
              <a:gd name="T79" fmla="*/ 393 h 664"/>
              <a:gd name="T80" fmla="*/ 1713 w 1799"/>
              <a:gd name="T81" fmla="*/ 326 h 664"/>
              <a:gd name="T82" fmla="*/ 1686 w 1799"/>
              <a:gd name="T83" fmla="*/ 259 h 664"/>
              <a:gd name="T84" fmla="*/ 1620 w 1799"/>
              <a:gd name="T85" fmla="*/ 232 h 664"/>
              <a:gd name="T86" fmla="*/ 1555 w 1799"/>
              <a:gd name="T87" fmla="*/ 259 h 664"/>
              <a:gd name="T88" fmla="*/ 1528 w 1799"/>
              <a:gd name="T89" fmla="*/ 326 h 664"/>
              <a:gd name="T90" fmla="*/ 1555 w 1799"/>
              <a:gd name="T91" fmla="*/ 393 h 664"/>
              <a:gd name="T92" fmla="*/ 1620 w 1799"/>
              <a:gd name="T93" fmla="*/ 421 h 664"/>
              <a:gd name="T94" fmla="*/ 88 w 1799"/>
              <a:gd name="T95" fmla="*/ 158 h 664"/>
              <a:gd name="T96" fmla="*/ 236 w 1799"/>
              <a:gd name="T97" fmla="*/ 158 h 664"/>
              <a:gd name="T98" fmla="*/ 392 w 1799"/>
              <a:gd name="T99" fmla="*/ 373 h 664"/>
              <a:gd name="T100" fmla="*/ 550 w 1799"/>
              <a:gd name="T101" fmla="*/ 158 h 664"/>
              <a:gd name="T102" fmla="*/ 354 w 1799"/>
              <a:gd name="T103" fmla="*/ 495 h 664"/>
              <a:gd name="T104" fmla="*/ 192 w 1799"/>
              <a:gd name="T105" fmla="*/ 495 h 664"/>
              <a:gd name="T106" fmla="*/ 0 w 1799"/>
              <a:gd name="T107" fmla="*/ 158 h 6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799" h="664">
                <a:moveTo>
                  <a:pt x="610" y="158"/>
                </a:moveTo>
                <a:cubicBezTo>
                  <a:pt x="698" y="158"/>
                  <a:pt x="698" y="158"/>
                  <a:pt x="698" y="158"/>
                </a:cubicBezTo>
                <a:cubicBezTo>
                  <a:pt x="698" y="496"/>
                  <a:pt x="698" y="496"/>
                  <a:pt x="698" y="496"/>
                </a:cubicBezTo>
                <a:cubicBezTo>
                  <a:pt x="610" y="496"/>
                  <a:pt x="610" y="496"/>
                  <a:pt x="610" y="496"/>
                </a:cubicBezTo>
                <a:lnTo>
                  <a:pt x="610" y="158"/>
                </a:lnTo>
                <a:close/>
                <a:moveTo>
                  <a:pt x="664" y="7"/>
                </a:moveTo>
                <a:cubicBezTo>
                  <a:pt x="637" y="0"/>
                  <a:pt x="609" y="16"/>
                  <a:pt x="602" y="43"/>
                </a:cubicBezTo>
                <a:cubicBezTo>
                  <a:pt x="595" y="70"/>
                  <a:pt x="611" y="98"/>
                  <a:pt x="638" y="105"/>
                </a:cubicBezTo>
                <a:cubicBezTo>
                  <a:pt x="665" y="112"/>
                  <a:pt x="693" y="96"/>
                  <a:pt x="700" y="69"/>
                </a:cubicBezTo>
                <a:cubicBezTo>
                  <a:pt x="707" y="42"/>
                  <a:pt x="691" y="14"/>
                  <a:pt x="664" y="7"/>
                </a:cubicBezTo>
                <a:close/>
                <a:moveTo>
                  <a:pt x="969" y="503"/>
                </a:moveTo>
                <a:cubicBezTo>
                  <a:pt x="946" y="503"/>
                  <a:pt x="926" y="499"/>
                  <a:pt x="907" y="491"/>
                </a:cubicBezTo>
                <a:cubicBezTo>
                  <a:pt x="889" y="482"/>
                  <a:pt x="874" y="470"/>
                  <a:pt x="863" y="455"/>
                </a:cubicBezTo>
                <a:cubicBezTo>
                  <a:pt x="863" y="664"/>
                  <a:pt x="863" y="664"/>
                  <a:pt x="863" y="664"/>
                </a:cubicBezTo>
                <a:cubicBezTo>
                  <a:pt x="777" y="664"/>
                  <a:pt x="777" y="664"/>
                  <a:pt x="777" y="664"/>
                </a:cubicBezTo>
                <a:cubicBezTo>
                  <a:pt x="777" y="158"/>
                  <a:pt x="777" y="158"/>
                  <a:pt x="777" y="158"/>
                </a:cubicBezTo>
                <a:cubicBezTo>
                  <a:pt x="862" y="158"/>
                  <a:pt x="862" y="158"/>
                  <a:pt x="862" y="158"/>
                </a:cubicBezTo>
                <a:cubicBezTo>
                  <a:pt x="862" y="205"/>
                  <a:pt x="862" y="205"/>
                  <a:pt x="862" y="205"/>
                </a:cubicBezTo>
                <a:cubicBezTo>
                  <a:pt x="874" y="188"/>
                  <a:pt x="888" y="175"/>
                  <a:pt x="907" y="166"/>
                </a:cubicBezTo>
                <a:cubicBezTo>
                  <a:pt x="925" y="156"/>
                  <a:pt x="946" y="151"/>
                  <a:pt x="969" y="151"/>
                </a:cubicBezTo>
                <a:cubicBezTo>
                  <a:pt x="990" y="151"/>
                  <a:pt x="1010" y="155"/>
                  <a:pt x="1030" y="163"/>
                </a:cubicBezTo>
                <a:cubicBezTo>
                  <a:pt x="1050" y="172"/>
                  <a:pt x="1067" y="183"/>
                  <a:pt x="1082" y="199"/>
                </a:cubicBezTo>
                <a:cubicBezTo>
                  <a:pt x="1097" y="214"/>
                  <a:pt x="1109" y="233"/>
                  <a:pt x="1118" y="254"/>
                </a:cubicBezTo>
                <a:cubicBezTo>
                  <a:pt x="1127" y="276"/>
                  <a:pt x="1131" y="300"/>
                  <a:pt x="1131" y="327"/>
                </a:cubicBezTo>
                <a:cubicBezTo>
                  <a:pt x="1131" y="354"/>
                  <a:pt x="1127" y="378"/>
                  <a:pt x="1118" y="400"/>
                </a:cubicBezTo>
                <a:cubicBezTo>
                  <a:pt x="1108" y="421"/>
                  <a:pt x="1096" y="440"/>
                  <a:pt x="1081" y="455"/>
                </a:cubicBezTo>
                <a:cubicBezTo>
                  <a:pt x="1066" y="471"/>
                  <a:pt x="1049" y="482"/>
                  <a:pt x="1030" y="491"/>
                </a:cubicBezTo>
                <a:cubicBezTo>
                  <a:pt x="1010" y="499"/>
                  <a:pt x="990" y="503"/>
                  <a:pt x="969" y="503"/>
                </a:cubicBezTo>
                <a:close/>
                <a:moveTo>
                  <a:pt x="952" y="421"/>
                </a:moveTo>
                <a:cubicBezTo>
                  <a:pt x="965" y="421"/>
                  <a:pt x="977" y="419"/>
                  <a:pt x="988" y="414"/>
                </a:cubicBezTo>
                <a:cubicBezTo>
                  <a:pt x="999" y="409"/>
                  <a:pt x="1009" y="402"/>
                  <a:pt x="1018" y="394"/>
                </a:cubicBezTo>
                <a:cubicBezTo>
                  <a:pt x="1026" y="385"/>
                  <a:pt x="1033" y="375"/>
                  <a:pt x="1038" y="364"/>
                </a:cubicBezTo>
                <a:cubicBezTo>
                  <a:pt x="1043" y="352"/>
                  <a:pt x="1045" y="340"/>
                  <a:pt x="1045" y="326"/>
                </a:cubicBezTo>
                <a:cubicBezTo>
                  <a:pt x="1045" y="313"/>
                  <a:pt x="1043" y="301"/>
                  <a:pt x="1038" y="289"/>
                </a:cubicBezTo>
                <a:cubicBezTo>
                  <a:pt x="1033" y="278"/>
                  <a:pt x="1026" y="268"/>
                  <a:pt x="1018" y="259"/>
                </a:cubicBezTo>
                <a:cubicBezTo>
                  <a:pt x="1009" y="251"/>
                  <a:pt x="999" y="244"/>
                  <a:pt x="988" y="239"/>
                </a:cubicBezTo>
                <a:cubicBezTo>
                  <a:pt x="977" y="234"/>
                  <a:pt x="965" y="231"/>
                  <a:pt x="952" y="231"/>
                </a:cubicBezTo>
                <a:cubicBezTo>
                  <a:pt x="938" y="231"/>
                  <a:pt x="926" y="234"/>
                  <a:pt x="915" y="239"/>
                </a:cubicBezTo>
                <a:cubicBezTo>
                  <a:pt x="903" y="244"/>
                  <a:pt x="893" y="251"/>
                  <a:pt x="885" y="259"/>
                </a:cubicBezTo>
                <a:cubicBezTo>
                  <a:pt x="877" y="268"/>
                  <a:pt x="870" y="278"/>
                  <a:pt x="865" y="289"/>
                </a:cubicBezTo>
                <a:cubicBezTo>
                  <a:pt x="860" y="301"/>
                  <a:pt x="858" y="313"/>
                  <a:pt x="858" y="326"/>
                </a:cubicBezTo>
                <a:cubicBezTo>
                  <a:pt x="858" y="340"/>
                  <a:pt x="860" y="352"/>
                  <a:pt x="865" y="364"/>
                </a:cubicBezTo>
                <a:cubicBezTo>
                  <a:pt x="870" y="375"/>
                  <a:pt x="877" y="385"/>
                  <a:pt x="885" y="394"/>
                </a:cubicBezTo>
                <a:cubicBezTo>
                  <a:pt x="893" y="402"/>
                  <a:pt x="903" y="409"/>
                  <a:pt x="915" y="414"/>
                </a:cubicBezTo>
                <a:cubicBezTo>
                  <a:pt x="926" y="419"/>
                  <a:pt x="938" y="421"/>
                  <a:pt x="952" y="421"/>
                </a:cubicBezTo>
                <a:close/>
                <a:moveTo>
                  <a:pt x="1194" y="158"/>
                </a:moveTo>
                <a:cubicBezTo>
                  <a:pt x="1279" y="158"/>
                  <a:pt x="1279" y="158"/>
                  <a:pt x="1279" y="158"/>
                </a:cubicBezTo>
                <a:cubicBezTo>
                  <a:pt x="1279" y="210"/>
                  <a:pt x="1279" y="210"/>
                  <a:pt x="1279" y="210"/>
                </a:cubicBezTo>
                <a:cubicBezTo>
                  <a:pt x="1287" y="190"/>
                  <a:pt x="1299" y="175"/>
                  <a:pt x="1315" y="166"/>
                </a:cubicBezTo>
                <a:cubicBezTo>
                  <a:pt x="1331" y="157"/>
                  <a:pt x="1350" y="152"/>
                  <a:pt x="1372" y="152"/>
                </a:cubicBezTo>
                <a:cubicBezTo>
                  <a:pt x="1383" y="152"/>
                  <a:pt x="1394" y="153"/>
                  <a:pt x="1403" y="156"/>
                </a:cubicBezTo>
                <a:cubicBezTo>
                  <a:pt x="1413" y="158"/>
                  <a:pt x="1422" y="161"/>
                  <a:pt x="1429" y="165"/>
                </a:cubicBezTo>
                <a:cubicBezTo>
                  <a:pt x="1397" y="250"/>
                  <a:pt x="1397" y="250"/>
                  <a:pt x="1397" y="250"/>
                </a:cubicBezTo>
                <a:cubicBezTo>
                  <a:pt x="1393" y="247"/>
                  <a:pt x="1387" y="244"/>
                  <a:pt x="1379" y="242"/>
                </a:cubicBezTo>
                <a:cubicBezTo>
                  <a:pt x="1371" y="239"/>
                  <a:pt x="1362" y="238"/>
                  <a:pt x="1352" y="238"/>
                </a:cubicBezTo>
                <a:cubicBezTo>
                  <a:pt x="1330" y="238"/>
                  <a:pt x="1313" y="244"/>
                  <a:pt x="1299" y="257"/>
                </a:cubicBezTo>
                <a:cubicBezTo>
                  <a:pt x="1286" y="269"/>
                  <a:pt x="1279" y="289"/>
                  <a:pt x="1279" y="318"/>
                </a:cubicBezTo>
                <a:cubicBezTo>
                  <a:pt x="1279" y="496"/>
                  <a:pt x="1279" y="496"/>
                  <a:pt x="1279" y="496"/>
                </a:cubicBezTo>
                <a:cubicBezTo>
                  <a:pt x="1194" y="496"/>
                  <a:pt x="1194" y="496"/>
                  <a:pt x="1194" y="496"/>
                </a:cubicBezTo>
                <a:lnTo>
                  <a:pt x="1194" y="158"/>
                </a:lnTo>
                <a:close/>
                <a:moveTo>
                  <a:pt x="1620" y="503"/>
                </a:moveTo>
                <a:cubicBezTo>
                  <a:pt x="1594" y="503"/>
                  <a:pt x="1571" y="498"/>
                  <a:pt x="1549" y="489"/>
                </a:cubicBezTo>
                <a:cubicBezTo>
                  <a:pt x="1527" y="480"/>
                  <a:pt x="1508" y="467"/>
                  <a:pt x="1492" y="451"/>
                </a:cubicBezTo>
                <a:cubicBezTo>
                  <a:pt x="1476" y="435"/>
                  <a:pt x="1464" y="416"/>
                  <a:pt x="1455" y="395"/>
                </a:cubicBezTo>
                <a:cubicBezTo>
                  <a:pt x="1446" y="374"/>
                  <a:pt x="1441" y="351"/>
                  <a:pt x="1441" y="327"/>
                </a:cubicBezTo>
                <a:cubicBezTo>
                  <a:pt x="1441" y="303"/>
                  <a:pt x="1446" y="280"/>
                  <a:pt x="1455" y="258"/>
                </a:cubicBezTo>
                <a:cubicBezTo>
                  <a:pt x="1464" y="237"/>
                  <a:pt x="1476" y="218"/>
                  <a:pt x="1492" y="202"/>
                </a:cubicBezTo>
                <a:cubicBezTo>
                  <a:pt x="1508" y="187"/>
                  <a:pt x="1527" y="174"/>
                  <a:pt x="1549" y="165"/>
                </a:cubicBezTo>
                <a:cubicBezTo>
                  <a:pt x="1571" y="156"/>
                  <a:pt x="1594" y="151"/>
                  <a:pt x="1620" y="151"/>
                </a:cubicBezTo>
                <a:cubicBezTo>
                  <a:pt x="1645" y="151"/>
                  <a:pt x="1668" y="156"/>
                  <a:pt x="1690" y="165"/>
                </a:cubicBezTo>
                <a:cubicBezTo>
                  <a:pt x="1712" y="174"/>
                  <a:pt x="1731" y="187"/>
                  <a:pt x="1747" y="202"/>
                </a:cubicBezTo>
                <a:cubicBezTo>
                  <a:pt x="1763" y="218"/>
                  <a:pt x="1776" y="237"/>
                  <a:pt x="1785" y="258"/>
                </a:cubicBezTo>
                <a:cubicBezTo>
                  <a:pt x="1794" y="280"/>
                  <a:pt x="1799" y="303"/>
                  <a:pt x="1799" y="327"/>
                </a:cubicBezTo>
                <a:cubicBezTo>
                  <a:pt x="1799" y="351"/>
                  <a:pt x="1794" y="374"/>
                  <a:pt x="1785" y="395"/>
                </a:cubicBezTo>
                <a:cubicBezTo>
                  <a:pt x="1776" y="416"/>
                  <a:pt x="1763" y="435"/>
                  <a:pt x="1747" y="451"/>
                </a:cubicBezTo>
                <a:cubicBezTo>
                  <a:pt x="1731" y="467"/>
                  <a:pt x="1713" y="480"/>
                  <a:pt x="1691" y="489"/>
                </a:cubicBezTo>
                <a:cubicBezTo>
                  <a:pt x="1669" y="498"/>
                  <a:pt x="1645" y="503"/>
                  <a:pt x="1620" y="503"/>
                </a:cubicBezTo>
                <a:close/>
                <a:moveTo>
                  <a:pt x="1620" y="421"/>
                </a:moveTo>
                <a:cubicBezTo>
                  <a:pt x="1633" y="421"/>
                  <a:pt x="1645" y="418"/>
                  <a:pt x="1657" y="413"/>
                </a:cubicBezTo>
                <a:cubicBezTo>
                  <a:pt x="1668" y="408"/>
                  <a:pt x="1678" y="402"/>
                  <a:pt x="1686" y="393"/>
                </a:cubicBezTo>
                <a:cubicBezTo>
                  <a:pt x="1694" y="385"/>
                  <a:pt x="1701" y="375"/>
                  <a:pt x="1706" y="364"/>
                </a:cubicBezTo>
                <a:cubicBezTo>
                  <a:pt x="1711" y="352"/>
                  <a:pt x="1713" y="340"/>
                  <a:pt x="1713" y="326"/>
                </a:cubicBezTo>
                <a:cubicBezTo>
                  <a:pt x="1713" y="313"/>
                  <a:pt x="1711" y="301"/>
                  <a:pt x="1706" y="289"/>
                </a:cubicBezTo>
                <a:cubicBezTo>
                  <a:pt x="1701" y="278"/>
                  <a:pt x="1694" y="268"/>
                  <a:pt x="1686" y="259"/>
                </a:cubicBezTo>
                <a:cubicBezTo>
                  <a:pt x="1678" y="251"/>
                  <a:pt x="1668" y="244"/>
                  <a:pt x="1657" y="239"/>
                </a:cubicBezTo>
                <a:cubicBezTo>
                  <a:pt x="1645" y="234"/>
                  <a:pt x="1633" y="232"/>
                  <a:pt x="1620" y="232"/>
                </a:cubicBezTo>
                <a:cubicBezTo>
                  <a:pt x="1607" y="232"/>
                  <a:pt x="1595" y="234"/>
                  <a:pt x="1584" y="239"/>
                </a:cubicBezTo>
                <a:cubicBezTo>
                  <a:pt x="1573" y="244"/>
                  <a:pt x="1563" y="251"/>
                  <a:pt x="1555" y="259"/>
                </a:cubicBezTo>
                <a:cubicBezTo>
                  <a:pt x="1546" y="268"/>
                  <a:pt x="1540" y="278"/>
                  <a:pt x="1535" y="289"/>
                </a:cubicBezTo>
                <a:cubicBezTo>
                  <a:pt x="1530" y="301"/>
                  <a:pt x="1528" y="313"/>
                  <a:pt x="1528" y="326"/>
                </a:cubicBezTo>
                <a:cubicBezTo>
                  <a:pt x="1528" y="340"/>
                  <a:pt x="1530" y="352"/>
                  <a:pt x="1535" y="364"/>
                </a:cubicBezTo>
                <a:cubicBezTo>
                  <a:pt x="1540" y="375"/>
                  <a:pt x="1546" y="385"/>
                  <a:pt x="1555" y="393"/>
                </a:cubicBezTo>
                <a:cubicBezTo>
                  <a:pt x="1563" y="402"/>
                  <a:pt x="1573" y="408"/>
                  <a:pt x="1584" y="413"/>
                </a:cubicBezTo>
                <a:cubicBezTo>
                  <a:pt x="1595" y="418"/>
                  <a:pt x="1607" y="421"/>
                  <a:pt x="1620" y="421"/>
                </a:cubicBezTo>
                <a:close/>
                <a:moveTo>
                  <a:pt x="0" y="158"/>
                </a:moveTo>
                <a:cubicBezTo>
                  <a:pt x="88" y="158"/>
                  <a:pt x="88" y="158"/>
                  <a:pt x="88" y="158"/>
                </a:cubicBezTo>
                <a:cubicBezTo>
                  <a:pt x="156" y="373"/>
                  <a:pt x="156" y="373"/>
                  <a:pt x="156" y="373"/>
                </a:cubicBezTo>
                <a:cubicBezTo>
                  <a:pt x="236" y="158"/>
                  <a:pt x="236" y="158"/>
                  <a:pt x="236" y="158"/>
                </a:cubicBezTo>
                <a:cubicBezTo>
                  <a:pt x="313" y="158"/>
                  <a:pt x="313" y="158"/>
                  <a:pt x="313" y="158"/>
                </a:cubicBezTo>
                <a:cubicBezTo>
                  <a:pt x="392" y="373"/>
                  <a:pt x="392" y="373"/>
                  <a:pt x="392" y="373"/>
                </a:cubicBezTo>
                <a:cubicBezTo>
                  <a:pt x="462" y="158"/>
                  <a:pt x="462" y="158"/>
                  <a:pt x="462" y="158"/>
                </a:cubicBezTo>
                <a:cubicBezTo>
                  <a:pt x="550" y="158"/>
                  <a:pt x="550" y="158"/>
                  <a:pt x="550" y="158"/>
                </a:cubicBezTo>
                <a:cubicBezTo>
                  <a:pt x="435" y="495"/>
                  <a:pt x="435" y="495"/>
                  <a:pt x="435" y="495"/>
                </a:cubicBezTo>
                <a:cubicBezTo>
                  <a:pt x="354" y="495"/>
                  <a:pt x="354" y="495"/>
                  <a:pt x="354" y="495"/>
                </a:cubicBezTo>
                <a:cubicBezTo>
                  <a:pt x="274" y="275"/>
                  <a:pt x="274" y="275"/>
                  <a:pt x="274" y="275"/>
                </a:cubicBezTo>
                <a:cubicBezTo>
                  <a:pt x="192" y="495"/>
                  <a:pt x="192" y="495"/>
                  <a:pt x="192" y="495"/>
                </a:cubicBezTo>
                <a:cubicBezTo>
                  <a:pt x="110" y="495"/>
                  <a:pt x="110" y="495"/>
                  <a:pt x="110" y="495"/>
                </a:cubicBezTo>
                <a:lnTo>
                  <a:pt x="0" y="15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2800"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_Snowboarder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2" descr="Imagen 2"/>
          <p:cNvPicPr>
            <a:picLocks noChangeAspect="1"/>
          </p:cNvPicPr>
          <p:nvPr userDrawn="1"/>
        </p:nvPicPr>
        <p:blipFill>
          <a:blip r:embed="rId2" cstate="email"/>
          <a:srcRect/>
          <a:stretch>
            <a:fillRect/>
          </a:stretch>
        </p:blipFill>
        <p:spPr>
          <a:xfrm flipH="1">
            <a:off x="-1596" y="-3"/>
            <a:ext cx="12193591" cy="685800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5" name="Rectángulo 7"/>
          <p:cNvSpPr/>
          <p:nvPr userDrawn="1"/>
        </p:nvSpPr>
        <p:spPr>
          <a:xfrm>
            <a:off x="-1596" y="0"/>
            <a:ext cx="12193591" cy="6858000"/>
          </a:xfrm>
          <a:prstGeom prst="rect">
            <a:avLst/>
          </a:prstGeom>
          <a:gradFill>
            <a:gsLst>
              <a:gs pos="0">
                <a:srgbClr val="000000">
                  <a:alpha val="21000"/>
                </a:srgbClr>
              </a:gs>
              <a:gs pos="100000">
                <a:srgbClr val="000000">
                  <a:alpha val="40146"/>
                </a:srgbClr>
              </a:gs>
            </a:gsLst>
            <a:lin ang="10800000"/>
          </a:gradFill>
          <a:ln w="12700">
            <a:noFill/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sz="2800"/>
          </a:p>
        </p:txBody>
      </p:sp>
      <p:cxnSp>
        <p:nvCxnSpPr>
          <p:cNvPr id="9" name="Straight Connector 9"/>
          <p:cNvCxnSpPr/>
          <p:nvPr userDrawn="1"/>
        </p:nvCxnSpPr>
        <p:spPr>
          <a:xfrm>
            <a:off x="1011491" y="-7915"/>
            <a:ext cx="0" cy="2394044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/>
          <p:cNvSpPr>
            <a:spLocks noGrp="1"/>
          </p:cNvSpPr>
          <p:nvPr>
            <p:ph type="body" idx="51" hasCustomPrompt="1"/>
          </p:nvPr>
        </p:nvSpPr>
        <p:spPr>
          <a:xfrm rot="16200000">
            <a:off x="-287192" y="1287880"/>
            <a:ext cx="2085771" cy="33236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200151" y="1606551"/>
            <a:ext cx="3621232" cy="831849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2800" b="1">
                <a:solidFill>
                  <a:schemeClr val="bg1"/>
                </a:solidFill>
                <a:latin typeface="Tenorite" pitchFamily="2" charset="0"/>
              </a:defRPr>
            </a:lvl1pPr>
          </a:lstStyle>
          <a:p>
            <a:r>
              <a:rPr lang="en-US"/>
              <a:t>Click to add </a:t>
            </a:r>
            <a:br>
              <a:rPr lang="en-US"/>
            </a:br>
            <a:r>
              <a:rPr lang="en-US"/>
              <a:t>section title</a:t>
            </a:r>
            <a:endParaRPr lang="en-US"/>
          </a:p>
        </p:txBody>
      </p:sp>
      <p:sp>
        <p:nvSpPr>
          <p:cNvPr id="2" name="Text Placeholder 7"/>
          <p:cNvSpPr>
            <a:spLocks noGrp="1"/>
          </p:cNvSpPr>
          <p:nvPr>
            <p:ph type="body" sz="quarter" idx="52" hasCustomPrompt="1"/>
          </p:nvPr>
        </p:nvSpPr>
        <p:spPr>
          <a:xfrm>
            <a:off x="5352586" y="1606551"/>
            <a:ext cx="8251903" cy="40941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9500" b="0" spc="-300">
                <a:solidFill>
                  <a:schemeClr val="bg1"/>
                </a:solidFill>
                <a:latin typeface="Tenorite" pitchFamily="2" charset="0"/>
              </a:defRPr>
            </a:lvl1pPr>
          </a:lstStyle>
          <a:p>
            <a:pPr lvl="0"/>
            <a:r>
              <a:rPr lang="en-US"/>
              <a:t>##.</a:t>
            </a:r>
            <a:endParaRPr lang="en-US"/>
          </a:p>
        </p:txBody>
      </p:sp>
      <p:sp>
        <p:nvSpPr>
          <p:cNvPr id="6" name="Freeform 5"/>
          <p:cNvSpPr>
            <a:spLocks noEditPoints="1"/>
          </p:cNvSpPr>
          <p:nvPr userDrawn="1"/>
        </p:nvSpPr>
        <p:spPr bwMode="auto">
          <a:xfrm>
            <a:off x="11074082" y="6320972"/>
            <a:ext cx="711519" cy="263491"/>
          </a:xfrm>
          <a:custGeom>
            <a:avLst/>
            <a:gdLst>
              <a:gd name="T0" fmla="*/ 698 w 1799"/>
              <a:gd name="T1" fmla="*/ 158 h 664"/>
              <a:gd name="T2" fmla="*/ 610 w 1799"/>
              <a:gd name="T3" fmla="*/ 496 h 664"/>
              <a:gd name="T4" fmla="*/ 664 w 1799"/>
              <a:gd name="T5" fmla="*/ 7 h 664"/>
              <a:gd name="T6" fmla="*/ 638 w 1799"/>
              <a:gd name="T7" fmla="*/ 105 h 664"/>
              <a:gd name="T8" fmla="*/ 664 w 1799"/>
              <a:gd name="T9" fmla="*/ 7 h 664"/>
              <a:gd name="T10" fmla="*/ 907 w 1799"/>
              <a:gd name="T11" fmla="*/ 491 h 664"/>
              <a:gd name="T12" fmla="*/ 863 w 1799"/>
              <a:gd name="T13" fmla="*/ 664 h 664"/>
              <a:gd name="T14" fmla="*/ 777 w 1799"/>
              <a:gd name="T15" fmla="*/ 158 h 664"/>
              <a:gd name="T16" fmla="*/ 862 w 1799"/>
              <a:gd name="T17" fmla="*/ 205 h 664"/>
              <a:gd name="T18" fmla="*/ 969 w 1799"/>
              <a:gd name="T19" fmla="*/ 151 h 664"/>
              <a:gd name="T20" fmla="*/ 1082 w 1799"/>
              <a:gd name="T21" fmla="*/ 199 h 664"/>
              <a:gd name="T22" fmla="*/ 1131 w 1799"/>
              <a:gd name="T23" fmla="*/ 327 h 664"/>
              <a:gd name="T24" fmla="*/ 1081 w 1799"/>
              <a:gd name="T25" fmla="*/ 455 h 664"/>
              <a:gd name="T26" fmla="*/ 969 w 1799"/>
              <a:gd name="T27" fmla="*/ 503 h 664"/>
              <a:gd name="T28" fmla="*/ 988 w 1799"/>
              <a:gd name="T29" fmla="*/ 414 h 664"/>
              <a:gd name="T30" fmla="*/ 1038 w 1799"/>
              <a:gd name="T31" fmla="*/ 364 h 664"/>
              <a:gd name="T32" fmla="*/ 1038 w 1799"/>
              <a:gd name="T33" fmla="*/ 289 h 664"/>
              <a:gd name="T34" fmla="*/ 988 w 1799"/>
              <a:gd name="T35" fmla="*/ 239 h 664"/>
              <a:gd name="T36" fmla="*/ 915 w 1799"/>
              <a:gd name="T37" fmla="*/ 239 h 664"/>
              <a:gd name="T38" fmla="*/ 865 w 1799"/>
              <a:gd name="T39" fmla="*/ 289 h 664"/>
              <a:gd name="T40" fmla="*/ 865 w 1799"/>
              <a:gd name="T41" fmla="*/ 364 h 664"/>
              <a:gd name="T42" fmla="*/ 915 w 1799"/>
              <a:gd name="T43" fmla="*/ 414 h 664"/>
              <a:gd name="T44" fmla="*/ 1194 w 1799"/>
              <a:gd name="T45" fmla="*/ 158 h 664"/>
              <a:gd name="T46" fmla="*/ 1279 w 1799"/>
              <a:gd name="T47" fmla="*/ 210 h 664"/>
              <a:gd name="T48" fmla="*/ 1372 w 1799"/>
              <a:gd name="T49" fmla="*/ 152 h 664"/>
              <a:gd name="T50" fmla="*/ 1429 w 1799"/>
              <a:gd name="T51" fmla="*/ 165 h 664"/>
              <a:gd name="T52" fmla="*/ 1379 w 1799"/>
              <a:gd name="T53" fmla="*/ 242 h 664"/>
              <a:gd name="T54" fmla="*/ 1299 w 1799"/>
              <a:gd name="T55" fmla="*/ 257 h 664"/>
              <a:gd name="T56" fmla="*/ 1279 w 1799"/>
              <a:gd name="T57" fmla="*/ 496 h 664"/>
              <a:gd name="T58" fmla="*/ 1194 w 1799"/>
              <a:gd name="T59" fmla="*/ 158 h 664"/>
              <a:gd name="T60" fmla="*/ 1549 w 1799"/>
              <a:gd name="T61" fmla="*/ 489 h 664"/>
              <a:gd name="T62" fmla="*/ 1455 w 1799"/>
              <a:gd name="T63" fmla="*/ 395 h 664"/>
              <a:gd name="T64" fmla="*/ 1455 w 1799"/>
              <a:gd name="T65" fmla="*/ 258 h 664"/>
              <a:gd name="T66" fmla="*/ 1549 w 1799"/>
              <a:gd name="T67" fmla="*/ 165 h 664"/>
              <a:gd name="T68" fmla="*/ 1690 w 1799"/>
              <a:gd name="T69" fmla="*/ 165 h 664"/>
              <a:gd name="T70" fmla="*/ 1785 w 1799"/>
              <a:gd name="T71" fmla="*/ 258 h 664"/>
              <a:gd name="T72" fmla="*/ 1785 w 1799"/>
              <a:gd name="T73" fmla="*/ 395 h 664"/>
              <a:gd name="T74" fmla="*/ 1691 w 1799"/>
              <a:gd name="T75" fmla="*/ 489 h 664"/>
              <a:gd name="T76" fmla="*/ 1620 w 1799"/>
              <a:gd name="T77" fmla="*/ 421 h 664"/>
              <a:gd name="T78" fmla="*/ 1686 w 1799"/>
              <a:gd name="T79" fmla="*/ 393 h 664"/>
              <a:gd name="T80" fmla="*/ 1713 w 1799"/>
              <a:gd name="T81" fmla="*/ 326 h 664"/>
              <a:gd name="T82" fmla="*/ 1686 w 1799"/>
              <a:gd name="T83" fmla="*/ 259 h 664"/>
              <a:gd name="T84" fmla="*/ 1620 w 1799"/>
              <a:gd name="T85" fmla="*/ 232 h 664"/>
              <a:gd name="T86" fmla="*/ 1555 w 1799"/>
              <a:gd name="T87" fmla="*/ 259 h 664"/>
              <a:gd name="T88" fmla="*/ 1528 w 1799"/>
              <a:gd name="T89" fmla="*/ 326 h 664"/>
              <a:gd name="T90" fmla="*/ 1555 w 1799"/>
              <a:gd name="T91" fmla="*/ 393 h 664"/>
              <a:gd name="T92" fmla="*/ 1620 w 1799"/>
              <a:gd name="T93" fmla="*/ 421 h 664"/>
              <a:gd name="T94" fmla="*/ 88 w 1799"/>
              <a:gd name="T95" fmla="*/ 158 h 664"/>
              <a:gd name="T96" fmla="*/ 236 w 1799"/>
              <a:gd name="T97" fmla="*/ 158 h 664"/>
              <a:gd name="T98" fmla="*/ 392 w 1799"/>
              <a:gd name="T99" fmla="*/ 373 h 664"/>
              <a:gd name="T100" fmla="*/ 550 w 1799"/>
              <a:gd name="T101" fmla="*/ 158 h 664"/>
              <a:gd name="T102" fmla="*/ 354 w 1799"/>
              <a:gd name="T103" fmla="*/ 495 h 664"/>
              <a:gd name="T104" fmla="*/ 192 w 1799"/>
              <a:gd name="T105" fmla="*/ 495 h 664"/>
              <a:gd name="T106" fmla="*/ 0 w 1799"/>
              <a:gd name="T107" fmla="*/ 158 h 6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799" h="664">
                <a:moveTo>
                  <a:pt x="610" y="158"/>
                </a:moveTo>
                <a:cubicBezTo>
                  <a:pt x="698" y="158"/>
                  <a:pt x="698" y="158"/>
                  <a:pt x="698" y="158"/>
                </a:cubicBezTo>
                <a:cubicBezTo>
                  <a:pt x="698" y="496"/>
                  <a:pt x="698" y="496"/>
                  <a:pt x="698" y="496"/>
                </a:cubicBezTo>
                <a:cubicBezTo>
                  <a:pt x="610" y="496"/>
                  <a:pt x="610" y="496"/>
                  <a:pt x="610" y="496"/>
                </a:cubicBezTo>
                <a:lnTo>
                  <a:pt x="610" y="158"/>
                </a:lnTo>
                <a:close/>
                <a:moveTo>
                  <a:pt x="664" y="7"/>
                </a:moveTo>
                <a:cubicBezTo>
                  <a:pt x="637" y="0"/>
                  <a:pt x="609" y="16"/>
                  <a:pt x="602" y="43"/>
                </a:cubicBezTo>
                <a:cubicBezTo>
                  <a:pt x="595" y="70"/>
                  <a:pt x="611" y="98"/>
                  <a:pt x="638" y="105"/>
                </a:cubicBezTo>
                <a:cubicBezTo>
                  <a:pt x="665" y="112"/>
                  <a:pt x="693" y="96"/>
                  <a:pt x="700" y="69"/>
                </a:cubicBezTo>
                <a:cubicBezTo>
                  <a:pt x="707" y="42"/>
                  <a:pt x="691" y="14"/>
                  <a:pt x="664" y="7"/>
                </a:cubicBezTo>
                <a:close/>
                <a:moveTo>
                  <a:pt x="969" y="503"/>
                </a:moveTo>
                <a:cubicBezTo>
                  <a:pt x="946" y="503"/>
                  <a:pt x="926" y="499"/>
                  <a:pt x="907" y="491"/>
                </a:cubicBezTo>
                <a:cubicBezTo>
                  <a:pt x="889" y="482"/>
                  <a:pt x="874" y="470"/>
                  <a:pt x="863" y="455"/>
                </a:cubicBezTo>
                <a:cubicBezTo>
                  <a:pt x="863" y="664"/>
                  <a:pt x="863" y="664"/>
                  <a:pt x="863" y="664"/>
                </a:cubicBezTo>
                <a:cubicBezTo>
                  <a:pt x="777" y="664"/>
                  <a:pt x="777" y="664"/>
                  <a:pt x="777" y="664"/>
                </a:cubicBezTo>
                <a:cubicBezTo>
                  <a:pt x="777" y="158"/>
                  <a:pt x="777" y="158"/>
                  <a:pt x="777" y="158"/>
                </a:cubicBezTo>
                <a:cubicBezTo>
                  <a:pt x="862" y="158"/>
                  <a:pt x="862" y="158"/>
                  <a:pt x="862" y="158"/>
                </a:cubicBezTo>
                <a:cubicBezTo>
                  <a:pt x="862" y="205"/>
                  <a:pt x="862" y="205"/>
                  <a:pt x="862" y="205"/>
                </a:cubicBezTo>
                <a:cubicBezTo>
                  <a:pt x="874" y="188"/>
                  <a:pt x="888" y="175"/>
                  <a:pt x="907" y="166"/>
                </a:cubicBezTo>
                <a:cubicBezTo>
                  <a:pt x="925" y="156"/>
                  <a:pt x="946" y="151"/>
                  <a:pt x="969" y="151"/>
                </a:cubicBezTo>
                <a:cubicBezTo>
                  <a:pt x="990" y="151"/>
                  <a:pt x="1010" y="155"/>
                  <a:pt x="1030" y="163"/>
                </a:cubicBezTo>
                <a:cubicBezTo>
                  <a:pt x="1050" y="172"/>
                  <a:pt x="1067" y="183"/>
                  <a:pt x="1082" y="199"/>
                </a:cubicBezTo>
                <a:cubicBezTo>
                  <a:pt x="1097" y="214"/>
                  <a:pt x="1109" y="233"/>
                  <a:pt x="1118" y="254"/>
                </a:cubicBezTo>
                <a:cubicBezTo>
                  <a:pt x="1127" y="276"/>
                  <a:pt x="1131" y="300"/>
                  <a:pt x="1131" y="327"/>
                </a:cubicBezTo>
                <a:cubicBezTo>
                  <a:pt x="1131" y="354"/>
                  <a:pt x="1127" y="378"/>
                  <a:pt x="1118" y="400"/>
                </a:cubicBezTo>
                <a:cubicBezTo>
                  <a:pt x="1108" y="421"/>
                  <a:pt x="1096" y="440"/>
                  <a:pt x="1081" y="455"/>
                </a:cubicBezTo>
                <a:cubicBezTo>
                  <a:pt x="1066" y="471"/>
                  <a:pt x="1049" y="482"/>
                  <a:pt x="1030" y="491"/>
                </a:cubicBezTo>
                <a:cubicBezTo>
                  <a:pt x="1010" y="499"/>
                  <a:pt x="990" y="503"/>
                  <a:pt x="969" y="503"/>
                </a:cubicBezTo>
                <a:close/>
                <a:moveTo>
                  <a:pt x="952" y="421"/>
                </a:moveTo>
                <a:cubicBezTo>
                  <a:pt x="965" y="421"/>
                  <a:pt x="977" y="419"/>
                  <a:pt x="988" y="414"/>
                </a:cubicBezTo>
                <a:cubicBezTo>
                  <a:pt x="999" y="409"/>
                  <a:pt x="1009" y="402"/>
                  <a:pt x="1018" y="394"/>
                </a:cubicBezTo>
                <a:cubicBezTo>
                  <a:pt x="1026" y="385"/>
                  <a:pt x="1033" y="375"/>
                  <a:pt x="1038" y="364"/>
                </a:cubicBezTo>
                <a:cubicBezTo>
                  <a:pt x="1043" y="352"/>
                  <a:pt x="1045" y="340"/>
                  <a:pt x="1045" y="326"/>
                </a:cubicBezTo>
                <a:cubicBezTo>
                  <a:pt x="1045" y="313"/>
                  <a:pt x="1043" y="301"/>
                  <a:pt x="1038" y="289"/>
                </a:cubicBezTo>
                <a:cubicBezTo>
                  <a:pt x="1033" y="278"/>
                  <a:pt x="1026" y="268"/>
                  <a:pt x="1018" y="259"/>
                </a:cubicBezTo>
                <a:cubicBezTo>
                  <a:pt x="1009" y="251"/>
                  <a:pt x="999" y="244"/>
                  <a:pt x="988" y="239"/>
                </a:cubicBezTo>
                <a:cubicBezTo>
                  <a:pt x="977" y="234"/>
                  <a:pt x="965" y="231"/>
                  <a:pt x="952" y="231"/>
                </a:cubicBezTo>
                <a:cubicBezTo>
                  <a:pt x="938" y="231"/>
                  <a:pt x="926" y="234"/>
                  <a:pt x="915" y="239"/>
                </a:cubicBezTo>
                <a:cubicBezTo>
                  <a:pt x="903" y="244"/>
                  <a:pt x="893" y="251"/>
                  <a:pt x="885" y="259"/>
                </a:cubicBezTo>
                <a:cubicBezTo>
                  <a:pt x="877" y="268"/>
                  <a:pt x="870" y="278"/>
                  <a:pt x="865" y="289"/>
                </a:cubicBezTo>
                <a:cubicBezTo>
                  <a:pt x="860" y="301"/>
                  <a:pt x="858" y="313"/>
                  <a:pt x="858" y="326"/>
                </a:cubicBezTo>
                <a:cubicBezTo>
                  <a:pt x="858" y="340"/>
                  <a:pt x="860" y="352"/>
                  <a:pt x="865" y="364"/>
                </a:cubicBezTo>
                <a:cubicBezTo>
                  <a:pt x="870" y="375"/>
                  <a:pt x="877" y="385"/>
                  <a:pt x="885" y="394"/>
                </a:cubicBezTo>
                <a:cubicBezTo>
                  <a:pt x="893" y="402"/>
                  <a:pt x="903" y="409"/>
                  <a:pt x="915" y="414"/>
                </a:cubicBezTo>
                <a:cubicBezTo>
                  <a:pt x="926" y="419"/>
                  <a:pt x="938" y="421"/>
                  <a:pt x="952" y="421"/>
                </a:cubicBezTo>
                <a:close/>
                <a:moveTo>
                  <a:pt x="1194" y="158"/>
                </a:moveTo>
                <a:cubicBezTo>
                  <a:pt x="1279" y="158"/>
                  <a:pt x="1279" y="158"/>
                  <a:pt x="1279" y="158"/>
                </a:cubicBezTo>
                <a:cubicBezTo>
                  <a:pt x="1279" y="210"/>
                  <a:pt x="1279" y="210"/>
                  <a:pt x="1279" y="210"/>
                </a:cubicBezTo>
                <a:cubicBezTo>
                  <a:pt x="1287" y="190"/>
                  <a:pt x="1299" y="175"/>
                  <a:pt x="1315" y="166"/>
                </a:cubicBezTo>
                <a:cubicBezTo>
                  <a:pt x="1331" y="157"/>
                  <a:pt x="1350" y="152"/>
                  <a:pt x="1372" y="152"/>
                </a:cubicBezTo>
                <a:cubicBezTo>
                  <a:pt x="1383" y="152"/>
                  <a:pt x="1394" y="153"/>
                  <a:pt x="1403" y="156"/>
                </a:cubicBezTo>
                <a:cubicBezTo>
                  <a:pt x="1413" y="158"/>
                  <a:pt x="1422" y="161"/>
                  <a:pt x="1429" y="165"/>
                </a:cubicBezTo>
                <a:cubicBezTo>
                  <a:pt x="1397" y="250"/>
                  <a:pt x="1397" y="250"/>
                  <a:pt x="1397" y="250"/>
                </a:cubicBezTo>
                <a:cubicBezTo>
                  <a:pt x="1393" y="247"/>
                  <a:pt x="1387" y="244"/>
                  <a:pt x="1379" y="242"/>
                </a:cubicBezTo>
                <a:cubicBezTo>
                  <a:pt x="1371" y="239"/>
                  <a:pt x="1362" y="238"/>
                  <a:pt x="1352" y="238"/>
                </a:cubicBezTo>
                <a:cubicBezTo>
                  <a:pt x="1330" y="238"/>
                  <a:pt x="1313" y="244"/>
                  <a:pt x="1299" y="257"/>
                </a:cubicBezTo>
                <a:cubicBezTo>
                  <a:pt x="1286" y="269"/>
                  <a:pt x="1279" y="289"/>
                  <a:pt x="1279" y="318"/>
                </a:cubicBezTo>
                <a:cubicBezTo>
                  <a:pt x="1279" y="496"/>
                  <a:pt x="1279" y="496"/>
                  <a:pt x="1279" y="496"/>
                </a:cubicBezTo>
                <a:cubicBezTo>
                  <a:pt x="1194" y="496"/>
                  <a:pt x="1194" y="496"/>
                  <a:pt x="1194" y="496"/>
                </a:cubicBezTo>
                <a:lnTo>
                  <a:pt x="1194" y="158"/>
                </a:lnTo>
                <a:close/>
                <a:moveTo>
                  <a:pt x="1620" y="503"/>
                </a:moveTo>
                <a:cubicBezTo>
                  <a:pt x="1594" y="503"/>
                  <a:pt x="1571" y="498"/>
                  <a:pt x="1549" y="489"/>
                </a:cubicBezTo>
                <a:cubicBezTo>
                  <a:pt x="1527" y="480"/>
                  <a:pt x="1508" y="467"/>
                  <a:pt x="1492" y="451"/>
                </a:cubicBezTo>
                <a:cubicBezTo>
                  <a:pt x="1476" y="435"/>
                  <a:pt x="1464" y="416"/>
                  <a:pt x="1455" y="395"/>
                </a:cubicBezTo>
                <a:cubicBezTo>
                  <a:pt x="1446" y="374"/>
                  <a:pt x="1441" y="351"/>
                  <a:pt x="1441" y="327"/>
                </a:cubicBezTo>
                <a:cubicBezTo>
                  <a:pt x="1441" y="303"/>
                  <a:pt x="1446" y="280"/>
                  <a:pt x="1455" y="258"/>
                </a:cubicBezTo>
                <a:cubicBezTo>
                  <a:pt x="1464" y="237"/>
                  <a:pt x="1476" y="218"/>
                  <a:pt x="1492" y="202"/>
                </a:cubicBezTo>
                <a:cubicBezTo>
                  <a:pt x="1508" y="187"/>
                  <a:pt x="1527" y="174"/>
                  <a:pt x="1549" y="165"/>
                </a:cubicBezTo>
                <a:cubicBezTo>
                  <a:pt x="1571" y="156"/>
                  <a:pt x="1594" y="151"/>
                  <a:pt x="1620" y="151"/>
                </a:cubicBezTo>
                <a:cubicBezTo>
                  <a:pt x="1645" y="151"/>
                  <a:pt x="1668" y="156"/>
                  <a:pt x="1690" y="165"/>
                </a:cubicBezTo>
                <a:cubicBezTo>
                  <a:pt x="1712" y="174"/>
                  <a:pt x="1731" y="187"/>
                  <a:pt x="1747" y="202"/>
                </a:cubicBezTo>
                <a:cubicBezTo>
                  <a:pt x="1763" y="218"/>
                  <a:pt x="1776" y="237"/>
                  <a:pt x="1785" y="258"/>
                </a:cubicBezTo>
                <a:cubicBezTo>
                  <a:pt x="1794" y="280"/>
                  <a:pt x="1799" y="303"/>
                  <a:pt x="1799" y="327"/>
                </a:cubicBezTo>
                <a:cubicBezTo>
                  <a:pt x="1799" y="351"/>
                  <a:pt x="1794" y="374"/>
                  <a:pt x="1785" y="395"/>
                </a:cubicBezTo>
                <a:cubicBezTo>
                  <a:pt x="1776" y="416"/>
                  <a:pt x="1763" y="435"/>
                  <a:pt x="1747" y="451"/>
                </a:cubicBezTo>
                <a:cubicBezTo>
                  <a:pt x="1731" y="467"/>
                  <a:pt x="1713" y="480"/>
                  <a:pt x="1691" y="489"/>
                </a:cubicBezTo>
                <a:cubicBezTo>
                  <a:pt x="1669" y="498"/>
                  <a:pt x="1645" y="503"/>
                  <a:pt x="1620" y="503"/>
                </a:cubicBezTo>
                <a:close/>
                <a:moveTo>
                  <a:pt x="1620" y="421"/>
                </a:moveTo>
                <a:cubicBezTo>
                  <a:pt x="1633" y="421"/>
                  <a:pt x="1645" y="418"/>
                  <a:pt x="1657" y="413"/>
                </a:cubicBezTo>
                <a:cubicBezTo>
                  <a:pt x="1668" y="408"/>
                  <a:pt x="1678" y="402"/>
                  <a:pt x="1686" y="393"/>
                </a:cubicBezTo>
                <a:cubicBezTo>
                  <a:pt x="1694" y="385"/>
                  <a:pt x="1701" y="375"/>
                  <a:pt x="1706" y="364"/>
                </a:cubicBezTo>
                <a:cubicBezTo>
                  <a:pt x="1711" y="352"/>
                  <a:pt x="1713" y="340"/>
                  <a:pt x="1713" y="326"/>
                </a:cubicBezTo>
                <a:cubicBezTo>
                  <a:pt x="1713" y="313"/>
                  <a:pt x="1711" y="301"/>
                  <a:pt x="1706" y="289"/>
                </a:cubicBezTo>
                <a:cubicBezTo>
                  <a:pt x="1701" y="278"/>
                  <a:pt x="1694" y="268"/>
                  <a:pt x="1686" y="259"/>
                </a:cubicBezTo>
                <a:cubicBezTo>
                  <a:pt x="1678" y="251"/>
                  <a:pt x="1668" y="244"/>
                  <a:pt x="1657" y="239"/>
                </a:cubicBezTo>
                <a:cubicBezTo>
                  <a:pt x="1645" y="234"/>
                  <a:pt x="1633" y="232"/>
                  <a:pt x="1620" y="232"/>
                </a:cubicBezTo>
                <a:cubicBezTo>
                  <a:pt x="1607" y="232"/>
                  <a:pt x="1595" y="234"/>
                  <a:pt x="1584" y="239"/>
                </a:cubicBezTo>
                <a:cubicBezTo>
                  <a:pt x="1573" y="244"/>
                  <a:pt x="1563" y="251"/>
                  <a:pt x="1555" y="259"/>
                </a:cubicBezTo>
                <a:cubicBezTo>
                  <a:pt x="1546" y="268"/>
                  <a:pt x="1540" y="278"/>
                  <a:pt x="1535" y="289"/>
                </a:cubicBezTo>
                <a:cubicBezTo>
                  <a:pt x="1530" y="301"/>
                  <a:pt x="1528" y="313"/>
                  <a:pt x="1528" y="326"/>
                </a:cubicBezTo>
                <a:cubicBezTo>
                  <a:pt x="1528" y="340"/>
                  <a:pt x="1530" y="352"/>
                  <a:pt x="1535" y="364"/>
                </a:cubicBezTo>
                <a:cubicBezTo>
                  <a:pt x="1540" y="375"/>
                  <a:pt x="1546" y="385"/>
                  <a:pt x="1555" y="393"/>
                </a:cubicBezTo>
                <a:cubicBezTo>
                  <a:pt x="1563" y="402"/>
                  <a:pt x="1573" y="408"/>
                  <a:pt x="1584" y="413"/>
                </a:cubicBezTo>
                <a:cubicBezTo>
                  <a:pt x="1595" y="418"/>
                  <a:pt x="1607" y="421"/>
                  <a:pt x="1620" y="421"/>
                </a:cubicBezTo>
                <a:close/>
                <a:moveTo>
                  <a:pt x="0" y="158"/>
                </a:moveTo>
                <a:cubicBezTo>
                  <a:pt x="88" y="158"/>
                  <a:pt x="88" y="158"/>
                  <a:pt x="88" y="158"/>
                </a:cubicBezTo>
                <a:cubicBezTo>
                  <a:pt x="156" y="373"/>
                  <a:pt x="156" y="373"/>
                  <a:pt x="156" y="373"/>
                </a:cubicBezTo>
                <a:cubicBezTo>
                  <a:pt x="236" y="158"/>
                  <a:pt x="236" y="158"/>
                  <a:pt x="236" y="158"/>
                </a:cubicBezTo>
                <a:cubicBezTo>
                  <a:pt x="313" y="158"/>
                  <a:pt x="313" y="158"/>
                  <a:pt x="313" y="158"/>
                </a:cubicBezTo>
                <a:cubicBezTo>
                  <a:pt x="392" y="373"/>
                  <a:pt x="392" y="373"/>
                  <a:pt x="392" y="373"/>
                </a:cubicBezTo>
                <a:cubicBezTo>
                  <a:pt x="462" y="158"/>
                  <a:pt x="462" y="158"/>
                  <a:pt x="462" y="158"/>
                </a:cubicBezTo>
                <a:cubicBezTo>
                  <a:pt x="550" y="158"/>
                  <a:pt x="550" y="158"/>
                  <a:pt x="550" y="158"/>
                </a:cubicBezTo>
                <a:cubicBezTo>
                  <a:pt x="435" y="495"/>
                  <a:pt x="435" y="495"/>
                  <a:pt x="435" y="495"/>
                </a:cubicBezTo>
                <a:cubicBezTo>
                  <a:pt x="354" y="495"/>
                  <a:pt x="354" y="495"/>
                  <a:pt x="354" y="495"/>
                </a:cubicBezTo>
                <a:cubicBezTo>
                  <a:pt x="274" y="275"/>
                  <a:pt x="274" y="275"/>
                  <a:pt x="274" y="275"/>
                </a:cubicBezTo>
                <a:cubicBezTo>
                  <a:pt x="192" y="495"/>
                  <a:pt x="192" y="495"/>
                  <a:pt x="192" y="495"/>
                </a:cubicBezTo>
                <a:cubicBezTo>
                  <a:pt x="110" y="495"/>
                  <a:pt x="110" y="495"/>
                  <a:pt x="110" y="495"/>
                </a:cubicBezTo>
                <a:lnTo>
                  <a:pt x="0" y="15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2800"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ttom_Arc_Purple">
    <p:bg>
      <p:bgPr>
        <a:solidFill>
          <a:srgbClr val="8D39B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Rectángulo 98"/>
          <p:cNvSpPr/>
          <p:nvPr userDrawn="1"/>
        </p:nvSpPr>
        <p:spPr>
          <a:xfrm>
            <a:off x="0" y="1"/>
            <a:ext cx="12192000" cy="4972051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2800"/>
          </a:p>
        </p:txBody>
      </p:sp>
      <p:pic>
        <p:nvPicPr>
          <p:cNvPr id="97" name="Imagen 8" descr="Imagen 8"/>
          <p:cNvPicPr>
            <a:picLocks noChangeAspect="1"/>
          </p:cNvPicPr>
          <p:nvPr/>
        </p:nvPicPr>
        <p:blipFill>
          <a:blip r:embed="rId2" cstate="email"/>
          <a:stretch>
            <a:fillRect/>
          </a:stretch>
        </p:blipFill>
        <p:spPr>
          <a:xfrm>
            <a:off x="0" y="4559734"/>
            <a:ext cx="12192000" cy="1495839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79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710769" y="717551"/>
            <a:ext cx="5504051" cy="606152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4000" b="1">
                <a:solidFill>
                  <a:schemeClr val="tx1"/>
                </a:solidFill>
                <a:latin typeface="Tenorite" pitchFamily="2" charset="0"/>
              </a:defRPr>
            </a:lvl1pPr>
          </a:lstStyle>
          <a:p>
            <a:r>
              <a:rPr lang="en-US"/>
              <a:t>Click to add title</a:t>
            </a:r>
            <a:endParaRPr lang="en-US"/>
          </a:p>
        </p:txBody>
      </p:sp>
      <p:sp>
        <p:nvSpPr>
          <p:cNvPr id="80" name="Text Placeholder 2"/>
          <p:cNvSpPr>
            <a:spLocks noGrp="1"/>
          </p:cNvSpPr>
          <p:nvPr userDrawn="1">
            <p:ph type="body" idx="35" hasCustomPrompt="1"/>
          </p:nvPr>
        </p:nvSpPr>
        <p:spPr>
          <a:xfrm>
            <a:off x="3728217" y="5962149"/>
            <a:ext cx="4709204" cy="43506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800">
                <a:solidFill>
                  <a:schemeClr val="bg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 cstate="email"/>
          <a:srcRect/>
          <a:stretch>
            <a:fillRect/>
          </a:stretch>
        </p:blipFill>
        <p:spPr>
          <a:xfrm>
            <a:off x="10701193" y="6407151"/>
            <a:ext cx="634999" cy="3175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11516764" y="6438479"/>
            <a:ext cx="402187" cy="226791"/>
          </a:xfrm>
          <a:prstGeom prst="rect">
            <a:avLst/>
          </a:prstGeom>
        </p:spPr>
        <p:txBody>
          <a:bodyPr/>
          <a:lstStyle>
            <a:lvl1pPr>
              <a:defRPr sz="700">
                <a:solidFill>
                  <a:schemeClr val="bg1"/>
                </a:solidFill>
                <a:latin typeface="Tenorite" pitchFamily="2" charset="0"/>
              </a:defRPr>
            </a:lvl1pPr>
          </a:lstStyle>
          <a:p>
            <a:fld id="{86CB4B4D-7CA3-9044-876B-883B54F8677D}" type="slidenum">
              <a:rPr lang="en-US" noProof="0" smtClean="0"/>
            </a:fld>
            <a:endParaRPr lang="en-US" noProof="0"/>
          </a:p>
        </p:txBody>
      </p:sp>
      <p:sp>
        <p:nvSpPr>
          <p:cNvPr id="3" name="Text Placeholder 2"/>
          <p:cNvSpPr>
            <a:spLocks noGrp="1"/>
          </p:cNvSpPr>
          <p:nvPr>
            <p:ph type="body" idx="50" hasCustomPrompt="1"/>
          </p:nvPr>
        </p:nvSpPr>
        <p:spPr>
          <a:xfrm>
            <a:off x="550461" y="2313802"/>
            <a:ext cx="1369779" cy="2182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rgbClr val="9A4CB9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5" name="Text Placeholder 2"/>
          <p:cNvSpPr>
            <a:spLocks noGrp="1"/>
          </p:cNvSpPr>
          <p:nvPr>
            <p:ph type="body" idx="51" hasCustomPrompt="1"/>
          </p:nvPr>
        </p:nvSpPr>
        <p:spPr>
          <a:xfrm>
            <a:off x="533837" y="2778713"/>
            <a:ext cx="1386403" cy="12787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tx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description</a:t>
            </a:r>
            <a:endParaRPr lang="en-US"/>
          </a:p>
        </p:txBody>
      </p:sp>
      <p:sp>
        <p:nvSpPr>
          <p:cNvPr id="6" name="Text Placeholder 2"/>
          <p:cNvSpPr>
            <a:spLocks noGrp="1"/>
          </p:cNvSpPr>
          <p:nvPr>
            <p:ph type="body" idx="63" hasCustomPrompt="1"/>
          </p:nvPr>
        </p:nvSpPr>
        <p:spPr>
          <a:xfrm>
            <a:off x="2433924" y="2313802"/>
            <a:ext cx="1369779" cy="2182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rgbClr val="9A4CB9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7" name="Text Placeholder 2"/>
          <p:cNvSpPr>
            <a:spLocks noGrp="1"/>
          </p:cNvSpPr>
          <p:nvPr>
            <p:ph type="body" idx="64" hasCustomPrompt="1"/>
          </p:nvPr>
        </p:nvSpPr>
        <p:spPr>
          <a:xfrm>
            <a:off x="2417300" y="2778713"/>
            <a:ext cx="1386403" cy="12787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tx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description</a:t>
            </a:r>
            <a:endParaRPr lang="en-US"/>
          </a:p>
        </p:txBody>
      </p:sp>
      <p:sp>
        <p:nvSpPr>
          <p:cNvPr id="8" name="Text Placeholder 2"/>
          <p:cNvSpPr>
            <a:spLocks noGrp="1"/>
          </p:cNvSpPr>
          <p:nvPr>
            <p:ph type="body" idx="66" hasCustomPrompt="1"/>
          </p:nvPr>
        </p:nvSpPr>
        <p:spPr>
          <a:xfrm>
            <a:off x="4505529" y="2313802"/>
            <a:ext cx="1369779" cy="2182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rgbClr val="9A4CB9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9" name="Text Placeholder 2"/>
          <p:cNvSpPr>
            <a:spLocks noGrp="1"/>
          </p:cNvSpPr>
          <p:nvPr>
            <p:ph type="body" idx="67" hasCustomPrompt="1"/>
          </p:nvPr>
        </p:nvSpPr>
        <p:spPr>
          <a:xfrm>
            <a:off x="4488905" y="2778713"/>
            <a:ext cx="1386403" cy="12787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tx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description</a:t>
            </a:r>
            <a:endParaRPr lang="en-US"/>
          </a:p>
        </p:txBody>
      </p:sp>
      <p:sp>
        <p:nvSpPr>
          <p:cNvPr id="10" name="Text Placeholder 2"/>
          <p:cNvSpPr>
            <a:spLocks noGrp="1"/>
          </p:cNvSpPr>
          <p:nvPr>
            <p:ph type="body" idx="69" hasCustomPrompt="1"/>
          </p:nvPr>
        </p:nvSpPr>
        <p:spPr>
          <a:xfrm>
            <a:off x="6377737" y="2313802"/>
            <a:ext cx="1369779" cy="2182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rgbClr val="9A4CB9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11" name="Text Placeholder 2"/>
          <p:cNvSpPr>
            <a:spLocks noGrp="1"/>
          </p:cNvSpPr>
          <p:nvPr>
            <p:ph type="body" idx="70" hasCustomPrompt="1"/>
          </p:nvPr>
        </p:nvSpPr>
        <p:spPr>
          <a:xfrm>
            <a:off x="6361113" y="2778713"/>
            <a:ext cx="1386403" cy="12787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tx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description</a:t>
            </a:r>
            <a:endParaRPr lang="en-US"/>
          </a:p>
        </p:txBody>
      </p:sp>
      <p:sp>
        <p:nvSpPr>
          <p:cNvPr id="12" name="Text Placeholder 2"/>
          <p:cNvSpPr>
            <a:spLocks noGrp="1"/>
          </p:cNvSpPr>
          <p:nvPr>
            <p:ph type="body" idx="72" hasCustomPrompt="1"/>
          </p:nvPr>
        </p:nvSpPr>
        <p:spPr>
          <a:xfrm>
            <a:off x="8177937" y="2313802"/>
            <a:ext cx="1369779" cy="2182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rgbClr val="9A4CB9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13" name="Text Placeholder 2"/>
          <p:cNvSpPr>
            <a:spLocks noGrp="1"/>
          </p:cNvSpPr>
          <p:nvPr>
            <p:ph type="body" idx="73" hasCustomPrompt="1"/>
          </p:nvPr>
        </p:nvSpPr>
        <p:spPr>
          <a:xfrm>
            <a:off x="8161313" y="2778713"/>
            <a:ext cx="1386403" cy="12787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tx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description</a:t>
            </a:r>
            <a:endParaRPr lang="en-US"/>
          </a:p>
        </p:txBody>
      </p:sp>
      <p:sp>
        <p:nvSpPr>
          <p:cNvPr id="14" name="Text Placeholder 2"/>
          <p:cNvSpPr>
            <a:spLocks noGrp="1"/>
          </p:cNvSpPr>
          <p:nvPr>
            <p:ph type="body" idx="75" hasCustomPrompt="1"/>
          </p:nvPr>
        </p:nvSpPr>
        <p:spPr>
          <a:xfrm>
            <a:off x="10194161" y="2313802"/>
            <a:ext cx="1369779" cy="2182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rgbClr val="9A4CB9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15" name="Text Placeholder 2"/>
          <p:cNvSpPr>
            <a:spLocks noGrp="1"/>
          </p:cNvSpPr>
          <p:nvPr>
            <p:ph type="body" idx="76" hasCustomPrompt="1"/>
          </p:nvPr>
        </p:nvSpPr>
        <p:spPr>
          <a:xfrm>
            <a:off x="10177537" y="2778713"/>
            <a:ext cx="1386403" cy="12787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tx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description</a:t>
            </a:r>
            <a:endParaRPr lang="en-US"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0760" y="1583532"/>
            <a:ext cx="5486400" cy="464177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465">
                <a:solidFill>
                  <a:srgbClr val="000000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1pPr>
            <a:lvl2pPr marL="254000" indent="0">
              <a:buNone/>
              <a:defRPr sz="4300">
                <a:solidFill>
                  <a:srgbClr val="4182FF"/>
                </a:solidFill>
              </a:defRPr>
            </a:lvl2pPr>
            <a:lvl3pPr marL="508000" indent="0">
              <a:buNone/>
              <a:defRPr sz="4300">
                <a:solidFill>
                  <a:srgbClr val="4182FF"/>
                </a:solidFill>
              </a:defRPr>
            </a:lvl3pPr>
            <a:lvl4pPr marL="761365" indent="0">
              <a:buNone/>
              <a:defRPr sz="4300">
                <a:solidFill>
                  <a:srgbClr val="4182FF"/>
                </a:solidFill>
              </a:defRPr>
            </a:lvl4pPr>
            <a:lvl5pPr marL="1015365" indent="0">
              <a:buNone/>
              <a:defRPr sz="4300">
                <a:solidFill>
                  <a:srgbClr val="4182FF"/>
                </a:solidFill>
              </a:defRPr>
            </a:lvl5pPr>
          </a:lstStyle>
          <a:p>
            <a:pPr lvl="0"/>
            <a:r>
              <a:rPr lang="fr-FR"/>
              <a:t>Section</a:t>
            </a:r>
            <a:endParaRPr lang="fr-FR"/>
          </a:p>
          <a:p>
            <a:pPr lvl="0"/>
            <a:r>
              <a:rPr lang="fr-FR"/>
              <a:t>Section</a:t>
            </a:r>
            <a:endParaRPr lang="fr-FR"/>
          </a:p>
          <a:p>
            <a:pPr lvl="0"/>
            <a:r>
              <a:rPr lang="fr-FR"/>
              <a:t>This Section</a:t>
            </a:r>
            <a:endParaRPr lang="fr-FR"/>
          </a:p>
          <a:p>
            <a:pPr lvl="0"/>
            <a:r>
              <a:rPr lang="fr-FR"/>
              <a:t>Section</a:t>
            </a:r>
            <a:endParaRPr lang="fr-FR"/>
          </a:p>
          <a:p>
            <a:pPr lvl="0"/>
            <a:r>
              <a:rPr lang="fr-FR"/>
              <a:t>Section</a:t>
            </a:r>
            <a:endParaRPr lang="fr-FR"/>
          </a:p>
          <a:p>
            <a:pPr lvl="0"/>
            <a:r>
              <a:rPr lang="fr-FR"/>
              <a:t>Section</a:t>
            </a:r>
            <a:endParaRPr lang="fr-FR"/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6369261" y="1583532"/>
            <a:ext cx="5486400" cy="464177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465">
                <a:solidFill>
                  <a:srgbClr val="000000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1pPr>
            <a:lvl2pPr marL="254000" indent="0">
              <a:buNone/>
              <a:defRPr sz="4300">
                <a:solidFill>
                  <a:srgbClr val="4182FF"/>
                </a:solidFill>
              </a:defRPr>
            </a:lvl2pPr>
            <a:lvl3pPr marL="508000" indent="0">
              <a:buNone/>
              <a:defRPr sz="4300">
                <a:solidFill>
                  <a:srgbClr val="4182FF"/>
                </a:solidFill>
              </a:defRPr>
            </a:lvl3pPr>
            <a:lvl4pPr marL="761365" indent="0">
              <a:buNone/>
              <a:defRPr sz="4300">
                <a:solidFill>
                  <a:srgbClr val="4182FF"/>
                </a:solidFill>
              </a:defRPr>
            </a:lvl4pPr>
            <a:lvl5pPr marL="1015365" indent="0">
              <a:buNone/>
              <a:defRPr sz="4300">
                <a:solidFill>
                  <a:srgbClr val="4182FF"/>
                </a:solidFill>
              </a:defRPr>
            </a:lvl5pPr>
          </a:lstStyle>
          <a:p>
            <a:pPr lvl="0"/>
            <a:r>
              <a:rPr lang="fr-FR"/>
              <a:t>Section</a:t>
            </a:r>
            <a:endParaRPr lang="fr-FR"/>
          </a:p>
          <a:p>
            <a:pPr lvl="0"/>
            <a:r>
              <a:rPr lang="fr-FR"/>
              <a:t>Section</a:t>
            </a:r>
            <a:endParaRPr lang="fr-FR"/>
          </a:p>
          <a:p>
            <a:pPr lvl="0"/>
            <a:r>
              <a:rPr lang="fr-FR"/>
              <a:t>This Section</a:t>
            </a:r>
            <a:endParaRPr lang="fr-FR"/>
          </a:p>
          <a:p>
            <a:pPr lvl="0"/>
            <a:r>
              <a:rPr lang="fr-FR"/>
              <a:t>Section</a:t>
            </a:r>
            <a:endParaRPr lang="fr-FR"/>
          </a:p>
          <a:p>
            <a:pPr lvl="0"/>
            <a:r>
              <a:rPr lang="fr-FR"/>
              <a:t>Section</a:t>
            </a:r>
            <a:endParaRPr lang="fr-FR"/>
          </a:p>
          <a:p>
            <a:pPr lvl="0"/>
            <a:r>
              <a:rPr lang="fr-FR"/>
              <a:t>Section</a:t>
            </a:r>
            <a:endParaRPr lang="fr-FR"/>
          </a:p>
        </p:txBody>
      </p:sp>
      <p:sp>
        <p:nvSpPr>
          <p:cNvPr id="47" name="Title 1"/>
          <p:cNvSpPr>
            <a:spLocks noGrp="1"/>
          </p:cNvSpPr>
          <p:nvPr>
            <p:ph type="ctrTitle" hasCustomPrompt="1"/>
          </p:nvPr>
        </p:nvSpPr>
        <p:spPr>
          <a:xfrm>
            <a:off x="358605" y="345078"/>
            <a:ext cx="11497056" cy="1212791"/>
          </a:xfrm>
          <a:prstGeom prst="rect">
            <a:avLst/>
          </a:prstGeom>
          <a:noFill/>
        </p:spPr>
        <p:txBody>
          <a:bodyPr wrap="square" lIns="0" rtlCol="0" anchor="t" anchorCtr="0">
            <a:noAutofit/>
          </a:bodyPr>
          <a:lstStyle>
            <a:lvl1pPr marL="0" algn="l">
              <a:lnSpc>
                <a:spcPct val="100000"/>
              </a:lnSpc>
              <a:tabLst>
                <a:tab pos="608965" algn="l"/>
              </a:tabLst>
              <a:defRPr lang="en-US" sz="3200" u="none" dirty="0">
                <a:solidFill>
                  <a:schemeClr val="tx2"/>
                </a:solidFill>
                <a:latin typeface="Arial" panose="020B0604020202090204" pitchFamily="34" charset="0"/>
                <a:ea typeface="+mn-ea"/>
                <a:cs typeface="Arial" panose="020B0604020202090204" pitchFamily="34" charset="0"/>
              </a:defRPr>
            </a:lvl1pPr>
          </a:lstStyle>
          <a:p>
            <a:pPr marL="0" lvl="0" algn="l"/>
            <a:r>
              <a:rPr lang="en-US"/>
              <a:t>CONTENTS</a:t>
            </a:r>
            <a:endParaRPr lang="en-US"/>
          </a:p>
        </p:txBody>
      </p:sp>
      <p:grpSp>
        <p:nvGrpSpPr>
          <p:cNvPr id="23" name="Group 22"/>
          <p:cNvGrpSpPr/>
          <p:nvPr userDrawn="1"/>
        </p:nvGrpSpPr>
        <p:grpSpPr>
          <a:xfrm>
            <a:off x="95932" y="6638154"/>
            <a:ext cx="671717" cy="126295"/>
            <a:chOff x="6014087" y="4646472"/>
            <a:chExt cx="503788" cy="94721"/>
          </a:xfrm>
        </p:grpSpPr>
        <p:sp>
          <p:nvSpPr>
            <p:cNvPr id="24" name="Oval 23"/>
            <p:cNvSpPr>
              <a:spLocks noChangeArrowheads="1"/>
            </p:cNvSpPr>
            <p:nvPr/>
          </p:nvSpPr>
          <p:spPr bwMode="auto">
            <a:xfrm flipH="1">
              <a:off x="6423171" y="4646472"/>
              <a:ext cx="94704" cy="94721"/>
            </a:xfrm>
            <a:prstGeom prst="ellipse">
              <a:avLst/>
            </a:prstGeom>
            <a:solidFill>
              <a:srgbClr val="EF33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1219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90204" pitchFamily="34" charset="0"/>
                  <a:cs typeface="Arial" panose="020B0604020202090204" pitchFamily="34" charset="0"/>
                </a:rPr>
                <a:t> </a:t>
              </a: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90204" pitchFamily="34" charset="0"/>
                <a:cs typeface="Arial" panose="020B0604020202090204" pitchFamily="34" charset="0"/>
              </a:endParaRPr>
            </a:p>
          </p:txBody>
        </p:sp>
        <p:sp>
          <p:nvSpPr>
            <p:cNvPr id="32" name="Oval 31"/>
            <p:cNvSpPr>
              <a:spLocks noChangeArrowheads="1"/>
            </p:cNvSpPr>
            <p:nvPr/>
          </p:nvSpPr>
          <p:spPr bwMode="auto">
            <a:xfrm flipH="1">
              <a:off x="6320900" y="4646472"/>
              <a:ext cx="94704" cy="94721"/>
            </a:xfrm>
            <a:prstGeom prst="ellipse">
              <a:avLst/>
            </a:prstGeom>
            <a:solidFill>
              <a:srgbClr val="0E357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1219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90204" pitchFamily="34" charset="0"/>
                <a:cs typeface="Arial" panose="020B0604020202090204" pitchFamily="34" charset="0"/>
              </a:endParaRPr>
            </a:p>
          </p:txBody>
        </p:sp>
        <p:sp>
          <p:nvSpPr>
            <p:cNvPr id="34" name="Oval 33"/>
            <p:cNvSpPr>
              <a:spLocks noChangeArrowheads="1"/>
            </p:cNvSpPr>
            <p:nvPr/>
          </p:nvSpPr>
          <p:spPr bwMode="auto">
            <a:xfrm flipH="1">
              <a:off x="6218629" y="4646472"/>
              <a:ext cx="94704" cy="94721"/>
            </a:xfrm>
            <a:prstGeom prst="ellipse">
              <a:avLst/>
            </a:prstGeom>
            <a:solidFill>
              <a:srgbClr val="00A2E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1219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90204" pitchFamily="34" charset="0"/>
                <a:cs typeface="Arial" panose="020B0604020202090204" pitchFamily="34" charset="0"/>
              </a:endParaRPr>
            </a:p>
          </p:txBody>
        </p:sp>
        <p:sp>
          <p:nvSpPr>
            <p:cNvPr id="35" name="Oval 34"/>
            <p:cNvSpPr>
              <a:spLocks noChangeArrowheads="1"/>
            </p:cNvSpPr>
            <p:nvPr/>
          </p:nvSpPr>
          <p:spPr bwMode="auto">
            <a:xfrm flipH="1">
              <a:off x="6116358" y="4646472"/>
              <a:ext cx="94704" cy="94721"/>
            </a:xfrm>
            <a:prstGeom prst="ellipse">
              <a:avLst/>
            </a:prstGeom>
            <a:solidFill>
              <a:srgbClr val="6DC24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1219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90204" pitchFamily="34" charset="0"/>
                <a:cs typeface="Arial" panose="020B0604020202090204" pitchFamily="34" charset="0"/>
              </a:endParaRPr>
            </a:p>
          </p:txBody>
        </p:sp>
        <p:sp>
          <p:nvSpPr>
            <p:cNvPr id="36" name="Oval 35"/>
            <p:cNvSpPr>
              <a:spLocks noChangeArrowheads="1"/>
            </p:cNvSpPr>
            <p:nvPr/>
          </p:nvSpPr>
          <p:spPr bwMode="auto">
            <a:xfrm flipH="1">
              <a:off x="6014087" y="4646472"/>
              <a:ext cx="94704" cy="94721"/>
            </a:xfrm>
            <a:prstGeom prst="ellipse">
              <a:avLst/>
            </a:prstGeom>
            <a:solidFill>
              <a:srgbClr val="FFDA2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1219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90204" pitchFamily="34" charset="0"/>
                <a:cs typeface="Arial" panose="020B0604020202090204" pitchFamily="34" charset="0"/>
              </a:endParaRPr>
            </a:p>
          </p:txBody>
        </p:sp>
      </p:grpSp>
      <p:sp>
        <p:nvSpPr>
          <p:cNvPr id="15" name="Rectangle 14"/>
          <p:cNvSpPr/>
          <p:nvPr userDrawn="1"/>
        </p:nvSpPr>
        <p:spPr>
          <a:xfrm>
            <a:off x="11871327" y="6609023"/>
            <a:ext cx="304800" cy="19050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sp>
        <p:nvSpPr>
          <p:cNvPr id="17" name="Footer Placeholder 4"/>
          <p:cNvSpPr txBox="1"/>
          <p:nvPr userDrawn="1"/>
        </p:nvSpPr>
        <p:spPr>
          <a:xfrm>
            <a:off x="10533001" y="6629793"/>
            <a:ext cx="110832" cy="148963"/>
          </a:xfrm>
          <a:prstGeom prst="rect">
            <a:avLst/>
          </a:prstGeom>
          <a:noFill/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anose="020B0604020202090204" pitchFamily="34" charset="0"/>
                <a:ea typeface="+mn-ea"/>
                <a:cs typeface="Arial" panose="020B060402020209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935" b="0" u="none">
                <a:solidFill>
                  <a:srgbClr val="000000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©</a:t>
            </a:r>
            <a:endParaRPr lang="en-US" sz="935" b="0" u="none">
              <a:solidFill>
                <a:srgbClr val="000000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11019559" y="6596552"/>
            <a:ext cx="8181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rgbClr val="000000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confidential</a:t>
            </a:r>
            <a:endParaRPr lang="en-US" sz="800">
              <a:solidFill>
                <a:srgbClr val="000000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sp>
        <p:nvSpPr>
          <p:cNvPr id="21" name="Shape 257"/>
          <p:cNvSpPr txBox="1"/>
          <p:nvPr userDrawn="1"/>
        </p:nvSpPr>
        <p:spPr>
          <a:xfrm>
            <a:off x="11826625" y="6574323"/>
            <a:ext cx="346283" cy="259900"/>
          </a:xfrm>
          <a:prstGeom prst="rect">
            <a:avLst/>
          </a:prstGeom>
          <a:noFill/>
        </p:spPr>
        <p:txBody>
          <a:bodyPr vert="horz" lIns="0" tIns="60960" rIns="0" bIns="60960" rtlCol="0" anchor="ctr"/>
          <a:lstStyle>
            <a:defPPr>
              <a:defRPr lang="en-US"/>
            </a:defPPr>
            <a:lvl1pPr algn="ctr">
              <a:defRPr sz="600" b="0" u="none">
                <a:solidFill>
                  <a:schemeClr val="accent2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1pPr>
            <a:lvl2pPr marL="0" marR="0" indent="228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lvl="0"/>
            <a:fld id="{86CB4B4D-7CA3-9044-876B-883B54F8677D}" type="slidenum">
              <a:rPr lang="en-GB" sz="800" noProof="0" smtClean="0">
                <a:solidFill>
                  <a:srgbClr val="000000"/>
                </a:solidFill>
                <a:latin typeface="Arial" panose="020B0604020202090204" pitchFamily="34" charset="0"/>
                <a:cs typeface="Arial" panose="020B0604020202090204" pitchFamily="34" charset="0"/>
                <a:sym typeface="Arial" panose="020B0604020202090204"/>
              </a:rPr>
            </a:fld>
            <a:endParaRPr lang="en-GB" sz="800" noProof="0">
              <a:solidFill>
                <a:srgbClr val="000000"/>
              </a:solidFill>
              <a:latin typeface="Arial" panose="020B0604020202090204" pitchFamily="34" charset="0"/>
              <a:cs typeface="Arial" panose="020B0604020202090204" pitchFamily="34" charset="0"/>
              <a:sym typeface="Arial" panose="020B0604020202090204"/>
            </a:endParaRPr>
          </a:p>
        </p:txBody>
      </p:sp>
      <p:pic>
        <p:nvPicPr>
          <p:cNvPr id="22" name="Picture 21" descr="Logo&#10;&#10;Description automatically generated"/>
          <p:cNvPicPr>
            <a:picLocks noChangeAspect="1"/>
          </p:cNvPicPr>
          <p:nvPr userDrawn="1"/>
        </p:nvPicPr>
        <p:blipFill rotWithShape="1">
          <a:blip r:embed="rId2"/>
          <a:srcRect l="12424" t="22302" r="12183" b="21697"/>
          <a:stretch>
            <a:fillRect/>
          </a:stretch>
        </p:blipFill>
        <p:spPr>
          <a:xfrm>
            <a:off x="10661502" y="6632551"/>
            <a:ext cx="386247" cy="14344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0_Content_whi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9"/>
          <p:cNvSpPr>
            <a:spLocks noGrp="1"/>
          </p:cNvSpPr>
          <p:nvPr>
            <p:ph type="pic" sz="quarter" idx="20" hasCustomPrompt="1"/>
          </p:nvPr>
        </p:nvSpPr>
        <p:spPr>
          <a:xfrm>
            <a:off x="0" y="2"/>
            <a:ext cx="12192000" cy="6576484"/>
          </a:xfrm>
          <a:prstGeom prst="rect">
            <a:avLst/>
          </a:prstGeom>
          <a:noFill/>
        </p:spPr>
        <p:txBody>
          <a:bodyPr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135" baseline="0">
                <a:solidFill>
                  <a:schemeClr val="accent2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1pPr>
          </a:lstStyle>
          <a:p>
            <a:r>
              <a:rPr lang="en-US"/>
              <a:t>Click icon to add background image</a:t>
            </a:r>
            <a:endParaRPr lang="en-US"/>
          </a:p>
        </p:txBody>
      </p:sp>
      <p:sp>
        <p:nvSpPr>
          <p:cNvPr id="6" name="Footer Placeholder 4"/>
          <p:cNvSpPr txBox="1"/>
          <p:nvPr userDrawn="1"/>
        </p:nvSpPr>
        <p:spPr>
          <a:xfrm>
            <a:off x="10533001" y="6634232"/>
            <a:ext cx="110832" cy="148963"/>
          </a:xfrm>
          <a:prstGeom prst="rect">
            <a:avLst/>
          </a:prstGeom>
          <a:noFill/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anose="020B0604020202090204" pitchFamily="34" charset="0"/>
                <a:ea typeface="+mn-ea"/>
                <a:cs typeface="Arial" panose="020B060402020209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sz="935" b="0" u="none">
                <a:solidFill>
                  <a:schemeClr val="accent2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©</a:t>
            </a:r>
            <a:endParaRPr lang="en-US" sz="935" b="0" u="none">
              <a:solidFill>
                <a:schemeClr val="accent2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sp>
        <p:nvSpPr>
          <p:cNvPr id="7" name="Freeform 5"/>
          <p:cNvSpPr>
            <a:spLocks noEditPoints="1"/>
          </p:cNvSpPr>
          <p:nvPr userDrawn="1"/>
        </p:nvSpPr>
        <p:spPr bwMode="auto">
          <a:xfrm>
            <a:off x="10669365" y="6637407"/>
            <a:ext cx="376775" cy="145943"/>
          </a:xfrm>
          <a:custGeom>
            <a:avLst/>
            <a:gdLst>
              <a:gd name="T0" fmla="*/ 910 w 1135"/>
              <a:gd name="T1" fmla="*/ 216 h 441"/>
              <a:gd name="T2" fmla="*/ 1135 w 1135"/>
              <a:gd name="T3" fmla="*/ 216 h 441"/>
              <a:gd name="T4" fmla="*/ 1022 w 1135"/>
              <a:gd name="T5" fmla="*/ 277 h 441"/>
              <a:gd name="T6" fmla="*/ 1022 w 1135"/>
              <a:gd name="T7" fmla="*/ 155 h 441"/>
              <a:gd name="T8" fmla="*/ 1022 w 1135"/>
              <a:gd name="T9" fmla="*/ 277 h 441"/>
              <a:gd name="T10" fmla="*/ 275 w 1135"/>
              <a:gd name="T11" fmla="*/ 107 h 441"/>
              <a:gd name="T12" fmla="*/ 232 w 1135"/>
              <a:gd name="T13" fmla="*/ 219 h 441"/>
              <a:gd name="T14" fmla="*/ 164 w 1135"/>
              <a:gd name="T15" fmla="*/ 101 h 441"/>
              <a:gd name="T16" fmla="*/ 151 w 1135"/>
              <a:gd name="T17" fmla="*/ 106 h 441"/>
              <a:gd name="T18" fmla="*/ 58 w 1135"/>
              <a:gd name="T19" fmla="*/ 113 h 441"/>
              <a:gd name="T20" fmla="*/ 8 w 1135"/>
              <a:gd name="T21" fmla="*/ 107 h 441"/>
              <a:gd name="T22" fmla="*/ 69 w 1135"/>
              <a:gd name="T23" fmla="*/ 326 h 441"/>
              <a:gd name="T24" fmla="*/ 83 w 1135"/>
              <a:gd name="T25" fmla="*/ 332 h 441"/>
              <a:gd name="T26" fmla="*/ 162 w 1135"/>
              <a:gd name="T27" fmla="*/ 193 h 441"/>
              <a:gd name="T28" fmla="*/ 241 w 1135"/>
              <a:gd name="T29" fmla="*/ 332 h 441"/>
              <a:gd name="T30" fmla="*/ 255 w 1135"/>
              <a:gd name="T31" fmla="*/ 326 h 441"/>
              <a:gd name="T32" fmla="*/ 316 w 1135"/>
              <a:gd name="T33" fmla="*/ 107 h 441"/>
              <a:gd name="T34" fmla="*/ 371 w 1135"/>
              <a:gd name="T35" fmla="*/ 107 h 441"/>
              <a:gd name="T36" fmla="*/ 362 w 1135"/>
              <a:gd name="T37" fmla="*/ 316 h 441"/>
              <a:gd name="T38" fmla="*/ 413 w 1135"/>
              <a:gd name="T39" fmla="*/ 326 h 441"/>
              <a:gd name="T40" fmla="*/ 423 w 1135"/>
              <a:gd name="T41" fmla="*/ 117 h 441"/>
              <a:gd name="T42" fmla="*/ 596 w 1135"/>
              <a:gd name="T43" fmla="*/ 101 h 441"/>
              <a:gd name="T44" fmla="*/ 522 w 1135"/>
              <a:gd name="T45" fmla="*/ 133 h 441"/>
              <a:gd name="T46" fmla="*/ 506 w 1135"/>
              <a:gd name="T47" fmla="*/ 107 h 441"/>
              <a:gd name="T48" fmla="*/ 477 w 1135"/>
              <a:gd name="T49" fmla="*/ 117 h 441"/>
              <a:gd name="T50" fmla="*/ 486 w 1135"/>
              <a:gd name="T51" fmla="*/ 441 h 441"/>
              <a:gd name="T52" fmla="*/ 538 w 1135"/>
              <a:gd name="T53" fmla="*/ 432 h 441"/>
              <a:gd name="T54" fmla="*/ 596 w 1135"/>
              <a:gd name="T55" fmla="*/ 332 h 441"/>
              <a:gd name="T56" fmla="*/ 596 w 1135"/>
              <a:gd name="T57" fmla="*/ 101 h 441"/>
              <a:gd name="T58" fmla="*/ 538 w 1135"/>
              <a:gd name="T59" fmla="*/ 265 h 441"/>
              <a:gd name="T60" fmla="*/ 584 w 1135"/>
              <a:gd name="T61" fmla="*/ 155 h 441"/>
              <a:gd name="T62" fmla="*/ 584 w 1135"/>
              <a:gd name="T63" fmla="*/ 277 h 441"/>
              <a:gd name="T64" fmla="*/ 792 w 1135"/>
              <a:gd name="T65" fmla="*/ 133 h 441"/>
              <a:gd name="T66" fmla="*/ 776 w 1135"/>
              <a:gd name="T67" fmla="*/ 107 h 441"/>
              <a:gd name="T68" fmla="*/ 747 w 1135"/>
              <a:gd name="T69" fmla="*/ 117 h 441"/>
              <a:gd name="T70" fmla="*/ 757 w 1135"/>
              <a:gd name="T71" fmla="*/ 326 h 441"/>
              <a:gd name="T72" fmla="*/ 808 w 1135"/>
              <a:gd name="T73" fmla="*/ 316 h 441"/>
              <a:gd name="T74" fmla="*/ 870 w 1135"/>
              <a:gd name="T75" fmla="*/ 159 h 441"/>
              <a:gd name="T76" fmla="*/ 897 w 1135"/>
              <a:gd name="T77" fmla="*/ 122 h 441"/>
              <a:gd name="T78" fmla="*/ 401 w 1135"/>
              <a:gd name="T79" fmla="*/ 4 h 441"/>
              <a:gd name="T80" fmla="*/ 383 w 1135"/>
              <a:gd name="T81" fmla="*/ 70 h 441"/>
              <a:gd name="T82" fmla="*/ 401 w 1135"/>
              <a:gd name="T83" fmla="*/ 4 h 4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135" h="441">
                <a:moveTo>
                  <a:pt x="1022" y="101"/>
                </a:moveTo>
                <a:cubicBezTo>
                  <a:pt x="960" y="101"/>
                  <a:pt x="910" y="152"/>
                  <a:pt x="910" y="216"/>
                </a:cubicBezTo>
                <a:cubicBezTo>
                  <a:pt x="910" y="280"/>
                  <a:pt x="960" y="332"/>
                  <a:pt x="1022" y="332"/>
                </a:cubicBezTo>
                <a:cubicBezTo>
                  <a:pt x="1084" y="332"/>
                  <a:pt x="1135" y="280"/>
                  <a:pt x="1135" y="216"/>
                </a:cubicBezTo>
                <a:cubicBezTo>
                  <a:pt x="1135" y="152"/>
                  <a:pt x="1084" y="101"/>
                  <a:pt x="1022" y="101"/>
                </a:cubicBezTo>
                <a:close/>
                <a:moveTo>
                  <a:pt x="1022" y="277"/>
                </a:moveTo>
                <a:cubicBezTo>
                  <a:pt x="990" y="277"/>
                  <a:pt x="964" y="250"/>
                  <a:pt x="964" y="216"/>
                </a:cubicBezTo>
                <a:cubicBezTo>
                  <a:pt x="964" y="183"/>
                  <a:pt x="990" y="155"/>
                  <a:pt x="1022" y="155"/>
                </a:cubicBezTo>
                <a:cubicBezTo>
                  <a:pt x="1054" y="155"/>
                  <a:pt x="1080" y="183"/>
                  <a:pt x="1080" y="216"/>
                </a:cubicBezTo>
                <a:cubicBezTo>
                  <a:pt x="1080" y="250"/>
                  <a:pt x="1054" y="277"/>
                  <a:pt x="1022" y="277"/>
                </a:cubicBezTo>
                <a:close/>
                <a:moveTo>
                  <a:pt x="316" y="107"/>
                </a:moveTo>
                <a:cubicBezTo>
                  <a:pt x="275" y="107"/>
                  <a:pt x="275" y="107"/>
                  <a:pt x="275" y="107"/>
                </a:cubicBezTo>
                <a:cubicBezTo>
                  <a:pt x="271" y="107"/>
                  <a:pt x="268" y="110"/>
                  <a:pt x="266" y="113"/>
                </a:cubicBezTo>
                <a:cubicBezTo>
                  <a:pt x="232" y="219"/>
                  <a:pt x="232" y="219"/>
                  <a:pt x="232" y="219"/>
                </a:cubicBezTo>
                <a:cubicBezTo>
                  <a:pt x="174" y="106"/>
                  <a:pt x="174" y="106"/>
                  <a:pt x="174" y="106"/>
                </a:cubicBezTo>
                <a:cubicBezTo>
                  <a:pt x="172" y="103"/>
                  <a:pt x="168" y="101"/>
                  <a:pt x="164" y="101"/>
                </a:cubicBezTo>
                <a:cubicBezTo>
                  <a:pt x="160" y="101"/>
                  <a:pt x="160" y="101"/>
                  <a:pt x="160" y="101"/>
                </a:cubicBezTo>
                <a:cubicBezTo>
                  <a:pt x="156" y="101"/>
                  <a:pt x="152" y="103"/>
                  <a:pt x="151" y="106"/>
                </a:cubicBezTo>
                <a:cubicBezTo>
                  <a:pt x="92" y="219"/>
                  <a:pt x="92" y="219"/>
                  <a:pt x="92" y="219"/>
                </a:cubicBezTo>
                <a:cubicBezTo>
                  <a:pt x="58" y="113"/>
                  <a:pt x="58" y="113"/>
                  <a:pt x="58" y="113"/>
                </a:cubicBezTo>
                <a:cubicBezTo>
                  <a:pt x="57" y="110"/>
                  <a:pt x="53" y="107"/>
                  <a:pt x="49" y="107"/>
                </a:cubicBezTo>
                <a:cubicBezTo>
                  <a:pt x="8" y="107"/>
                  <a:pt x="8" y="107"/>
                  <a:pt x="8" y="107"/>
                </a:cubicBezTo>
                <a:cubicBezTo>
                  <a:pt x="3" y="107"/>
                  <a:pt x="0" y="111"/>
                  <a:pt x="1" y="116"/>
                </a:cubicBezTo>
                <a:cubicBezTo>
                  <a:pt x="69" y="326"/>
                  <a:pt x="69" y="326"/>
                  <a:pt x="69" y="326"/>
                </a:cubicBezTo>
                <a:cubicBezTo>
                  <a:pt x="70" y="329"/>
                  <a:pt x="74" y="332"/>
                  <a:pt x="77" y="332"/>
                </a:cubicBezTo>
                <a:cubicBezTo>
                  <a:pt x="83" y="332"/>
                  <a:pt x="83" y="332"/>
                  <a:pt x="83" y="332"/>
                </a:cubicBezTo>
                <a:cubicBezTo>
                  <a:pt x="87" y="332"/>
                  <a:pt x="91" y="329"/>
                  <a:pt x="93" y="326"/>
                </a:cubicBezTo>
                <a:cubicBezTo>
                  <a:pt x="162" y="193"/>
                  <a:pt x="162" y="193"/>
                  <a:pt x="162" y="193"/>
                </a:cubicBezTo>
                <a:cubicBezTo>
                  <a:pt x="231" y="326"/>
                  <a:pt x="231" y="326"/>
                  <a:pt x="231" y="326"/>
                </a:cubicBezTo>
                <a:cubicBezTo>
                  <a:pt x="233" y="329"/>
                  <a:pt x="237" y="332"/>
                  <a:pt x="241" y="332"/>
                </a:cubicBezTo>
                <a:cubicBezTo>
                  <a:pt x="247" y="332"/>
                  <a:pt x="247" y="332"/>
                  <a:pt x="247" y="332"/>
                </a:cubicBezTo>
                <a:cubicBezTo>
                  <a:pt x="250" y="332"/>
                  <a:pt x="254" y="329"/>
                  <a:pt x="255" y="326"/>
                </a:cubicBezTo>
                <a:cubicBezTo>
                  <a:pt x="323" y="116"/>
                  <a:pt x="323" y="116"/>
                  <a:pt x="323" y="116"/>
                </a:cubicBezTo>
                <a:cubicBezTo>
                  <a:pt x="325" y="111"/>
                  <a:pt x="322" y="107"/>
                  <a:pt x="316" y="107"/>
                </a:cubicBezTo>
                <a:close/>
                <a:moveTo>
                  <a:pt x="413" y="107"/>
                </a:moveTo>
                <a:cubicBezTo>
                  <a:pt x="371" y="107"/>
                  <a:pt x="371" y="107"/>
                  <a:pt x="371" y="107"/>
                </a:cubicBezTo>
                <a:cubicBezTo>
                  <a:pt x="366" y="107"/>
                  <a:pt x="362" y="111"/>
                  <a:pt x="362" y="117"/>
                </a:cubicBezTo>
                <a:cubicBezTo>
                  <a:pt x="362" y="316"/>
                  <a:pt x="362" y="316"/>
                  <a:pt x="362" y="316"/>
                </a:cubicBezTo>
                <a:cubicBezTo>
                  <a:pt x="362" y="321"/>
                  <a:pt x="366" y="326"/>
                  <a:pt x="371" y="326"/>
                </a:cubicBezTo>
                <a:cubicBezTo>
                  <a:pt x="413" y="326"/>
                  <a:pt x="413" y="326"/>
                  <a:pt x="413" y="326"/>
                </a:cubicBezTo>
                <a:cubicBezTo>
                  <a:pt x="418" y="326"/>
                  <a:pt x="423" y="321"/>
                  <a:pt x="423" y="316"/>
                </a:cubicBezTo>
                <a:cubicBezTo>
                  <a:pt x="423" y="117"/>
                  <a:pt x="423" y="117"/>
                  <a:pt x="423" y="117"/>
                </a:cubicBezTo>
                <a:cubicBezTo>
                  <a:pt x="423" y="111"/>
                  <a:pt x="418" y="107"/>
                  <a:pt x="413" y="107"/>
                </a:cubicBezTo>
                <a:close/>
                <a:moveTo>
                  <a:pt x="596" y="101"/>
                </a:moveTo>
                <a:cubicBezTo>
                  <a:pt x="567" y="101"/>
                  <a:pt x="541" y="113"/>
                  <a:pt x="522" y="133"/>
                </a:cubicBezTo>
                <a:cubicBezTo>
                  <a:pt x="522" y="133"/>
                  <a:pt x="522" y="133"/>
                  <a:pt x="522" y="133"/>
                </a:cubicBezTo>
                <a:cubicBezTo>
                  <a:pt x="514" y="113"/>
                  <a:pt x="514" y="113"/>
                  <a:pt x="514" y="113"/>
                </a:cubicBezTo>
                <a:cubicBezTo>
                  <a:pt x="513" y="110"/>
                  <a:pt x="509" y="107"/>
                  <a:pt x="506" y="107"/>
                </a:cubicBezTo>
                <a:cubicBezTo>
                  <a:pt x="486" y="107"/>
                  <a:pt x="486" y="107"/>
                  <a:pt x="486" y="107"/>
                </a:cubicBezTo>
                <a:cubicBezTo>
                  <a:pt x="481" y="107"/>
                  <a:pt x="477" y="111"/>
                  <a:pt x="477" y="117"/>
                </a:cubicBezTo>
                <a:cubicBezTo>
                  <a:pt x="477" y="432"/>
                  <a:pt x="477" y="432"/>
                  <a:pt x="477" y="432"/>
                </a:cubicBezTo>
                <a:cubicBezTo>
                  <a:pt x="477" y="437"/>
                  <a:pt x="481" y="441"/>
                  <a:pt x="486" y="441"/>
                </a:cubicBezTo>
                <a:cubicBezTo>
                  <a:pt x="528" y="441"/>
                  <a:pt x="528" y="441"/>
                  <a:pt x="528" y="441"/>
                </a:cubicBezTo>
                <a:cubicBezTo>
                  <a:pt x="533" y="441"/>
                  <a:pt x="538" y="437"/>
                  <a:pt x="538" y="432"/>
                </a:cubicBezTo>
                <a:cubicBezTo>
                  <a:pt x="538" y="322"/>
                  <a:pt x="538" y="322"/>
                  <a:pt x="538" y="322"/>
                </a:cubicBezTo>
                <a:cubicBezTo>
                  <a:pt x="555" y="328"/>
                  <a:pt x="575" y="332"/>
                  <a:pt x="596" y="332"/>
                </a:cubicBezTo>
                <a:cubicBezTo>
                  <a:pt x="654" y="332"/>
                  <a:pt x="702" y="280"/>
                  <a:pt x="702" y="216"/>
                </a:cubicBezTo>
                <a:cubicBezTo>
                  <a:pt x="702" y="152"/>
                  <a:pt x="654" y="101"/>
                  <a:pt x="596" y="101"/>
                </a:cubicBezTo>
                <a:close/>
                <a:moveTo>
                  <a:pt x="584" y="277"/>
                </a:moveTo>
                <a:cubicBezTo>
                  <a:pt x="567" y="277"/>
                  <a:pt x="551" y="273"/>
                  <a:pt x="538" y="265"/>
                </a:cubicBezTo>
                <a:cubicBezTo>
                  <a:pt x="538" y="182"/>
                  <a:pt x="538" y="182"/>
                  <a:pt x="538" y="182"/>
                </a:cubicBezTo>
                <a:cubicBezTo>
                  <a:pt x="548" y="166"/>
                  <a:pt x="565" y="155"/>
                  <a:pt x="584" y="155"/>
                </a:cubicBezTo>
                <a:cubicBezTo>
                  <a:pt x="615" y="155"/>
                  <a:pt x="640" y="183"/>
                  <a:pt x="640" y="216"/>
                </a:cubicBezTo>
                <a:cubicBezTo>
                  <a:pt x="640" y="250"/>
                  <a:pt x="615" y="277"/>
                  <a:pt x="584" y="277"/>
                </a:cubicBezTo>
                <a:close/>
                <a:moveTo>
                  <a:pt x="856" y="101"/>
                </a:moveTo>
                <a:cubicBezTo>
                  <a:pt x="816" y="101"/>
                  <a:pt x="792" y="133"/>
                  <a:pt x="792" y="133"/>
                </a:cubicBezTo>
                <a:cubicBezTo>
                  <a:pt x="785" y="113"/>
                  <a:pt x="785" y="113"/>
                  <a:pt x="785" y="113"/>
                </a:cubicBezTo>
                <a:cubicBezTo>
                  <a:pt x="784" y="110"/>
                  <a:pt x="780" y="107"/>
                  <a:pt x="776" y="107"/>
                </a:cubicBezTo>
                <a:cubicBezTo>
                  <a:pt x="757" y="107"/>
                  <a:pt x="757" y="107"/>
                  <a:pt x="757" y="107"/>
                </a:cubicBezTo>
                <a:cubicBezTo>
                  <a:pt x="752" y="107"/>
                  <a:pt x="747" y="111"/>
                  <a:pt x="747" y="117"/>
                </a:cubicBezTo>
                <a:cubicBezTo>
                  <a:pt x="747" y="316"/>
                  <a:pt x="747" y="316"/>
                  <a:pt x="747" y="316"/>
                </a:cubicBezTo>
                <a:cubicBezTo>
                  <a:pt x="747" y="321"/>
                  <a:pt x="752" y="326"/>
                  <a:pt x="757" y="326"/>
                </a:cubicBezTo>
                <a:cubicBezTo>
                  <a:pt x="799" y="326"/>
                  <a:pt x="799" y="326"/>
                  <a:pt x="799" y="326"/>
                </a:cubicBezTo>
                <a:cubicBezTo>
                  <a:pt x="804" y="326"/>
                  <a:pt x="808" y="321"/>
                  <a:pt x="808" y="316"/>
                </a:cubicBezTo>
                <a:cubicBezTo>
                  <a:pt x="808" y="176"/>
                  <a:pt x="808" y="176"/>
                  <a:pt x="808" y="176"/>
                </a:cubicBezTo>
                <a:cubicBezTo>
                  <a:pt x="833" y="147"/>
                  <a:pt x="864" y="157"/>
                  <a:pt x="870" y="159"/>
                </a:cubicBezTo>
                <a:cubicBezTo>
                  <a:pt x="876" y="162"/>
                  <a:pt x="881" y="159"/>
                  <a:pt x="883" y="155"/>
                </a:cubicBezTo>
                <a:cubicBezTo>
                  <a:pt x="885" y="150"/>
                  <a:pt x="894" y="130"/>
                  <a:pt x="897" y="122"/>
                </a:cubicBezTo>
                <a:cubicBezTo>
                  <a:pt x="901" y="114"/>
                  <a:pt x="896" y="101"/>
                  <a:pt x="856" y="101"/>
                </a:cubicBezTo>
                <a:close/>
                <a:moveTo>
                  <a:pt x="401" y="4"/>
                </a:moveTo>
                <a:cubicBezTo>
                  <a:pt x="383" y="0"/>
                  <a:pt x="364" y="10"/>
                  <a:pt x="360" y="28"/>
                </a:cubicBezTo>
                <a:cubicBezTo>
                  <a:pt x="355" y="46"/>
                  <a:pt x="365" y="65"/>
                  <a:pt x="383" y="70"/>
                </a:cubicBezTo>
                <a:cubicBezTo>
                  <a:pt x="401" y="74"/>
                  <a:pt x="420" y="64"/>
                  <a:pt x="425" y="46"/>
                </a:cubicBezTo>
                <a:cubicBezTo>
                  <a:pt x="430" y="28"/>
                  <a:pt x="419" y="9"/>
                  <a:pt x="401" y="4"/>
                </a:cubicBezTo>
                <a:close/>
              </a:path>
            </a:pathLst>
          </a:custGeom>
          <a:solidFill>
            <a:srgbClr val="341957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>
              <a:lnSpc>
                <a:spcPct val="100000"/>
              </a:lnSpc>
              <a:spcBef>
                <a:spcPts val="0"/>
              </a:spcBef>
            </a:pPr>
            <a:endParaRPr lang="en-US" sz="2400"/>
          </a:p>
        </p:txBody>
      </p:sp>
      <p:sp>
        <p:nvSpPr>
          <p:cNvPr id="9" name="TextBox 8"/>
          <p:cNvSpPr txBox="1"/>
          <p:nvPr userDrawn="1"/>
        </p:nvSpPr>
        <p:spPr>
          <a:xfrm>
            <a:off x="11019559" y="6578027"/>
            <a:ext cx="8181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800">
                <a:solidFill>
                  <a:schemeClr val="accent2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confidential</a:t>
            </a:r>
            <a:endParaRPr lang="en-US" sz="800">
              <a:solidFill>
                <a:schemeClr val="accent2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sp>
        <p:nvSpPr>
          <p:cNvPr id="10" name="Shape 257"/>
          <p:cNvSpPr txBox="1"/>
          <p:nvPr userDrawn="1"/>
        </p:nvSpPr>
        <p:spPr>
          <a:xfrm>
            <a:off x="11826625" y="6574323"/>
            <a:ext cx="346283" cy="259900"/>
          </a:xfrm>
          <a:prstGeom prst="rect">
            <a:avLst/>
          </a:prstGeom>
          <a:noFill/>
        </p:spPr>
        <p:txBody>
          <a:bodyPr vert="horz" lIns="0" tIns="60960" rIns="0" bIns="60960" rtlCol="0" anchor="ctr"/>
          <a:lstStyle>
            <a:defPPr>
              <a:defRPr lang="en-US"/>
            </a:defPPr>
            <a:lvl1pPr algn="ctr">
              <a:defRPr sz="600" b="0" u="none">
                <a:solidFill>
                  <a:schemeClr val="accent2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1pPr>
            <a:lvl2pPr marL="0" marR="0" indent="228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lvl="0">
              <a:lnSpc>
                <a:spcPct val="100000"/>
              </a:lnSpc>
              <a:spcBef>
                <a:spcPts val="0"/>
              </a:spcBef>
            </a:pPr>
            <a:fld id="{86CB4B4D-7CA3-9044-876B-883B54F8677D}" type="slidenum">
              <a:rPr lang="en-GB" sz="800" noProof="0" smtClean="0">
                <a:latin typeface="Arial" panose="020B0604020202090204" pitchFamily="34" charset="0"/>
                <a:cs typeface="Arial" panose="020B0604020202090204" pitchFamily="34" charset="0"/>
                <a:sym typeface="Arial" panose="020B0604020202090204"/>
              </a:rPr>
            </a:fld>
            <a:endParaRPr lang="en-GB" sz="800" noProof="0">
              <a:latin typeface="Arial" panose="020B0604020202090204" pitchFamily="34" charset="0"/>
              <a:cs typeface="Arial" panose="020B0604020202090204" pitchFamily="34" charset="0"/>
              <a:sym typeface="Arial" panose="020B0604020202090204"/>
            </a:endParaRP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520702" y="381001"/>
            <a:ext cx="4652433" cy="11176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3200" b="1">
                <a:solidFill>
                  <a:schemeClr val="bg1"/>
                </a:solidFill>
              </a:defRPr>
            </a:lvl1pPr>
            <a:lvl2pPr marL="609600" indent="0">
              <a:buFontTx/>
              <a:buNone/>
              <a:defRPr/>
            </a:lvl2pPr>
            <a:lvl3pPr marL="1219200" indent="0">
              <a:buFontTx/>
              <a:buNone/>
              <a:defRPr/>
            </a:lvl3pPr>
            <a:lvl4pPr marL="1828800" indent="0">
              <a:buFontTx/>
              <a:buNone/>
              <a:defRPr/>
            </a:lvl4pPr>
            <a:lvl5pPr marL="2438400" indent="0">
              <a:buFontTx/>
              <a:buNone/>
              <a:defRPr/>
            </a:lvl5pPr>
          </a:lstStyle>
          <a:p>
            <a:pPr lvl="0"/>
            <a:r>
              <a:rPr lang="en-US"/>
              <a:t>Title text here</a:t>
            </a:r>
            <a:endParaRPr lang="en-US"/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520700" y="1701800"/>
            <a:ext cx="4652432" cy="1353157"/>
          </a:xfrm>
          <a:prstGeom prst="rect">
            <a:avLst/>
          </a:prstGeom>
        </p:spPr>
        <p:txBody>
          <a:bodyPr lIns="45720" tIns="45720" rIns="45720" bIns="45720" anchor="t" anchorCtr="0">
            <a:noAutofit/>
          </a:bodyPr>
          <a:lstStyle>
            <a:lvl1pPr>
              <a:defRPr lang="en-US" dirty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_T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>
          <a:xfrm>
            <a:off x="741" y="447"/>
            <a:ext cx="12190412" cy="6857107"/>
          </a:xfrm>
          <a:prstGeom prst="rect">
            <a:avLst/>
          </a:prstGeom>
        </p:spPr>
      </p:pic>
      <p:cxnSp>
        <p:nvCxnSpPr>
          <p:cNvPr id="9" name="Straight Connector 9"/>
          <p:cNvCxnSpPr/>
          <p:nvPr userDrawn="1"/>
        </p:nvCxnSpPr>
        <p:spPr>
          <a:xfrm>
            <a:off x="1011491" y="-7915"/>
            <a:ext cx="0" cy="2394044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2"/>
          <p:cNvSpPr>
            <a:spLocks noGrp="1"/>
          </p:cNvSpPr>
          <p:nvPr>
            <p:ph type="body" idx="51" hasCustomPrompt="1"/>
          </p:nvPr>
        </p:nvSpPr>
        <p:spPr>
          <a:xfrm rot="16200000">
            <a:off x="-287192" y="1287880"/>
            <a:ext cx="2085771" cy="33236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200151" y="1606551"/>
            <a:ext cx="3621232" cy="831849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2800" b="1">
                <a:solidFill>
                  <a:schemeClr val="bg1"/>
                </a:solidFill>
                <a:latin typeface="Tenorite" pitchFamily="2" charset="0"/>
              </a:defRPr>
            </a:lvl1pPr>
          </a:lstStyle>
          <a:p>
            <a:r>
              <a:rPr lang="en-US"/>
              <a:t>Click to add </a:t>
            </a:r>
            <a:br>
              <a:rPr lang="en-US"/>
            </a:br>
            <a:r>
              <a:rPr lang="en-US"/>
              <a:t>section title</a:t>
            </a:r>
            <a:endParaRPr lang="en-US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52" hasCustomPrompt="1"/>
          </p:nvPr>
        </p:nvSpPr>
        <p:spPr>
          <a:xfrm>
            <a:off x="5352586" y="1606551"/>
            <a:ext cx="8251903" cy="40941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9500" b="0" spc="-300">
                <a:solidFill>
                  <a:schemeClr val="bg1"/>
                </a:solidFill>
                <a:latin typeface="Tenorite" pitchFamily="2" charset="0"/>
              </a:defRPr>
            </a:lvl1pPr>
          </a:lstStyle>
          <a:p>
            <a:pPr lvl="0"/>
            <a:r>
              <a:rPr lang="en-US"/>
              <a:t>##.</a:t>
            </a:r>
            <a:endParaRPr lang="en-US"/>
          </a:p>
        </p:txBody>
      </p:sp>
      <p:sp>
        <p:nvSpPr>
          <p:cNvPr id="7" name="Freeform 5"/>
          <p:cNvSpPr>
            <a:spLocks noEditPoints="1"/>
          </p:cNvSpPr>
          <p:nvPr userDrawn="1"/>
        </p:nvSpPr>
        <p:spPr bwMode="auto">
          <a:xfrm>
            <a:off x="11074082" y="6320972"/>
            <a:ext cx="711519" cy="263491"/>
          </a:xfrm>
          <a:custGeom>
            <a:avLst/>
            <a:gdLst>
              <a:gd name="T0" fmla="*/ 698 w 1799"/>
              <a:gd name="T1" fmla="*/ 158 h 664"/>
              <a:gd name="T2" fmla="*/ 610 w 1799"/>
              <a:gd name="T3" fmla="*/ 496 h 664"/>
              <a:gd name="T4" fmla="*/ 664 w 1799"/>
              <a:gd name="T5" fmla="*/ 7 h 664"/>
              <a:gd name="T6" fmla="*/ 638 w 1799"/>
              <a:gd name="T7" fmla="*/ 105 h 664"/>
              <a:gd name="T8" fmla="*/ 664 w 1799"/>
              <a:gd name="T9" fmla="*/ 7 h 664"/>
              <a:gd name="T10" fmla="*/ 907 w 1799"/>
              <a:gd name="T11" fmla="*/ 491 h 664"/>
              <a:gd name="T12" fmla="*/ 863 w 1799"/>
              <a:gd name="T13" fmla="*/ 664 h 664"/>
              <a:gd name="T14" fmla="*/ 777 w 1799"/>
              <a:gd name="T15" fmla="*/ 158 h 664"/>
              <a:gd name="T16" fmla="*/ 862 w 1799"/>
              <a:gd name="T17" fmla="*/ 205 h 664"/>
              <a:gd name="T18" fmla="*/ 969 w 1799"/>
              <a:gd name="T19" fmla="*/ 151 h 664"/>
              <a:gd name="T20" fmla="*/ 1082 w 1799"/>
              <a:gd name="T21" fmla="*/ 199 h 664"/>
              <a:gd name="T22" fmla="*/ 1131 w 1799"/>
              <a:gd name="T23" fmla="*/ 327 h 664"/>
              <a:gd name="T24" fmla="*/ 1081 w 1799"/>
              <a:gd name="T25" fmla="*/ 455 h 664"/>
              <a:gd name="T26" fmla="*/ 969 w 1799"/>
              <a:gd name="T27" fmla="*/ 503 h 664"/>
              <a:gd name="T28" fmla="*/ 988 w 1799"/>
              <a:gd name="T29" fmla="*/ 414 h 664"/>
              <a:gd name="T30" fmla="*/ 1038 w 1799"/>
              <a:gd name="T31" fmla="*/ 364 h 664"/>
              <a:gd name="T32" fmla="*/ 1038 w 1799"/>
              <a:gd name="T33" fmla="*/ 289 h 664"/>
              <a:gd name="T34" fmla="*/ 988 w 1799"/>
              <a:gd name="T35" fmla="*/ 239 h 664"/>
              <a:gd name="T36" fmla="*/ 915 w 1799"/>
              <a:gd name="T37" fmla="*/ 239 h 664"/>
              <a:gd name="T38" fmla="*/ 865 w 1799"/>
              <a:gd name="T39" fmla="*/ 289 h 664"/>
              <a:gd name="T40" fmla="*/ 865 w 1799"/>
              <a:gd name="T41" fmla="*/ 364 h 664"/>
              <a:gd name="T42" fmla="*/ 915 w 1799"/>
              <a:gd name="T43" fmla="*/ 414 h 664"/>
              <a:gd name="T44" fmla="*/ 1194 w 1799"/>
              <a:gd name="T45" fmla="*/ 158 h 664"/>
              <a:gd name="T46" fmla="*/ 1279 w 1799"/>
              <a:gd name="T47" fmla="*/ 210 h 664"/>
              <a:gd name="T48" fmla="*/ 1372 w 1799"/>
              <a:gd name="T49" fmla="*/ 152 h 664"/>
              <a:gd name="T50" fmla="*/ 1429 w 1799"/>
              <a:gd name="T51" fmla="*/ 165 h 664"/>
              <a:gd name="T52" fmla="*/ 1379 w 1799"/>
              <a:gd name="T53" fmla="*/ 242 h 664"/>
              <a:gd name="T54" fmla="*/ 1299 w 1799"/>
              <a:gd name="T55" fmla="*/ 257 h 664"/>
              <a:gd name="T56" fmla="*/ 1279 w 1799"/>
              <a:gd name="T57" fmla="*/ 496 h 664"/>
              <a:gd name="T58" fmla="*/ 1194 w 1799"/>
              <a:gd name="T59" fmla="*/ 158 h 664"/>
              <a:gd name="T60" fmla="*/ 1549 w 1799"/>
              <a:gd name="T61" fmla="*/ 489 h 664"/>
              <a:gd name="T62" fmla="*/ 1455 w 1799"/>
              <a:gd name="T63" fmla="*/ 395 h 664"/>
              <a:gd name="T64" fmla="*/ 1455 w 1799"/>
              <a:gd name="T65" fmla="*/ 258 h 664"/>
              <a:gd name="T66" fmla="*/ 1549 w 1799"/>
              <a:gd name="T67" fmla="*/ 165 h 664"/>
              <a:gd name="T68" fmla="*/ 1690 w 1799"/>
              <a:gd name="T69" fmla="*/ 165 h 664"/>
              <a:gd name="T70" fmla="*/ 1785 w 1799"/>
              <a:gd name="T71" fmla="*/ 258 h 664"/>
              <a:gd name="T72" fmla="*/ 1785 w 1799"/>
              <a:gd name="T73" fmla="*/ 395 h 664"/>
              <a:gd name="T74" fmla="*/ 1691 w 1799"/>
              <a:gd name="T75" fmla="*/ 489 h 664"/>
              <a:gd name="T76" fmla="*/ 1620 w 1799"/>
              <a:gd name="T77" fmla="*/ 421 h 664"/>
              <a:gd name="T78" fmla="*/ 1686 w 1799"/>
              <a:gd name="T79" fmla="*/ 393 h 664"/>
              <a:gd name="T80" fmla="*/ 1713 w 1799"/>
              <a:gd name="T81" fmla="*/ 326 h 664"/>
              <a:gd name="T82" fmla="*/ 1686 w 1799"/>
              <a:gd name="T83" fmla="*/ 259 h 664"/>
              <a:gd name="T84" fmla="*/ 1620 w 1799"/>
              <a:gd name="T85" fmla="*/ 232 h 664"/>
              <a:gd name="T86" fmla="*/ 1555 w 1799"/>
              <a:gd name="T87" fmla="*/ 259 h 664"/>
              <a:gd name="T88" fmla="*/ 1528 w 1799"/>
              <a:gd name="T89" fmla="*/ 326 h 664"/>
              <a:gd name="T90" fmla="*/ 1555 w 1799"/>
              <a:gd name="T91" fmla="*/ 393 h 664"/>
              <a:gd name="T92" fmla="*/ 1620 w 1799"/>
              <a:gd name="T93" fmla="*/ 421 h 664"/>
              <a:gd name="T94" fmla="*/ 88 w 1799"/>
              <a:gd name="T95" fmla="*/ 158 h 664"/>
              <a:gd name="T96" fmla="*/ 236 w 1799"/>
              <a:gd name="T97" fmla="*/ 158 h 664"/>
              <a:gd name="T98" fmla="*/ 392 w 1799"/>
              <a:gd name="T99" fmla="*/ 373 h 664"/>
              <a:gd name="T100" fmla="*/ 550 w 1799"/>
              <a:gd name="T101" fmla="*/ 158 h 664"/>
              <a:gd name="T102" fmla="*/ 354 w 1799"/>
              <a:gd name="T103" fmla="*/ 495 h 664"/>
              <a:gd name="T104" fmla="*/ 192 w 1799"/>
              <a:gd name="T105" fmla="*/ 495 h 664"/>
              <a:gd name="T106" fmla="*/ 0 w 1799"/>
              <a:gd name="T107" fmla="*/ 158 h 6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799" h="664">
                <a:moveTo>
                  <a:pt x="610" y="158"/>
                </a:moveTo>
                <a:cubicBezTo>
                  <a:pt x="698" y="158"/>
                  <a:pt x="698" y="158"/>
                  <a:pt x="698" y="158"/>
                </a:cubicBezTo>
                <a:cubicBezTo>
                  <a:pt x="698" y="496"/>
                  <a:pt x="698" y="496"/>
                  <a:pt x="698" y="496"/>
                </a:cubicBezTo>
                <a:cubicBezTo>
                  <a:pt x="610" y="496"/>
                  <a:pt x="610" y="496"/>
                  <a:pt x="610" y="496"/>
                </a:cubicBezTo>
                <a:lnTo>
                  <a:pt x="610" y="158"/>
                </a:lnTo>
                <a:close/>
                <a:moveTo>
                  <a:pt x="664" y="7"/>
                </a:moveTo>
                <a:cubicBezTo>
                  <a:pt x="637" y="0"/>
                  <a:pt x="609" y="16"/>
                  <a:pt x="602" y="43"/>
                </a:cubicBezTo>
                <a:cubicBezTo>
                  <a:pt x="595" y="70"/>
                  <a:pt x="611" y="98"/>
                  <a:pt x="638" y="105"/>
                </a:cubicBezTo>
                <a:cubicBezTo>
                  <a:pt x="665" y="112"/>
                  <a:pt x="693" y="96"/>
                  <a:pt x="700" y="69"/>
                </a:cubicBezTo>
                <a:cubicBezTo>
                  <a:pt x="707" y="42"/>
                  <a:pt x="691" y="14"/>
                  <a:pt x="664" y="7"/>
                </a:cubicBezTo>
                <a:close/>
                <a:moveTo>
                  <a:pt x="969" y="503"/>
                </a:moveTo>
                <a:cubicBezTo>
                  <a:pt x="946" y="503"/>
                  <a:pt x="926" y="499"/>
                  <a:pt x="907" y="491"/>
                </a:cubicBezTo>
                <a:cubicBezTo>
                  <a:pt x="889" y="482"/>
                  <a:pt x="874" y="470"/>
                  <a:pt x="863" y="455"/>
                </a:cubicBezTo>
                <a:cubicBezTo>
                  <a:pt x="863" y="664"/>
                  <a:pt x="863" y="664"/>
                  <a:pt x="863" y="664"/>
                </a:cubicBezTo>
                <a:cubicBezTo>
                  <a:pt x="777" y="664"/>
                  <a:pt x="777" y="664"/>
                  <a:pt x="777" y="664"/>
                </a:cubicBezTo>
                <a:cubicBezTo>
                  <a:pt x="777" y="158"/>
                  <a:pt x="777" y="158"/>
                  <a:pt x="777" y="158"/>
                </a:cubicBezTo>
                <a:cubicBezTo>
                  <a:pt x="862" y="158"/>
                  <a:pt x="862" y="158"/>
                  <a:pt x="862" y="158"/>
                </a:cubicBezTo>
                <a:cubicBezTo>
                  <a:pt x="862" y="205"/>
                  <a:pt x="862" y="205"/>
                  <a:pt x="862" y="205"/>
                </a:cubicBezTo>
                <a:cubicBezTo>
                  <a:pt x="874" y="188"/>
                  <a:pt x="888" y="175"/>
                  <a:pt x="907" y="166"/>
                </a:cubicBezTo>
                <a:cubicBezTo>
                  <a:pt x="925" y="156"/>
                  <a:pt x="946" y="151"/>
                  <a:pt x="969" y="151"/>
                </a:cubicBezTo>
                <a:cubicBezTo>
                  <a:pt x="990" y="151"/>
                  <a:pt x="1010" y="155"/>
                  <a:pt x="1030" y="163"/>
                </a:cubicBezTo>
                <a:cubicBezTo>
                  <a:pt x="1050" y="172"/>
                  <a:pt x="1067" y="183"/>
                  <a:pt x="1082" y="199"/>
                </a:cubicBezTo>
                <a:cubicBezTo>
                  <a:pt x="1097" y="214"/>
                  <a:pt x="1109" y="233"/>
                  <a:pt x="1118" y="254"/>
                </a:cubicBezTo>
                <a:cubicBezTo>
                  <a:pt x="1127" y="276"/>
                  <a:pt x="1131" y="300"/>
                  <a:pt x="1131" y="327"/>
                </a:cubicBezTo>
                <a:cubicBezTo>
                  <a:pt x="1131" y="354"/>
                  <a:pt x="1127" y="378"/>
                  <a:pt x="1118" y="400"/>
                </a:cubicBezTo>
                <a:cubicBezTo>
                  <a:pt x="1108" y="421"/>
                  <a:pt x="1096" y="440"/>
                  <a:pt x="1081" y="455"/>
                </a:cubicBezTo>
                <a:cubicBezTo>
                  <a:pt x="1066" y="471"/>
                  <a:pt x="1049" y="482"/>
                  <a:pt x="1030" y="491"/>
                </a:cubicBezTo>
                <a:cubicBezTo>
                  <a:pt x="1010" y="499"/>
                  <a:pt x="990" y="503"/>
                  <a:pt x="969" y="503"/>
                </a:cubicBezTo>
                <a:close/>
                <a:moveTo>
                  <a:pt x="952" y="421"/>
                </a:moveTo>
                <a:cubicBezTo>
                  <a:pt x="965" y="421"/>
                  <a:pt x="977" y="419"/>
                  <a:pt x="988" y="414"/>
                </a:cubicBezTo>
                <a:cubicBezTo>
                  <a:pt x="999" y="409"/>
                  <a:pt x="1009" y="402"/>
                  <a:pt x="1018" y="394"/>
                </a:cubicBezTo>
                <a:cubicBezTo>
                  <a:pt x="1026" y="385"/>
                  <a:pt x="1033" y="375"/>
                  <a:pt x="1038" y="364"/>
                </a:cubicBezTo>
                <a:cubicBezTo>
                  <a:pt x="1043" y="352"/>
                  <a:pt x="1045" y="340"/>
                  <a:pt x="1045" y="326"/>
                </a:cubicBezTo>
                <a:cubicBezTo>
                  <a:pt x="1045" y="313"/>
                  <a:pt x="1043" y="301"/>
                  <a:pt x="1038" y="289"/>
                </a:cubicBezTo>
                <a:cubicBezTo>
                  <a:pt x="1033" y="278"/>
                  <a:pt x="1026" y="268"/>
                  <a:pt x="1018" y="259"/>
                </a:cubicBezTo>
                <a:cubicBezTo>
                  <a:pt x="1009" y="251"/>
                  <a:pt x="999" y="244"/>
                  <a:pt x="988" y="239"/>
                </a:cubicBezTo>
                <a:cubicBezTo>
                  <a:pt x="977" y="234"/>
                  <a:pt x="965" y="231"/>
                  <a:pt x="952" y="231"/>
                </a:cubicBezTo>
                <a:cubicBezTo>
                  <a:pt x="938" y="231"/>
                  <a:pt x="926" y="234"/>
                  <a:pt x="915" y="239"/>
                </a:cubicBezTo>
                <a:cubicBezTo>
                  <a:pt x="903" y="244"/>
                  <a:pt x="893" y="251"/>
                  <a:pt x="885" y="259"/>
                </a:cubicBezTo>
                <a:cubicBezTo>
                  <a:pt x="877" y="268"/>
                  <a:pt x="870" y="278"/>
                  <a:pt x="865" y="289"/>
                </a:cubicBezTo>
                <a:cubicBezTo>
                  <a:pt x="860" y="301"/>
                  <a:pt x="858" y="313"/>
                  <a:pt x="858" y="326"/>
                </a:cubicBezTo>
                <a:cubicBezTo>
                  <a:pt x="858" y="340"/>
                  <a:pt x="860" y="352"/>
                  <a:pt x="865" y="364"/>
                </a:cubicBezTo>
                <a:cubicBezTo>
                  <a:pt x="870" y="375"/>
                  <a:pt x="877" y="385"/>
                  <a:pt x="885" y="394"/>
                </a:cubicBezTo>
                <a:cubicBezTo>
                  <a:pt x="893" y="402"/>
                  <a:pt x="903" y="409"/>
                  <a:pt x="915" y="414"/>
                </a:cubicBezTo>
                <a:cubicBezTo>
                  <a:pt x="926" y="419"/>
                  <a:pt x="938" y="421"/>
                  <a:pt x="952" y="421"/>
                </a:cubicBezTo>
                <a:close/>
                <a:moveTo>
                  <a:pt x="1194" y="158"/>
                </a:moveTo>
                <a:cubicBezTo>
                  <a:pt x="1279" y="158"/>
                  <a:pt x="1279" y="158"/>
                  <a:pt x="1279" y="158"/>
                </a:cubicBezTo>
                <a:cubicBezTo>
                  <a:pt x="1279" y="210"/>
                  <a:pt x="1279" y="210"/>
                  <a:pt x="1279" y="210"/>
                </a:cubicBezTo>
                <a:cubicBezTo>
                  <a:pt x="1287" y="190"/>
                  <a:pt x="1299" y="175"/>
                  <a:pt x="1315" y="166"/>
                </a:cubicBezTo>
                <a:cubicBezTo>
                  <a:pt x="1331" y="157"/>
                  <a:pt x="1350" y="152"/>
                  <a:pt x="1372" y="152"/>
                </a:cubicBezTo>
                <a:cubicBezTo>
                  <a:pt x="1383" y="152"/>
                  <a:pt x="1394" y="153"/>
                  <a:pt x="1403" y="156"/>
                </a:cubicBezTo>
                <a:cubicBezTo>
                  <a:pt x="1413" y="158"/>
                  <a:pt x="1422" y="161"/>
                  <a:pt x="1429" y="165"/>
                </a:cubicBezTo>
                <a:cubicBezTo>
                  <a:pt x="1397" y="250"/>
                  <a:pt x="1397" y="250"/>
                  <a:pt x="1397" y="250"/>
                </a:cubicBezTo>
                <a:cubicBezTo>
                  <a:pt x="1393" y="247"/>
                  <a:pt x="1387" y="244"/>
                  <a:pt x="1379" y="242"/>
                </a:cubicBezTo>
                <a:cubicBezTo>
                  <a:pt x="1371" y="239"/>
                  <a:pt x="1362" y="238"/>
                  <a:pt x="1352" y="238"/>
                </a:cubicBezTo>
                <a:cubicBezTo>
                  <a:pt x="1330" y="238"/>
                  <a:pt x="1313" y="244"/>
                  <a:pt x="1299" y="257"/>
                </a:cubicBezTo>
                <a:cubicBezTo>
                  <a:pt x="1286" y="269"/>
                  <a:pt x="1279" y="289"/>
                  <a:pt x="1279" y="318"/>
                </a:cubicBezTo>
                <a:cubicBezTo>
                  <a:pt x="1279" y="496"/>
                  <a:pt x="1279" y="496"/>
                  <a:pt x="1279" y="496"/>
                </a:cubicBezTo>
                <a:cubicBezTo>
                  <a:pt x="1194" y="496"/>
                  <a:pt x="1194" y="496"/>
                  <a:pt x="1194" y="496"/>
                </a:cubicBezTo>
                <a:lnTo>
                  <a:pt x="1194" y="158"/>
                </a:lnTo>
                <a:close/>
                <a:moveTo>
                  <a:pt x="1620" y="503"/>
                </a:moveTo>
                <a:cubicBezTo>
                  <a:pt x="1594" y="503"/>
                  <a:pt x="1571" y="498"/>
                  <a:pt x="1549" y="489"/>
                </a:cubicBezTo>
                <a:cubicBezTo>
                  <a:pt x="1527" y="480"/>
                  <a:pt x="1508" y="467"/>
                  <a:pt x="1492" y="451"/>
                </a:cubicBezTo>
                <a:cubicBezTo>
                  <a:pt x="1476" y="435"/>
                  <a:pt x="1464" y="416"/>
                  <a:pt x="1455" y="395"/>
                </a:cubicBezTo>
                <a:cubicBezTo>
                  <a:pt x="1446" y="374"/>
                  <a:pt x="1441" y="351"/>
                  <a:pt x="1441" y="327"/>
                </a:cubicBezTo>
                <a:cubicBezTo>
                  <a:pt x="1441" y="303"/>
                  <a:pt x="1446" y="280"/>
                  <a:pt x="1455" y="258"/>
                </a:cubicBezTo>
                <a:cubicBezTo>
                  <a:pt x="1464" y="237"/>
                  <a:pt x="1476" y="218"/>
                  <a:pt x="1492" y="202"/>
                </a:cubicBezTo>
                <a:cubicBezTo>
                  <a:pt x="1508" y="187"/>
                  <a:pt x="1527" y="174"/>
                  <a:pt x="1549" y="165"/>
                </a:cubicBezTo>
                <a:cubicBezTo>
                  <a:pt x="1571" y="156"/>
                  <a:pt x="1594" y="151"/>
                  <a:pt x="1620" y="151"/>
                </a:cubicBezTo>
                <a:cubicBezTo>
                  <a:pt x="1645" y="151"/>
                  <a:pt x="1668" y="156"/>
                  <a:pt x="1690" y="165"/>
                </a:cubicBezTo>
                <a:cubicBezTo>
                  <a:pt x="1712" y="174"/>
                  <a:pt x="1731" y="187"/>
                  <a:pt x="1747" y="202"/>
                </a:cubicBezTo>
                <a:cubicBezTo>
                  <a:pt x="1763" y="218"/>
                  <a:pt x="1776" y="237"/>
                  <a:pt x="1785" y="258"/>
                </a:cubicBezTo>
                <a:cubicBezTo>
                  <a:pt x="1794" y="280"/>
                  <a:pt x="1799" y="303"/>
                  <a:pt x="1799" y="327"/>
                </a:cubicBezTo>
                <a:cubicBezTo>
                  <a:pt x="1799" y="351"/>
                  <a:pt x="1794" y="374"/>
                  <a:pt x="1785" y="395"/>
                </a:cubicBezTo>
                <a:cubicBezTo>
                  <a:pt x="1776" y="416"/>
                  <a:pt x="1763" y="435"/>
                  <a:pt x="1747" y="451"/>
                </a:cubicBezTo>
                <a:cubicBezTo>
                  <a:pt x="1731" y="467"/>
                  <a:pt x="1713" y="480"/>
                  <a:pt x="1691" y="489"/>
                </a:cubicBezTo>
                <a:cubicBezTo>
                  <a:pt x="1669" y="498"/>
                  <a:pt x="1645" y="503"/>
                  <a:pt x="1620" y="503"/>
                </a:cubicBezTo>
                <a:close/>
                <a:moveTo>
                  <a:pt x="1620" y="421"/>
                </a:moveTo>
                <a:cubicBezTo>
                  <a:pt x="1633" y="421"/>
                  <a:pt x="1645" y="418"/>
                  <a:pt x="1657" y="413"/>
                </a:cubicBezTo>
                <a:cubicBezTo>
                  <a:pt x="1668" y="408"/>
                  <a:pt x="1678" y="402"/>
                  <a:pt x="1686" y="393"/>
                </a:cubicBezTo>
                <a:cubicBezTo>
                  <a:pt x="1694" y="385"/>
                  <a:pt x="1701" y="375"/>
                  <a:pt x="1706" y="364"/>
                </a:cubicBezTo>
                <a:cubicBezTo>
                  <a:pt x="1711" y="352"/>
                  <a:pt x="1713" y="340"/>
                  <a:pt x="1713" y="326"/>
                </a:cubicBezTo>
                <a:cubicBezTo>
                  <a:pt x="1713" y="313"/>
                  <a:pt x="1711" y="301"/>
                  <a:pt x="1706" y="289"/>
                </a:cubicBezTo>
                <a:cubicBezTo>
                  <a:pt x="1701" y="278"/>
                  <a:pt x="1694" y="268"/>
                  <a:pt x="1686" y="259"/>
                </a:cubicBezTo>
                <a:cubicBezTo>
                  <a:pt x="1678" y="251"/>
                  <a:pt x="1668" y="244"/>
                  <a:pt x="1657" y="239"/>
                </a:cubicBezTo>
                <a:cubicBezTo>
                  <a:pt x="1645" y="234"/>
                  <a:pt x="1633" y="232"/>
                  <a:pt x="1620" y="232"/>
                </a:cubicBezTo>
                <a:cubicBezTo>
                  <a:pt x="1607" y="232"/>
                  <a:pt x="1595" y="234"/>
                  <a:pt x="1584" y="239"/>
                </a:cubicBezTo>
                <a:cubicBezTo>
                  <a:pt x="1573" y="244"/>
                  <a:pt x="1563" y="251"/>
                  <a:pt x="1555" y="259"/>
                </a:cubicBezTo>
                <a:cubicBezTo>
                  <a:pt x="1546" y="268"/>
                  <a:pt x="1540" y="278"/>
                  <a:pt x="1535" y="289"/>
                </a:cubicBezTo>
                <a:cubicBezTo>
                  <a:pt x="1530" y="301"/>
                  <a:pt x="1528" y="313"/>
                  <a:pt x="1528" y="326"/>
                </a:cubicBezTo>
                <a:cubicBezTo>
                  <a:pt x="1528" y="340"/>
                  <a:pt x="1530" y="352"/>
                  <a:pt x="1535" y="364"/>
                </a:cubicBezTo>
                <a:cubicBezTo>
                  <a:pt x="1540" y="375"/>
                  <a:pt x="1546" y="385"/>
                  <a:pt x="1555" y="393"/>
                </a:cubicBezTo>
                <a:cubicBezTo>
                  <a:pt x="1563" y="402"/>
                  <a:pt x="1573" y="408"/>
                  <a:pt x="1584" y="413"/>
                </a:cubicBezTo>
                <a:cubicBezTo>
                  <a:pt x="1595" y="418"/>
                  <a:pt x="1607" y="421"/>
                  <a:pt x="1620" y="421"/>
                </a:cubicBezTo>
                <a:close/>
                <a:moveTo>
                  <a:pt x="0" y="158"/>
                </a:moveTo>
                <a:cubicBezTo>
                  <a:pt x="88" y="158"/>
                  <a:pt x="88" y="158"/>
                  <a:pt x="88" y="158"/>
                </a:cubicBezTo>
                <a:cubicBezTo>
                  <a:pt x="156" y="373"/>
                  <a:pt x="156" y="373"/>
                  <a:pt x="156" y="373"/>
                </a:cubicBezTo>
                <a:cubicBezTo>
                  <a:pt x="236" y="158"/>
                  <a:pt x="236" y="158"/>
                  <a:pt x="236" y="158"/>
                </a:cubicBezTo>
                <a:cubicBezTo>
                  <a:pt x="313" y="158"/>
                  <a:pt x="313" y="158"/>
                  <a:pt x="313" y="158"/>
                </a:cubicBezTo>
                <a:cubicBezTo>
                  <a:pt x="392" y="373"/>
                  <a:pt x="392" y="373"/>
                  <a:pt x="392" y="373"/>
                </a:cubicBezTo>
                <a:cubicBezTo>
                  <a:pt x="462" y="158"/>
                  <a:pt x="462" y="158"/>
                  <a:pt x="462" y="158"/>
                </a:cubicBezTo>
                <a:cubicBezTo>
                  <a:pt x="550" y="158"/>
                  <a:pt x="550" y="158"/>
                  <a:pt x="550" y="158"/>
                </a:cubicBezTo>
                <a:cubicBezTo>
                  <a:pt x="435" y="495"/>
                  <a:pt x="435" y="495"/>
                  <a:pt x="435" y="495"/>
                </a:cubicBezTo>
                <a:cubicBezTo>
                  <a:pt x="354" y="495"/>
                  <a:pt x="354" y="495"/>
                  <a:pt x="354" y="495"/>
                </a:cubicBezTo>
                <a:cubicBezTo>
                  <a:pt x="274" y="275"/>
                  <a:pt x="274" y="275"/>
                  <a:pt x="274" y="275"/>
                </a:cubicBezTo>
                <a:cubicBezTo>
                  <a:pt x="192" y="495"/>
                  <a:pt x="192" y="495"/>
                  <a:pt x="192" y="495"/>
                </a:cubicBezTo>
                <a:cubicBezTo>
                  <a:pt x="110" y="495"/>
                  <a:pt x="110" y="495"/>
                  <a:pt x="110" y="495"/>
                </a:cubicBezTo>
                <a:lnTo>
                  <a:pt x="0" y="15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2800"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ree 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7986944" y="1291282"/>
            <a:ext cx="3500976" cy="1011047"/>
          </a:xfrm>
        </p:spPr>
        <p:txBody>
          <a:bodyPr/>
          <a:lstStyle>
            <a:lvl1pPr>
              <a:spcAft>
                <a:spcPts val="300"/>
              </a:spcAft>
              <a:defRPr sz="1000"/>
            </a:lvl1pPr>
            <a:lvl2pPr>
              <a:spcAft>
                <a:spcPts val="300"/>
              </a:spcAft>
              <a:defRPr/>
            </a:lvl2pPr>
            <a:lvl3pPr>
              <a:spcAft>
                <a:spcPts val="300"/>
              </a:spcAft>
              <a:defRPr lang="en-US" sz="1200" b="1" baseline="0" dirty="0">
                <a:solidFill>
                  <a:srgbClr val="747480"/>
                </a:solidFill>
                <a:latin typeface="EYInterstate Light" panose="02000506000000020004" pitchFamily="2" charset="0"/>
                <a:cs typeface="+mn-cs"/>
              </a:defRPr>
            </a:lvl3pPr>
            <a:lvl4pPr marL="172720" indent="-168275">
              <a:spcAft>
                <a:spcPts val="300"/>
              </a:spcAft>
              <a:buSzPct val="100000"/>
              <a:buFont typeface="EYInterstate" pitchFamily="2" charset="0"/>
              <a:buChar char="•"/>
              <a:defRPr sz="1000"/>
            </a:lvl4pPr>
            <a:lvl5pPr marL="319405" indent="-145415">
              <a:spcAft>
                <a:spcPts val="300"/>
              </a:spcAft>
              <a:buSzPct val="100000"/>
              <a:buFont typeface="EYInterstate" pitchFamily="2" charset="0"/>
              <a:buChar char="•"/>
              <a:defRPr sz="1000"/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marL="3175" lvl="2" algn="l" defTabSz="901700" rtl="0" eaLnBrk="1" fontAlgn="base" hangingPunct="1">
              <a:spcBef>
                <a:spcPct val="20000"/>
              </a:spcBef>
              <a:spcAft>
                <a:spcPct val="40000"/>
              </a:spcAft>
              <a:buClr>
                <a:schemeClr val="tx2"/>
              </a:buClr>
              <a:buSzPct val="75000"/>
              <a:buFont typeface="Arial Unicode MS" panose="020B0604020202020204" pitchFamily="34" charset="-128"/>
              <a:tabLst>
                <a:tab pos="1462405" algn="l"/>
                <a:tab pos="2925445" algn="l"/>
                <a:tab pos="4227830" algn="r"/>
              </a:tabLst>
            </a:pPr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12" name="Content Placeholder 10"/>
          <p:cNvSpPr>
            <a:spLocks noGrp="1"/>
          </p:cNvSpPr>
          <p:nvPr>
            <p:ph sz="quarter" idx="12"/>
          </p:nvPr>
        </p:nvSpPr>
        <p:spPr>
          <a:xfrm>
            <a:off x="4344155" y="1291282"/>
            <a:ext cx="3500976" cy="1011047"/>
          </a:xfrm>
        </p:spPr>
        <p:txBody>
          <a:bodyPr/>
          <a:lstStyle>
            <a:lvl1pPr>
              <a:spcAft>
                <a:spcPts val="300"/>
              </a:spcAft>
              <a:defRPr sz="1000"/>
            </a:lvl1pPr>
            <a:lvl2pPr>
              <a:spcAft>
                <a:spcPts val="300"/>
              </a:spcAft>
              <a:defRPr/>
            </a:lvl2pPr>
            <a:lvl3pPr>
              <a:spcAft>
                <a:spcPts val="300"/>
              </a:spcAft>
              <a:defRPr lang="en-US" sz="1200" b="1" baseline="0" dirty="0">
                <a:solidFill>
                  <a:srgbClr val="747480"/>
                </a:solidFill>
                <a:latin typeface="EYInterstate Light" panose="02000506000000020004" pitchFamily="2" charset="0"/>
                <a:cs typeface="+mn-cs"/>
              </a:defRPr>
            </a:lvl3pPr>
            <a:lvl4pPr marL="172720" indent="-168275">
              <a:spcAft>
                <a:spcPts val="300"/>
              </a:spcAft>
              <a:buSzPct val="100000"/>
              <a:buFont typeface="EYInterstate" pitchFamily="2" charset="0"/>
              <a:buChar char="•"/>
              <a:defRPr sz="1000"/>
            </a:lvl4pPr>
            <a:lvl5pPr marL="319405" indent="-145415">
              <a:spcAft>
                <a:spcPts val="300"/>
              </a:spcAft>
              <a:buSzPct val="100000"/>
              <a:buFont typeface="EYInterstate" pitchFamily="2" charset="0"/>
              <a:buChar char="•"/>
              <a:defRPr sz="1000"/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marL="3175" lvl="2" algn="l" defTabSz="901700" rtl="0" eaLnBrk="1" fontAlgn="base" hangingPunct="1">
              <a:spcBef>
                <a:spcPct val="20000"/>
              </a:spcBef>
              <a:spcAft>
                <a:spcPct val="40000"/>
              </a:spcAft>
              <a:buClr>
                <a:schemeClr val="tx2"/>
              </a:buClr>
              <a:buSzPct val="75000"/>
              <a:buFont typeface="Arial Unicode MS" panose="020B0604020202020204" pitchFamily="34" charset="-128"/>
              <a:tabLst>
                <a:tab pos="1462405" algn="l"/>
                <a:tab pos="2925445" algn="l"/>
                <a:tab pos="4227830" algn="r"/>
              </a:tabLst>
            </a:pPr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Content Placeholder 10"/>
          <p:cNvSpPr>
            <a:spLocks noGrp="1"/>
          </p:cNvSpPr>
          <p:nvPr>
            <p:ph sz="quarter" idx="13"/>
          </p:nvPr>
        </p:nvSpPr>
        <p:spPr>
          <a:xfrm>
            <a:off x="701367" y="1291282"/>
            <a:ext cx="3500976" cy="1011047"/>
          </a:xfrm>
        </p:spPr>
        <p:txBody>
          <a:bodyPr/>
          <a:lstStyle>
            <a:lvl1pPr>
              <a:spcAft>
                <a:spcPts val="300"/>
              </a:spcAft>
              <a:defRPr sz="1000"/>
            </a:lvl1pPr>
            <a:lvl2pPr>
              <a:spcAft>
                <a:spcPts val="300"/>
              </a:spcAft>
              <a:defRPr/>
            </a:lvl2pPr>
            <a:lvl3pPr>
              <a:spcAft>
                <a:spcPts val="300"/>
              </a:spcAft>
              <a:defRPr lang="en-US" sz="1200" b="1" baseline="0" dirty="0">
                <a:solidFill>
                  <a:srgbClr val="747480"/>
                </a:solidFill>
                <a:latin typeface="EYInterstate Light" panose="02000506000000020004" pitchFamily="2" charset="0"/>
                <a:cs typeface="+mn-cs"/>
              </a:defRPr>
            </a:lvl3pPr>
            <a:lvl4pPr marL="172720" indent="-168275">
              <a:spcAft>
                <a:spcPts val="300"/>
              </a:spcAft>
              <a:buSzPct val="100000"/>
              <a:buFont typeface="EYInterstate" pitchFamily="2" charset="0"/>
              <a:buChar char="•"/>
              <a:defRPr sz="1000"/>
            </a:lvl4pPr>
            <a:lvl5pPr marL="319405" indent="-145415">
              <a:spcAft>
                <a:spcPts val="300"/>
              </a:spcAft>
              <a:buSzPct val="100000"/>
              <a:buFont typeface="EYInterstate" pitchFamily="2" charset="0"/>
              <a:buChar char="•"/>
              <a:defRPr sz="1000"/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marL="3175" lvl="2" algn="l" defTabSz="901700" rtl="0" eaLnBrk="1" fontAlgn="base" hangingPunct="1">
              <a:spcBef>
                <a:spcPct val="20000"/>
              </a:spcBef>
              <a:spcAft>
                <a:spcPct val="40000"/>
              </a:spcAft>
              <a:buClr>
                <a:schemeClr val="tx2"/>
              </a:buClr>
              <a:buSzPct val="75000"/>
              <a:buFont typeface="Arial Unicode MS" panose="020B0604020202020204" pitchFamily="34" charset="-128"/>
              <a:tabLst>
                <a:tab pos="1462405" algn="l"/>
                <a:tab pos="2925445" algn="l"/>
                <a:tab pos="4227830" algn="r"/>
              </a:tabLst>
            </a:pPr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701369" y="273720"/>
            <a:ext cx="10789268" cy="192361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701367" y="1116191"/>
            <a:ext cx="10790780" cy="1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70000">
                <a:srgbClr val="FFE600"/>
              </a:gs>
            </a:gsLst>
            <a:lin ang="10800000" scaled="1"/>
            <a:tileRect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lang="en-IN" sz="1000" b="1">
              <a:solidFill>
                <a:schemeClr val="tx2"/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11871327" y="6609023"/>
            <a:ext cx="304800" cy="19050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sp>
        <p:nvSpPr>
          <p:cNvPr id="10" name="Footer Placeholder 4"/>
          <p:cNvSpPr txBox="1"/>
          <p:nvPr userDrawn="1"/>
        </p:nvSpPr>
        <p:spPr>
          <a:xfrm>
            <a:off x="10533001" y="6629793"/>
            <a:ext cx="110832" cy="148963"/>
          </a:xfrm>
          <a:prstGeom prst="rect">
            <a:avLst/>
          </a:prstGeom>
          <a:noFill/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anose="020B0604020202090204" pitchFamily="34" charset="0"/>
                <a:ea typeface="+mn-ea"/>
                <a:cs typeface="Arial" panose="020B060402020209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935" b="0" u="none">
                <a:solidFill>
                  <a:srgbClr val="000000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©</a:t>
            </a:r>
            <a:endParaRPr lang="en-US" sz="935" b="0" u="none">
              <a:solidFill>
                <a:srgbClr val="000000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11019559" y="6596552"/>
            <a:ext cx="8181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rgbClr val="000000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confidential</a:t>
            </a:r>
            <a:endParaRPr lang="en-US" sz="800">
              <a:solidFill>
                <a:srgbClr val="000000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sp>
        <p:nvSpPr>
          <p:cNvPr id="14" name="Shape 257"/>
          <p:cNvSpPr txBox="1"/>
          <p:nvPr userDrawn="1"/>
        </p:nvSpPr>
        <p:spPr>
          <a:xfrm>
            <a:off x="11826625" y="6574323"/>
            <a:ext cx="346283" cy="259900"/>
          </a:xfrm>
          <a:prstGeom prst="rect">
            <a:avLst/>
          </a:prstGeom>
          <a:noFill/>
        </p:spPr>
        <p:txBody>
          <a:bodyPr vert="horz" lIns="0" tIns="60960" rIns="0" bIns="60960" rtlCol="0" anchor="ctr"/>
          <a:lstStyle>
            <a:defPPr>
              <a:defRPr lang="en-US"/>
            </a:defPPr>
            <a:lvl1pPr algn="ctr">
              <a:defRPr sz="600" b="0" u="none">
                <a:solidFill>
                  <a:schemeClr val="accent2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1pPr>
            <a:lvl2pPr marL="0" marR="0" indent="228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lvl="0"/>
            <a:fld id="{86CB4B4D-7CA3-9044-876B-883B54F8677D}" type="slidenum">
              <a:rPr lang="en-GB" sz="800" noProof="0" smtClean="0">
                <a:solidFill>
                  <a:srgbClr val="000000"/>
                </a:solidFill>
                <a:latin typeface="Arial" panose="020B0604020202090204" pitchFamily="34" charset="0"/>
                <a:cs typeface="Arial" panose="020B0604020202090204" pitchFamily="34" charset="0"/>
                <a:sym typeface="Arial" panose="020B0604020202090204"/>
              </a:rPr>
            </a:fld>
            <a:endParaRPr lang="en-GB" sz="800" noProof="0">
              <a:solidFill>
                <a:srgbClr val="000000"/>
              </a:solidFill>
              <a:latin typeface="Arial" panose="020B0604020202090204" pitchFamily="34" charset="0"/>
              <a:cs typeface="Arial" panose="020B0604020202090204" pitchFamily="34" charset="0"/>
              <a:sym typeface="Arial" panose="020B0604020202090204"/>
            </a:endParaRPr>
          </a:p>
        </p:txBody>
      </p:sp>
      <p:pic>
        <p:nvPicPr>
          <p:cNvPr id="15" name="Picture 14" descr="Logo&#10;&#10;Description automatically generated"/>
          <p:cNvPicPr>
            <a:picLocks noChangeAspect="1"/>
          </p:cNvPicPr>
          <p:nvPr userDrawn="1"/>
        </p:nvPicPr>
        <p:blipFill rotWithShape="1">
          <a:blip r:embed="rId2"/>
          <a:srcRect l="12424" t="22302" r="12183" b="21697"/>
          <a:stretch>
            <a:fillRect/>
          </a:stretch>
        </p:blipFill>
        <p:spPr>
          <a:xfrm>
            <a:off x="10661502" y="6632551"/>
            <a:ext cx="386247" cy="14344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Content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232293" y="55302"/>
            <a:ext cx="6993467" cy="1212791"/>
          </a:xfrm>
          <a:prstGeom prst="rect">
            <a:avLst/>
          </a:prstGeom>
          <a:noFill/>
        </p:spPr>
        <p:txBody>
          <a:bodyPr wrap="square" lIns="0" rtlCol="0" anchor="t" anchorCtr="0">
            <a:noAutofit/>
          </a:bodyPr>
          <a:lstStyle>
            <a:lvl1pPr marL="0" algn="l">
              <a:lnSpc>
                <a:spcPct val="98000"/>
              </a:lnSpc>
              <a:tabLst>
                <a:tab pos="608965" algn="l"/>
              </a:tabLst>
              <a:defRPr lang="en-US" sz="3200" u="none" dirty="0">
                <a:solidFill>
                  <a:schemeClr val="tx2"/>
                </a:solidFill>
                <a:latin typeface="Biome" panose="020B0503030204020804"/>
                <a:ea typeface="+mn-ea"/>
                <a:cs typeface="Arial" panose="020B0604020202090204" pitchFamily="34" charset="0"/>
              </a:defRPr>
            </a:lvl1pPr>
          </a:lstStyle>
          <a:p>
            <a:pPr marL="0" lvl="0" algn="l"/>
            <a:r>
              <a:rPr lang="en-US"/>
              <a:t>Click to add title</a:t>
            </a:r>
            <a:br>
              <a:rPr lang="en-US"/>
            </a:br>
            <a:endParaRPr lang="en-US"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9275" y="365760"/>
            <a:ext cx="11109325" cy="685800"/>
          </a:xfrm>
        </p:spPr>
        <p:txBody>
          <a:bodyPr>
            <a:noAutofit/>
          </a:bodyPr>
          <a:lstStyle>
            <a:lvl1pPr>
              <a:defRPr sz="3000">
                <a:latin typeface="Tenorite" pitchFamily="2" charset="0"/>
                <a:cs typeface="Arial" panose="020B0604020202090204" pitchFamily="34" charset="0"/>
              </a:defRPr>
            </a:lvl1pPr>
          </a:lstStyle>
          <a:p>
            <a:r>
              <a:rPr lang="en-US"/>
              <a:t>Click to add title</a:t>
            </a:r>
            <a:endParaRPr lang="en-US"/>
          </a:p>
        </p:txBody>
      </p:sp>
      <p:sp>
        <p:nvSpPr>
          <p:cNvPr id="5" name="Número de diapositiva"/>
          <p:cNvSpPr txBox="1"/>
          <p:nvPr userDrawn="1"/>
        </p:nvSpPr>
        <p:spPr>
          <a:xfrm>
            <a:off x="11455803" y="6530235"/>
            <a:ext cx="548640" cy="91440"/>
          </a:xfrm>
          <a:prstGeom prst="rect">
            <a:avLst/>
          </a:prstGeom>
        </p:spPr>
        <p:txBody>
          <a:bodyPr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7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enorite" pitchFamily="2" charset="0"/>
                <a:ea typeface="+mn-ea"/>
                <a:cs typeface="+mn-cs"/>
                <a:sym typeface="Tenorite Regular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9pPr>
          </a:lstStyle>
          <a:p>
            <a:fld id="{86CB4B4D-7CA3-9044-876B-883B54F8677D}" type="slidenum">
              <a:rPr lang="en-US" sz="1000" smtClean="0"/>
            </a:fld>
            <a:endParaRPr lang="en-US" sz="1000"/>
          </a:p>
        </p:txBody>
      </p:sp>
      <p:sp>
        <p:nvSpPr>
          <p:cNvPr id="7" name="Freeform 5"/>
          <p:cNvSpPr>
            <a:spLocks noEditPoints="1"/>
          </p:cNvSpPr>
          <p:nvPr userDrawn="1"/>
        </p:nvSpPr>
        <p:spPr bwMode="auto">
          <a:xfrm>
            <a:off x="10784911" y="6479385"/>
            <a:ext cx="468875" cy="173633"/>
          </a:xfrm>
          <a:custGeom>
            <a:avLst/>
            <a:gdLst>
              <a:gd name="T0" fmla="*/ 698 w 1799"/>
              <a:gd name="T1" fmla="*/ 158 h 664"/>
              <a:gd name="T2" fmla="*/ 610 w 1799"/>
              <a:gd name="T3" fmla="*/ 496 h 664"/>
              <a:gd name="T4" fmla="*/ 664 w 1799"/>
              <a:gd name="T5" fmla="*/ 7 h 664"/>
              <a:gd name="T6" fmla="*/ 638 w 1799"/>
              <a:gd name="T7" fmla="*/ 105 h 664"/>
              <a:gd name="T8" fmla="*/ 664 w 1799"/>
              <a:gd name="T9" fmla="*/ 7 h 664"/>
              <a:gd name="T10" fmla="*/ 907 w 1799"/>
              <a:gd name="T11" fmla="*/ 491 h 664"/>
              <a:gd name="T12" fmla="*/ 863 w 1799"/>
              <a:gd name="T13" fmla="*/ 664 h 664"/>
              <a:gd name="T14" fmla="*/ 777 w 1799"/>
              <a:gd name="T15" fmla="*/ 158 h 664"/>
              <a:gd name="T16" fmla="*/ 862 w 1799"/>
              <a:gd name="T17" fmla="*/ 205 h 664"/>
              <a:gd name="T18" fmla="*/ 969 w 1799"/>
              <a:gd name="T19" fmla="*/ 151 h 664"/>
              <a:gd name="T20" fmla="*/ 1082 w 1799"/>
              <a:gd name="T21" fmla="*/ 199 h 664"/>
              <a:gd name="T22" fmla="*/ 1131 w 1799"/>
              <a:gd name="T23" fmla="*/ 327 h 664"/>
              <a:gd name="T24" fmla="*/ 1081 w 1799"/>
              <a:gd name="T25" fmla="*/ 455 h 664"/>
              <a:gd name="T26" fmla="*/ 969 w 1799"/>
              <a:gd name="T27" fmla="*/ 503 h 664"/>
              <a:gd name="T28" fmla="*/ 988 w 1799"/>
              <a:gd name="T29" fmla="*/ 414 h 664"/>
              <a:gd name="T30" fmla="*/ 1038 w 1799"/>
              <a:gd name="T31" fmla="*/ 364 h 664"/>
              <a:gd name="T32" fmla="*/ 1038 w 1799"/>
              <a:gd name="T33" fmla="*/ 289 h 664"/>
              <a:gd name="T34" fmla="*/ 988 w 1799"/>
              <a:gd name="T35" fmla="*/ 239 h 664"/>
              <a:gd name="T36" fmla="*/ 915 w 1799"/>
              <a:gd name="T37" fmla="*/ 239 h 664"/>
              <a:gd name="T38" fmla="*/ 865 w 1799"/>
              <a:gd name="T39" fmla="*/ 289 h 664"/>
              <a:gd name="T40" fmla="*/ 865 w 1799"/>
              <a:gd name="T41" fmla="*/ 364 h 664"/>
              <a:gd name="T42" fmla="*/ 915 w 1799"/>
              <a:gd name="T43" fmla="*/ 414 h 664"/>
              <a:gd name="T44" fmla="*/ 1194 w 1799"/>
              <a:gd name="T45" fmla="*/ 158 h 664"/>
              <a:gd name="T46" fmla="*/ 1279 w 1799"/>
              <a:gd name="T47" fmla="*/ 210 h 664"/>
              <a:gd name="T48" fmla="*/ 1372 w 1799"/>
              <a:gd name="T49" fmla="*/ 152 h 664"/>
              <a:gd name="T50" fmla="*/ 1429 w 1799"/>
              <a:gd name="T51" fmla="*/ 165 h 664"/>
              <a:gd name="T52" fmla="*/ 1379 w 1799"/>
              <a:gd name="T53" fmla="*/ 242 h 664"/>
              <a:gd name="T54" fmla="*/ 1299 w 1799"/>
              <a:gd name="T55" fmla="*/ 257 h 664"/>
              <a:gd name="T56" fmla="*/ 1279 w 1799"/>
              <a:gd name="T57" fmla="*/ 496 h 664"/>
              <a:gd name="T58" fmla="*/ 1194 w 1799"/>
              <a:gd name="T59" fmla="*/ 158 h 664"/>
              <a:gd name="T60" fmla="*/ 1549 w 1799"/>
              <a:gd name="T61" fmla="*/ 489 h 664"/>
              <a:gd name="T62" fmla="*/ 1455 w 1799"/>
              <a:gd name="T63" fmla="*/ 395 h 664"/>
              <a:gd name="T64" fmla="*/ 1455 w 1799"/>
              <a:gd name="T65" fmla="*/ 258 h 664"/>
              <a:gd name="T66" fmla="*/ 1549 w 1799"/>
              <a:gd name="T67" fmla="*/ 165 h 664"/>
              <a:gd name="T68" fmla="*/ 1690 w 1799"/>
              <a:gd name="T69" fmla="*/ 165 h 664"/>
              <a:gd name="T70" fmla="*/ 1785 w 1799"/>
              <a:gd name="T71" fmla="*/ 258 h 664"/>
              <a:gd name="T72" fmla="*/ 1785 w 1799"/>
              <a:gd name="T73" fmla="*/ 395 h 664"/>
              <a:gd name="T74" fmla="*/ 1691 w 1799"/>
              <a:gd name="T75" fmla="*/ 489 h 664"/>
              <a:gd name="T76" fmla="*/ 1620 w 1799"/>
              <a:gd name="T77" fmla="*/ 421 h 664"/>
              <a:gd name="T78" fmla="*/ 1686 w 1799"/>
              <a:gd name="T79" fmla="*/ 393 h 664"/>
              <a:gd name="T80" fmla="*/ 1713 w 1799"/>
              <a:gd name="T81" fmla="*/ 326 h 664"/>
              <a:gd name="T82" fmla="*/ 1686 w 1799"/>
              <a:gd name="T83" fmla="*/ 259 h 664"/>
              <a:gd name="T84" fmla="*/ 1620 w 1799"/>
              <a:gd name="T85" fmla="*/ 232 h 664"/>
              <a:gd name="T86" fmla="*/ 1555 w 1799"/>
              <a:gd name="T87" fmla="*/ 259 h 664"/>
              <a:gd name="T88" fmla="*/ 1528 w 1799"/>
              <a:gd name="T89" fmla="*/ 326 h 664"/>
              <a:gd name="T90" fmla="*/ 1555 w 1799"/>
              <a:gd name="T91" fmla="*/ 393 h 664"/>
              <a:gd name="T92" fmla="*/ 1620 w 1799"/>
              <a:gd name="T93" fmla="*/ 421 h 664"/>
              <a:gd name="T94" fmla="*/ 88 w 1799"/>
              <a:gd name="T95" fmla="*/ 158 h 664"/>
              <a:gd name="T96" fmla="*/ 236 w 1799"/>
              <a:gd name="T97" fmla="*/ 158 h 664"/>
              <a:gd name="T98" fmla="*/ 392 w 1799"/>
              <a:gd name="T99" fmla="*/ 373 h 664"/>
              <a:gd name="T100" fmla="*/ 550 w 1799"/>
              <a:gd name="T101" fmla="*/ 158 h 664"/>
              <a:gd name="T102" fmla="*/ 354 w 1799"/>
              <a:gd name="T103" fmla="*/ 495 h 664"/>
              <a:gd name="T104" fmla="*/ 192 w 1799"/>
              <a:gd name="T105" fmla="*/ 495 h 664"/>
              <a:gd name="T106" fmla="*/ 0 w 1799"/>
              <a:gd name="T107" fmla="*/ 158 h 6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799" h="664">
                <a:moveTo>
                  <a:pt x="610" y="158"/>
                </a:moveTo>
                <a:cubicBezTo>
                  <a:pt x="698" y="158"/>
                  <a:pt x="698" y="158"/>
                  <a:pt x="698" y="158"/>
                </a:cubicBezTo>
                <a:cubicBezTo>
                  <a:pt x="698" y="496"/>
                  <a:pt x="698" y="496"/>
                  <a:pt x="698" y="496"/>
                </a:cubicBezTo>
                <a:cubicBezTo>
                  <a:pt x="610" y="496"/>
                  <a:pt x="610" y="496"/>
                  <a:pt x="610" y="496"/>
                </a:cubicBezTo>
                <a:lnTo>
                  <a:pt x="610" y="158"/>
                </a:lnTo>
                <a:close/>
                <a:moveTo>
                  <a:pt x="664" y="7"/>
                </a:moveTo>
                <a:cubicBezTo>
                  <a:pt x="637" y="0"/>
                  <a:pt x="609" y="16"/>
                  <a:pt x="602" y="43"/>
                </a:cubicBezTo>
                <a:cubicBezTo>
                  <a:pt x="595" y="70"/>
                  <a:pt x="611" y="98"/>
                  <a:pt x="638" y="105"/>
                </a:cubicBezTo>
                <a:cubicBezTo>
                  <a:pt x="665" y="112"/>
                  <a:pt x="693" y="96"/>
                  <a:pt x="700" y="69"/>
                </a:cubicBezTo>
                <a:cubicBezTo>
                  <a:pt x="707" y="42"/>
                  <a:pt x="691" y="14"/>
                  <a:pt x="664" y="7"/>
                </a:cubicBezTo>
                <a:close/>
                <a:moveTo>
                  <a:pt x="969" y="503"/>
                </a:moveTo>
                <a:cubicBezTo>
                  <a:pt x="946" y="503"/>
                  <a:pt x="926" y="499"/>
                  <a:pt x="907" y="491"/>
                </a:cubicBezTo>
                <a:cubicBezTo>
                  <a:pt x="889" y="482"/>
                  <a:pt x="874" y="470"/>
                  <a:pt x="863" y="455"/>
                </a:cubicBezTo>
                <a:cubicBezTo>
                  <a:pt x="863" y="664"/>
                  <a:pt x="863" y="664"/>
                  <a:pt x="863" y="664"/>
                </a:cubicBezTo>
                <a:cubicBezTo>
                  <a:pt x="777" y="664"/>
                  <a:pt x="777" y="664"/>
                  <a:pt x="777" y="664"/>
                </a:cubicBezTo>
                <a:cubicBezTo>
                  <a:pt x="777" y="158"/>
                  <a:pt x="777" y="158"/>
                  <a:pt x="777" y="158"/>
                </a:cubicBezTo>
                <a:cubicBezTo>
                  <a:pt x="862" y="158"/>
                  <a:pt x="862" y="158"/>
                  <a:pt x="862" y="158"/>
                </a:cubicBezTo>
                <a:cubicBezTo>
                  <a:pt x="862" y="205"/>
                  <a:pt x="862" y="205"/>
                  <a:pt x="862" y="205"/>
                </a:cubicBezTo>
                <a:cubicBezTo>
                  <a:pt x="874" y="188"/>
                  <a:pt x="888" y="175"/>
                  <a:pt x="907" y="166"/>
                </a:cubicBezTo>
                <a:cubicBezTo>
                  <a:pt x="925" y="156"/>
                  <a:pt x="946" y="151"/>
                  <a:pt x="969" y="151"/>
                </a:cubicBezTo>
                <a:cubicBezTo>
                  <a:pt x="990" y="151"/>
                  <a:pt x="1010" y="155"/>
                  <a:pt x="1030" y="163"/>
                </a:cubicBezTo>
                <a:cubicBezTo>
                  <a:pt x="1050" y="172"/>
                  <a:pt x="1067" y="183"/>
                  <a:pt x="1082" y="199"/>
                </a:cubicBezTo>
                <a:cubicBezTo>
                  <a:pt x="1097" y="214"/>
                  <a:pt x="1109" y="233"/>
                  <a:pt x="1118" y="254"/>
                </a:cubicBezTo>
                <a:cubicBezTo>
                  <a:pt x="1127" y="276"/>
                  <a:pt x="1131" y="300"/>
                  <a:pt x="1131" y="327"/>
                </a:cubicBezTo>
                <a:cubicBezTo>
                  <a:pt x="1131" y="354"/>
                  <a:pt x="1127" y="378"/>
                  <a:pt x="1118" y="400"/>
                </a:cubicBezTo>
                <a:cubicBezTo>
                  <a:pt x="1108" y="421"/>
                  <a:pt x="1096" y="440"/>
                  <a:pt x="1081" y="455"/>
                </a:cubicBezTo>
                <a:cubicBezTo>
                  <a:pt x="1066" y="471"/>
                  <a:pt x="1049" y="482"/>
                  <a:pt x="1030" y="491"/>
                </a:cubicBezTo>
                <a:cubicBezTo>
                  <a:pt x="1010" y="499"/>
                  <a:pt x="990" y="503"/>
                  <a:pt x="969" y="503"/>
                </a:cubicBezTo>
                <a:close/>
                <a:moveTo>
                  <a:pt x="952" y="421"/>
                </a:moveTo>
                <a:cubicBezTo>
                  <a:pt x="965" y="421"/>
                  <a:pt x="977" y="419"/>
                  <a:pt x="988" y="414"/>
                </a:cubicBezTo>
                <a:cubicBezTo>
                  <a:pt x="999" y="409"/>
                  <a:pt x="1009" y="402"/>
                  <a:pt x="1018" y="394"/>
                </a:cubicBezTo>
                <a:cubicBezTo>
                  <a:pt x="1026" y="385"/>
                  <a:pt x="1033" y="375"/>
                  <a:pt x="1038" y="364"/>
                </a:cubicBezTo>
                <a:cubicBezTo>
                  <a:pt x="1043" y="352"/>
                  <a:pt x="1045" y="340"/>
                  <a:pt x="1045" y="326"/>
                </a:cubicBezTo>
                <a:cubicBezTo>
                  <a:pt x="1045" y="313"/>
                  <a:pt x="1043" y="301"/>
                  <a:pt x="1038" y="289"/>
                </a:cubicBezTo>
                <a:cubicBezTo>
                  <a:pt x="1033" y="278"/>
                  <a:pt x="1026" y="268"/>
                  <a:pt x="1018" y="259"/>
                </a:cubicBezTo>
                <a:cubicBezTo>
                  <a:pt x="1009" y="251"/>
                  <a:pt x="999" y="244"/>
                  <a:pt x="988" y="239"/>
                </a:cubicBezTo>
                <a:cubicBezTo>
                  <a:pt x="977" y="234"/>
                  <a:pt x="965" y="231"/>
                  <a:pt x="952" y="231"/>
                </a:cubicBezTo>
                <a:cubicBezTo>
                  <a:pt x="938" y="231"/>
                  <a:pt x="926" y="234"/>
                  <a:pt x="915" y="239"/>
                </a:cubicBezTo>
                <a:cubicBezTo>
                  <a:pt x="903" y="244"/>
                  <a:pt x="893" y="251"/>
                  <a:pt x="885" y="259"/>
                </a:cubicBezTo>
                <a:cubicBezTo>
                  <a:pt x="877" y="268"/>
                  <a:pt x="870" y="278"/>
                  <a:pt x="865" y="289"/>
                </a:cubicBezTo>
                <a:cubicBezTo>
                  <a:pt x="860" y="301"/>
                  <a:pt x="858" y="313"/>
                  <a:pt x="858" y="326"/>
                </a:cubicBezTo>
                <a:cubicBezTo>
                  <a:pt x="858" y="340"/>
                  <a:pt x="860" y="352"/>
                  <a:pt x="865" y="364"/>
                </a:cubicBezTo>
                <a:cubicBezTo>
                  <a:pt x="870" y="375"/>
                  <a:pt x="877" y="385"/>
                  <a:pt x="885" y="394"/>
                </a:cubicBezTo>
                <a:cubicBezTo>
                  <a:pt x="893" y="402"/>
                  <a:pt x="903" y="409"/>
                  <a:pt x="915" y="414"/>
                </a:cubicBezTo>
                <a:cubicBezTo>
                  <a:pt x="926" y="419"/>
                  <a:pt x="938" y="421"/>
                  <a:pt x="952" y="421"/>
                </a:cubicBezTo>
                <a:close/>
                <a:moveTo>
                  <a:pt x="1194" y="158"/>
                </a:moveTo>
                <a:cubicBezTo>
                  <a:pt x="1279" y="158"/>
                  <a:pt x="1279" y="158"/>
                  <a:pt x="1279" y="158"/>
                </a:cubicBezTo>
                <a:cubicBezTo>
                  <a:pt x="1279" y="210"/>
                  <a:pt x="1279" y="210"/>
                  <a:pt x="1279" y="210"/>
                </a:cubicBezTo>
                <a:cubicBezTo>
                  <a:pt x="1287" y="190"/>
                  <a:pt x="1299" y="175"/>
                  <a:pt x="1315" y="166"/>
                </a:cubicBezTo>
                <a:cubicBezTo>
                  <a:pt x="1331" y="157"/>
                  <a:pt x="1350" y="152"/>
                  <a:pt x="1372" y="152"/>
                </a:cubicBezTo>
                <a:cubicBezTo>
                  <a:pt x="1383" y="152"/>
                  <a:pt x="1394" y="153"/>
                  <a:pt x="1403" y="156"/>
                </a:cubicBezTo>
                <a:cubicBezTo>
                  <a:pt x="1413" y="158"/>
                  <a:pt x="1422" y="161"/>
                  <a:pt x="1429" y="165"/>
                </a:cubicBezTo>
                <a:cubicBezTo>
                  <a:pt x="1397" y="250"/>
                  <a:pt x="1397" y="250"/>
                  <a:pt x="1397" y="250"/>
                </a:cubicBezTo>
                <a:cubicBezTo>
                  <a:pt x="1393" y="247"/>
                  <a:pt x="1387" y="244"/>
                  <a:pt x="1379" y="242"/>
                </a:cubicBezTo>
                <a:cubicBezTo>
                  <a:pt x="1371" y="239"/>
                  <a:pt x="1362" y="238"/>
                  <a:pt x="1352" y="238"/>
                </a:cubicBezTo>
                <a:cubicBezTo>
                  <a:pt x="1330" y="238"/>
                  <a:pt x="1313" y="244"/>
                  <a:pt x="1299" y="257"/>
                </a:cubicBezTo>
                <a:cubicBezTo>
                  <a:pt x="1286" y="269"/>
                  <a:pt x="1279" y="289"/>
                  <a:pt x="1279" y="318"/>
                </a:cubicBezTo>
                <a:cubicBezTo>
                  <a:pt x="1279" y="496"/>
                  <a:pt x="1279" y="496"/>
                  <a:pt x="1279" y="496"/>
                </a:cubicBezTo>
                <a:cubicBezTo>
                  <a:pt x="1194" y="496"/>
                  <a:pt x="1194" y="496"/>
                  <a:pt x="1194" y="496"/>
                </a:cubicBezTo>
                <a:lnTo>
                  <a:pt x="1194" y="158"/>
                </a:lnTo>
                <a:close/>
                <a:moveTo>
                  <a:pt x="1620" y="503"/>
                </a:moveTo>
                <a:cubicBezTo>
                  <a:pt x="1594" y="503"/>
                  <a:pt x="1571" y="498"/>
                  <a:pt x="1549" y="489"/>
                </a:cubicBezTo>
                <a:cubicBezTo>
                  <a:pt x="1527" y="480"/>
                  <a:pt x="1508" y="467"/>
                  <a:pt x="1492" y="451"/>
                </a:cubicBezTo>
                <a:cubicBezTo>
                  <a:pt x="1476" y="435"/>
                  <a:pt x="1464" y="416"/>
                  <a:pt x="1455" y="395"/>
                </a:cubicBezTo>
                <a:cubicBezTo>
                  <a:pt x="1446" y="374"/>
                  <a:pt x="1441" y="351"/>
                  <a:pt x="1441" y="327"/>
                </a:cubicBezTo>
                <a:cubicBezTo>
                  <a:pt x="1441" y="303"/>
                  <a:pt x="1446" y="280"/>
                  <a:pt x="1455" y="258"/>
                </a:cubicBezTo>
                <a:cubicBezTo>
                  <a:pt x="1464" y="237"/>
                  <a:pt x="1476" y="218"/>
                  <a:pt x="1492" y="202"/>
                </a:cubicBezTo>
                <a:cubicBezTo>
                  <a:pt x="1508" y="187"/>
                  <a:pt x="1527" y="174"/>
                  <a:pt x="1549" y="165"/>
                </a:cubicBezTo>
                <a:cubicBezTo>
                  <a:pt x="1571" y="156"/>
                  <a:pt x="1594" y="151"/>
                  <a:pt x="1620" y="151"/>
                </a:cubicBezTo>
                <a:cubicBezTo>
                  <a:pt x="1645" y="151"/>
                  <a:pt x="1668" y="156"/>
                  <a:pt x="1690" y="165"/>
                </a:cubicBezTo>
                <a:cubicBezTo>
                  <a:pt x="1712" y="174"/>
                  <a:pt x="1731" y="187"/>
                  <a:pt x="1747" y="202"/>
                </a:cubicBezTo>
                <a:cubicBezTo>
                  <a:pt x="1763" y="218"/>
                  <a:pt x="1776" y="237"/>
                  <a:pt x="1785" y="258"/>
                </a:cubicBezTo>
                <a:cubicBezTo>
                  <a:pt x="1794" y="280"/>
                  <a:pt x="1799" y="303"/>
                  <a:pt x="1799" y="327"/>
                </a:cubicBezTo>
                <a:cubicBezTo>
                  <a:pt x="1799" y="351"/>
                  <a:pt x="1794" y="374"/>
                  <a:pt x="1785" y="395"/>
                </a:cubicBezTo>
                <a:cubicBezTo>
                  <a:pt x="1776" y="416"/>
                  <a:pt x="1763" y="435"/>
                  <a:pt x="1747" y="451"/>
                </a:cubicBezTo>
                <a:cubicBezTo>
                  <a:pt x="1731" y="467"/>
                  <a:pt x="1713" y="480"/>
                  <a:pt x="1691" y="489"/>
                </a:cubicBezTo>
                <a:cubicBezTo>
                  <a:pt x="1669" y="498"/>
                  <a:pt x="1645" y="503"/>
                  <a:pt x="1620" y="503"/>
                </a:cubicBezTo>
                <a:close/>
                <a:moveTo>
                  <a:pt x="1620" y="421"/>
                </a:moveTo>
                <a:cubicBezTo>
                  <a:pt x="1633" y="421"/>
                  <a:pt x="1645" y="418"/>
                  <a:pt x="1657" y="413"/>
                </a:cubicBezTo>
                <a:cubicBezTo>
                  <a:pt x="1668" y="408"/>
                  <a:pt x="1678" y="402"/>
                  <a:pt x="1686" y="393"/>
                </a:cubicBezTo>
                <a:cubicBezTo>
                  <a:pt x="1694" y="385"/>
                  <a:pt x="1701" y="375"/>
                  <a:pt x="1706" y="364"/>
                </a:cubicBezTo>
                <a:cubicBezTo>
                  <a:pt x="1711" y="352"/>
                  <a:pt x="1713" y="340"/>
                  <a:pt x="1713" y="326"/>
                </a:cubicBezTo>
                <a:cubicBezTo>
                  <a:pt x="1713" y="313"/>
                  <a:pt x="1711" y="301"/>
                  <a:pt x="1706" y="289"/>
                </a:cubicBezTo>
                <a:cubicBezTo>
                  <a:pt x="1701" y="278"/>
                  <a:pt x="1694" y="268"/>
                  <a:pt x="1686" y="259"/>
                </a:cubicBezTo>
                <a:cubicBezTo>
                  <a:pt x="1678" y="251"/>
                  <a:pt x="1668" y="244"/>
                  <a:pt x="1657" y="239"/>
                </a:cubicBezTo>
                <a:cubicBezTo>
                  <a:pt x="1645" y="234"/>
                  <a:pt x="1633" y="232"/>
                  <a:pt x="1620" y="232"/>
                </a:cubicBezTo>
                <a:cubicBezTo>
                  <a:pt x="1607" y="232"/>
                  <a:pt x="1595" y="234"/>
                  <a:pt x="1584" y="239"/>
                </a:cubicBezTo>
                <a:cubicBezTo>
                  <a:pt x="1573" y="244"/>
                  <a:pt x="1563" y="251"/>
                  <a:pt x="1555" y="259"/>
                </a:cubicBezTo>
                <a:cubicBezTo>
                  <a:pt x="1546" y="268"/>
                  <a:pt x="1540" y="278"/>
                  <a:pt x="1535" y="289"/>
                </a:cubicBezTo>
                <a:cubicBezTo>
                  <a:pt x="1530" y="301"/>
                  <a:pt x="1528" y="313"/>
                  <a:pt x="1528" y="326"/>
                </a:cubicBezTo>
                <a:cubicBezTo>
                  <a:pt x="1528" y="340"/>
                  <a:pt x="1530" y="352"/>
                  <a:pt x="1535" y="364"/>
                </a:cubicBezTo>
                <a:cubicBezTo>
                  <a:pt x="1540" y="375"/>
                  <a:pt x="1546" y="385"/>
                  <a:pt x="1555" y="393"/>
                </a:cubicBezTo>
                <a:cubicBezTo>
                  <a:pt x="1563" y="402"/>
                  <a:pt x="1573" y="408"/>
                  <a:pt x="1584" y="413"/>
                </a:cubicBezTo>
                <a:cubicBezTo>
                  <a:pt x="1595" y="418"/>
                  <a:pt x="1607" y="421"/>
                  <a:pt x="1620" y="421"/>
                </a:cubicBezTo>
                <a:close/>
                <a:moveTo>
                  <a:pt x="0" y="158"/>
                </a:moveTo>
                <a:cubicBezTo>
                  <a:pt x="88" y="158"/>
                  <a:pt x="88" y="158"/>
                  <a:pt x="88" y="158"/>
                </a:cubicBezTo>
                <a:cubicBezTo>
                  <a:pt x="156" y="373"/>
                  <a:pt x="156" y="373"/>
                  <a:pt x="156" y="373"/>
                </a:cubicBezTo>
                <a:cubicBezTo>
                  <a:pt x="236" y="158"/>
                  <a:pt x="236" y="158"/>
                  <a:pt x="236" y="158"/>
                </a:cubicBezTo>
                <a:cubicBezTo>
                  <a:pt x="313" y="158"/>
                  <a:pt x="313" y="158"/>
                  <a:pt x="313" y="158"/>
                </a:cubicBezTo>
                <a:cubicBezTo>
                  <a:pt x="392" y="373"/>
                  <a:pt x="392" y="373"/>
                  <a:pt x="392" y="373"/>
                </a:cubicBezTo>
                <a:cubicBezTo>
                  <a:pt x="462" y="158"/>
                  <a:pt x="462" y="158"/>
                  <a:pt x="462" y="158"/>
                </a:cubicBezTo>
                <a:cubicBezTo>
                  <a:pt x="550" y="158"/>
                  <a:pt x="550" y="158"/>
                  <a:pt x="550" y="158"/>
                </a:cubicBezTo>
                <a:cubicBezTo>
                  <a:pt x="435" y="495"/>
                  <a:pt x="435" y="495"/>
                  <a:pt x="435" y="495"/>
                </a:cubicBezTo>
                <a:cubicBezTo>
                  <a:pt x="354" y="495"/>
                  <a:pt x="354" y="495"/>
                  <a:pt x="354" y="495"/>
                </a:cubicBezTo>
                <a:cubicBezTo>
                  <a:pt x="274" y="275"/>
                  <a:pt x="274" y="275"/>
                  <a:pt x="274" y="275"/>
                </a:cubicBezTo>
                <a:cubicBezTo>
                  <a:pt x="192" y="495"/>
                  <a:pt x="192" y="495"/>
                  <a:pt x="192" y="495"/>
                </a:cubicBezTo>
                <a:cubicBezTo>
                  <a:pt x="110" y="495"/>
                  <a:pt x="110" y="495"/>
                  <a:pt x="110" y="495"/>
                </a:cubicBezTo>
                <a:lnTo>
                  <a:pt x="0" y="15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16" tIns="45708" rIns="91416" bIns="45708" numCol="1" anchor="t" anchorCtr="0" compatLnSpc="1"/>
          <a:lstStyle/>
          <a:p>
            <a:endParaRPr lang="en-US" sz="1800"/>
          </a:p>
        </p:txBody>
      </p:sp>
      <p:sp>
        <p:nvSpPr>
          <p:cNvPr id="4" name="Rectangle 3"/>
          <p:cNvSpPr/>
          <p:nvPr userDrawn="1"/>
        </p:nvSpPr>
        <p:spPr>
          <a:xfrm>
            <a:off x="111760" y="6530234"/>
            <a:ext cx="1229360" cy="2668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800"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No 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 userDrawn="1"/>
        </p:nvGrpSpPr>
        <p:grpSpPr>
          <a:xfrm>
            <a:off x="74856" y="6562149"/>
            <a:ext cx="647061" cy="121659"/>
            <a:chOff x="6014087" y="4646472"/>
            <a:chExt cx="503788" cy="94721"/>
          </a:xfrm>
        </p:grpSpPr>
        <p:sp>
          <p:nvSpPr>
            <p:cNvPr id="14" name="Oval 13"/>
            <p:cNvSpPr>
              <a:spLocks noChangeArrowheads="1"/>
            </p:cNvSpPr>
            <p:nvPr/>
          </p:nvSpPr>
          <p:spPr bwMode="auto">
            <a:xfrm flipH="1">
              <a:off x="6423171" y="4646472"/>
              <a:ext cx="94704" cy="94721"/>
            </a:xfrm>
            <a:prstGeom prst="ellipse">
              <a:avLst/>
            </a:prstGeom>
            <a:solidFill>
              <a:srgbClr val="EF33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228600" hangingPunct="1">
                <a:lnSpc>
                  <a:spcPct val="100000"/>
                </a:lnSpc>
                <a:defRPr/>
              </a:pPr>
              <a:r>
                <a:rPr lang="en-US" sz="900" b="0" kern="1200" spc="0">
                  <a:solidFill>
                    <a:srgbClr val="000000"/>
                  </a:solidFill>
                  <a:latin typeface="Helvetica" pitchFamily="2" charset="0"/>
                </a:rPr>
                <a:t> </a:t>
              </a:r>
              <a:endParaRPr lang="en-US" sz="900" b="0" kern="1200" spc="0">
                <a:solidFill>
                  <a:srgbClr val="000000"/>
                </a:solidFill>
                <a:latin typeface="Helvetica" pitchFamily="2" charset="0"/>
              </a:endParaRPr>
            </a:p>
          </p:txBody>
        </p:sp>
        <p:sp>
          <p:nvSpPr>
            <p:cNvPr id="15" name="Oval 14"/>
            <p:cNvSpPr>
              <a:spLocks noChangeArrowheads="1"/>
            </p:cNvSpPr>
            <p:nvPr/>
          </p:nvSpPr>
          <p:spPr bwMode="auto">
            <a:xfrm flipH="1">
              <a:off x="6320900" y="4646472"/>
              <a:ext cx="94704" cy="94721"/>
            </a:xfrm>
            <a:prstGeom prst="ellipse">
              <a:avLst/>
            </a:prstGeom>
            <a:solidFill>
              <a:srgbClr val="0E357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228600" hangingPunct="1">
                <a:lnSpc>
                  <a:spcPct val="100000"/>
                </a:lnSpc>
                <a:defRPr/>
              </a:pPr>
              <a:endParaRPr lang="en-US" sz="900" b="0" kern="1200" spc="0">
                <a:solidFill>
                  <a:srgbClr val="000000"/>
                </a:solidFill>
                <a:latin typeface="Helvetica" pitchFamily="2" charset="0"/>
              </a:endParaRPr>
            </a:p>
          </p:txBody>
        </p:sp>
        <p:sp>
          <p:nvSpPr>
            <p:cNvPr id="16" name="Oval 15"/>
            <p:cNvSpPr>
              <a:spLocks noChangeArrowheads="1"/>
            </p:cNvSpPr>
            <p:nvPr/>
          </p:nvSpPr>
          <p:spPr bwMode="auto">
            <a:xfrm flipH="1">
              <a:off x="6218629" y="4646472"/>
              <a:ext cx="94704" cy="94721"/>
            </a:xfrm>
            <a:prstGeom prst="ellipse">
              <a:avLst/>
            </a:prstGeom>
            <a:solidFill>
              <a:srgbClr val="00A2E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228600" hangingPunct="1">
                <a:lnSpc>
                  <a:spcPct val="100000"/>
                </a:lnSpc>
                <a:defRPr/>
              </a:pPr>
              <a:endParaRPr lang="en-US" sz="900" b="0" kern="1200" spc="0">
                <a:solidFill>
                  <a:srgbClr val="000000"/>
                </a:solidFill>
                <a:latin typeface="Helvetica" pitchFamily="2" charset="0"/>
              </a:endParaRPr>
            </a:p>
          </p:txBody>
        </p:sp>
        <p:sp>
          <p:nvSpPr>
            <p:cNvPr id="17" name="Oval 16"/>
            <p:cNvSpPr>
              <a:spLocks noChangeArrowheads="1"/>
            </p:cNvSpPr>
            <p:nvPr/>
          </p:nvSpPr>
          <p:spPr bwMode="auto">
            <a:xfrm flipH="1">
              <a:off x="6116358" y="4646472"/>
              <a:ext cx="94704" cy="94721"/>
            </a:xfrm>
            <a:prstGeom prst="ellipse">
              <a:avLst/>
            </a:prstGeom>
            <a:solidFill>
              <a:srgbClr val="6DC24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228600" hangingPunct="1">
                <a:lnSpc>
                  <a:spcPct val="100000"/>
                </a:lnSpc>
                <a:defRPr/>
              </a:pPr>
              <a:endParaRPr lang="en-US" sz="900" b="0" kern="1200" spc="0">
                <a:solidFill>
                  <a:srgbClr val="000000"/>
                </a:solidFill>
                <a:latin typeface="Helvetica" pitchFamily="2" charset="0"/>
              </a:endParaRPr>
            </a:p>
          </p:txBody>
        </p:sp>
        <p:sp>
          <p:nvSpPr>
            <p:cNvPr id="18" name="Oval 17"/>
            <p:cNvSpPr>
              <a:spLocks noChangeArrowheads="1"/>
            </p:cNvSpPr>
            <p:nvPr/>
          </p:nvSpPr>
          <p:spPr bwMode="auto">
            <a:xfrm flipH="1">
              <a:off x="6014087" y="4646472"/>
              <a:ext cx="94704" cy="94721"/>
            </a:xfrm>
            <a:prstGeom prst="ellipse">
              <a:avLst/>
            </a:prstGeom>
            <a:solidFill>
              <a:srgbClr val="FFDA2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228600" hangingPunct="1">
                <a:lnSpc>
                  <a:spcPct val="100000"/>
                </a:lnSpc>
                <a:defRPr/>
              </a:pPr>
              <a:endParaRPr lang="en-US" sz="900" b="0" kern="1200" spc="0">
                <a:solidFill>
                  <a:srgbClr val="000000"/>
                </a:solidFill>
                <a:latin typeface="Helvetica" pitchFamily="2" charset="0"/>
              </a:endParaRPr>
            </a:p>
          </p:txBody>
        </p:sp>
      </p:grpSp>
      <p:sp>
        <p:nvSpPr>
          <p:cNvPr id="19" name="Shape 568" descr="Footer Placeholder 4"/>
          <p:cNvSpPr/>
          <p:nvPr userDrawn="1"/>
        </p:nvSpPr>
        <p:spPr>
          <a:xfrm>
            <a:off x="10597390" y="6574827"/>
            <a:ext cx="110833" cy="138499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anchor="ctr">
            <a:spAutoFit/>
          </a:bodyPr>
          <a:lstStyle>
            <a:lvl1pPr defTabSz="1219200">
              <a:lnSpc>
                <a:spcPct val="100000"/>
              </a:lnSpc>
              <a:defRPr sz="1800" b="0" spc="0">
                <a:solidFill>
                  <a:srgbClr val="646363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1pPr>
          </a:lstStyle>
          <a:p>
            <a:r>
              <a:rPr sz="900">
                <a:latin typeface="Arial" panose="020B0604020202090204" pitchFamily="34" charset="0"/>
                <a:cs typeface="Arial" panose="020B0604020202090204" pitchFamily="34" charset="0"/>
              </a:rPr>
              <a:t>©</a:t>
            </a:r>
            <a:endParaRPr sz="900"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sp>
        <p:nvSpPr>
          <p:cNvPr id="20" name="Shape 569" descr="Freeform 5"/>
          <p:cNvSpPr/>
          <p:nvPr userDrawn="1"/>
        </p:nvSpPr>
        <p:spPr>
          <a:xfrm>
            <a:off x="10734017" y="6573796"/>
            <a:ext cx="376507" cy="1449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5" h="21447" extrusionOk="0">
                <a:moveTo>
                  <a:pt x="19435" y="4794"/>
                </a:moveTo>
                <a:cubicBezTo>
                  <a:pt x="18255" y="4794"/>
                  <a:pt x="17303" y="7292"/>
                  <a:pt x="17303" y="10427"/>
                </a:cubicBezTo>
                <a:cubicBezTo>
                  <a:pt x="17303" y="13561"/>
                  <a:pt x="18255" y="16108"/>
                  <a:pt x="19435" y="16108"/>
                </a:cubicBezTo>
                <a:cubicBezTo>
                  <a:pt x="20614" y="16108"/>
                  <a:pt x="21585" y="13561"/>
                  <a:pt x="21585" y="10427"/>
                </a:cubicBezTo>
                <a:cubicBezTo>
                  <a:pt x="21585" y="7292"/>
                  <a:pt x="20614" y="4794"/>
                  <a:pt x="19435" y="4794"/>
                </a:cubicBezTo>
                <a:close/>
                <a:moveTo>
                  <a:pt x="19435" y="13414"/>
                </a:moveTo>
                <a:cubicBezTo>
                  <a:pt x="18826" y="13414"/>
                  <a:pt x="18331" y="12092"/>
                  <a:pt x="18331" y="10427"/>
                </a:cubicBezTo>
                <a:cubicBezTo>
                  <a:pt x="18331" y="8810"/>
                  <a:pt x="18826" y="7439"/>
                  <a:pt x="19435" y="7439"/>
                </a:cubicBezTo>
                <a:cubicBezTo>
                  <a:pt x="20044" y="7439"/>
                  <a:pt x="20538" y="8810"/>
                  <a:pt x="20538" y="10427"/>
                </a:cubicBezTo>
                <a:cubicBezTo>
                  <a:pt x="20538" y="12092"/>
                  <a:pt x="20044" y="13414"/>
                  <a:pt x="19435" y="13414"/>
                </a:cubicBezTo>
                <a:close/>
                <a:moveTo>
                  <a:pt x="5999" y="5088"/>
                </a:moveTo>
                <a:cubicBezTo>
                  <a:pt x="5218" y="5088"/>
                  <a:pt x="5218" y="5088"/>
                  <a:pt x="5218" y="5088"/>
                </a:cubicBezTo>
                <a:cubicBezTo>
                  <a:pt x="5142" y="5088"/>
                  <a:pt x="5085" y="5235"/>
                  <a:pt x="5047" y="5382"/>
                </a:cubicBezTo>
                <a:cubicBezTo>
                  <a:pt x="4400" y="10574"/>
                  <a:pt x="4400" y="10574"/>
                  <a:pt x="4400" y="10574"/>
                </a:cubicBezTo>
                <a:cubicBezTo>
                  <a:pt x="3296" y="5039"/>
                  <a:pt x="3296" y="5039"/>
                  <a:pt x="3296" y="5039"/>
                </a:cubicBezTo>
                <a:cubicBezTo>
                  <a:pt x="3258" y="4892"/>
                  <a:pt x="3182" y="4794"/>
                  <a:pt x="3106" y="4794"/>
                </a:cubicBezTo>
                <a:cubicBezTo>
                  <a:pt x="3030" y="4794"/>
                  <a:pt x="3030" y="4794"/>
                  <a:pt x="3030" y="4794"/>
                </a:cubicBezTo>
                <a:cubicBezTo>
                  <a:pt x="2954" y="4794"/>
                  <a:pt x="2878" y="4892"/>
                  <a:pt x="2859" y="5039"/>
                </a:cubicBezTo>
                <a:cubicBezTo>
                  <a:pt x="1736" y="10574"/>
                  <a:pt x="1736" y="10574"/>
                  <a:pt x="1736" y="10574"/>
                </a:cubicBezTo>
                <a:cubicBezTo>
                  <a:pt x="1089" y="5382"/>
                  <a:pt x="1089" y="5382"/>
                  <a:pt x="1089" y="5382"/>
                </a:cubicBezTo>
                <a:cubicBezTo>
                  <a:pt x="1070" y="5235"/>
                  <a:pt x="994" y="5088"/>
                  <a:pt x="918" y="5088"/>
                </a:cubicBezTo>
                <a:cubicBezTo>
                  <a:pt x="137" y="5088"/>
                  <a:pt x="137" y="5088"/>
                  <a:pt x="137" y="5088"/>
                </a:cubicBezTo>
                <a:cubicBezTo>
                  <a:pt x="42" y="5088"/>
                  <a:pt x="-15" y="5284"/>
                  <a:pt x="4" y="5529"/>
                </a:cubicBezTo>
                <a:cubicBezTo>
                  <a:pt x="1298" y="15814"/>
                  <a:pt x="1298" y="15814"/>
                  <a:pt x="1298" y="15814"/>
                </a:cubicBezTo>
                <a:cubicBezTo>
                  <a:pt x="1317" y="15961"/>
                  <a:pt x="1393" y="16108"/>
                  <a:pt x="1450" y="16108"/>
                </a:cubicBezTo>
                <a:cubicBezTo>
                  <a:pt x="1565" y="16108"/>
                  <a:pt x="1565" y="16108"/>
                  <a:pt x="1565" y="16108"/>
                </a:cubicBezTo>
                <a:cubicBezTo>
                  <a:pt x="1641" y="16108"/>
                  <a:pt x="1717" y="15961"/>
                  <a:pt x="1755" y="15814"/>
                </a:cubicBezTo>
                <a:cubicBezTo>
                  <a:pt x="3068" y="9300"/>
                  <a:pt x="3068" y="9300"/>
                  <a:pt x="3068" y="9300"/>
                </a:cubicBezTo>
                <a:cubicBezTo>
                  <a:pt x="4381" y="15814"/>
                  <a:pt x="4381" y="15814"/>
                  <a:pt x="4381" y="15814"/>
                </a:cubicBezTo>
                <a:cubicBezTo>
                  <a:pt x="4419" y="15961"/>
                  <a:pt x="4495" y="16108"/>
                  <a:pt x="4571" y="16108"/>
                </a:cubicBezTo>
                <a:cubicBezTo>
                  <a:pt x="4686" y="16108"/>
                  <a:pt x="4686" y="16108"/>
                  <a:pt x="4686" y="16108"/>
                </a:cubicBezTo>
                <a:cubicBezTo>
                  <a:pt x="4743" y="16108"/>
                  <a:pt x="4819" y="15961"/>
                  <a:pt x="4838" y="15814"/>
                </a:cubicBezTo>
                <a:cubicBezTo>
                  <a:pt x="6132" y="5529"/>
                  <a:pt x="6132" y="5529"/>
                  <a:pt x="6132" y="5529"/>
                </a:cubicBezTo>
                <a:cubicBezTo>
                  <a:pt x="6170" y="5284"/>
                  <a:pt x="6113" y="5088"/>
                  <a:pt x="5999" y="5088"/>
                </a:cubicBezTo>
                <a:close/>
                <a:moveTo>
                  <a:pt x="7845" y="5088"/>
                </a:moveTo>
                <a:cubicBezTo>
                  <a:pt x="7045" y="5088"/>
                  <a:pt x="7045" y="5088"/>
                  <a:pt x="7045" y="5088"/>
                </a:cubicBezTo>
                <a:cubicBezTo>
                  <a:pt x="6950" y="5088"/>
                  <a:pt x="6874" y="5284"/>
                  <a:pt x="6874" y="5578"/>
                </a:cubicBezTo>
                <a:cubicBezTo>
                  <a:pt x="6874" y="15325"/>
                  <a:pt x="6874" y="15325"/>
                  <a:pt x="6874" y="15325"/>
                </a:cubicBezTo>
                <a:cubicBezTo>
                  <a:pt x="6874" y="15569"/>
                  <a:pt x="6950" y="15814"/>
                  <a:pt x="7045" y="15814"/>
                </a:cubicBezTo>
                <a:cubicBezTo>
                  <a:pt x="7845" y="15814"/>
                  <a:pt x="7845" y="15814"/>
                  <a:pt x="7845" y="15814"/>
                </a:cubicBezTo>
                <a:cubicBezTo>
                  <a:pt x="7940" y="15814"/>
                  <a:pt x="8035" y="15569"/>
                  <a:pt x="8035" y="15325"/>
                </a:cubicBezTo>
                <a:cubicBezTo>
                  <a:pt x="8035" y="5578"/>
                  <a:pt x="8035" y="5578"/>
                  <a:pt x="8035" y="5578"/>
                </a:cubicBezTo>
                <a:cubicBezTo>
                  <a:pt x="8035" y="5284"/>
                  <a:pt x="7940" y="5088"/>
                  <a:pt x="7845" y="5088"/>
                </a:cubicBezTo>
                <a:close/>
                <a:moveTo>
                  <a:pt x="11327" y="4794"/>
                </a:moveTo>
                <a:cubicBezTo>
                  <a:pt x="10775" y="4794"/>
                  <a:pt x="10281" y="5382"/>
                  <a:pt x="9919" y="6361"/>
                </a:cubicBezTo>
                <a:cubicBezTo>
                  <a:pt x="9919" y="6361"/>
                  <a:pt x="9919" y="6361"/>
                  <a:pt x="9919" y="6361"/>
                </a:cubicBezTo>
                <a:cubicBezTo>
                  <a:pt x="9767" y="5382"/>
                  <a:pt x="9767" y="5382"/>
                  <a:pt x="9767" y="5382"/>
                </a:cubicBezTo>
                <a:cubicBezTo>
                  <a:pt x="9748" y="5235"/>
                  <a:pt x="9672" y="5088"/>
                  <a:pt x="9615" y="5088"/>
                </a:cubicBezTo>
                <a:cubicBezTo>
                  <a:pt x="9234" y="5088"/>
                  <a:pt x="9234" y="5088"/>
                  <a:pt x="9234" y="5088"/>
                </a:cubicBezTo>
                <a:cubicBezTo>
                  <a:pt x="9139" y="5088"/>
                  <a:pt x="9063" y="5284"/>
                  <a:pt x="9063" y="5578"/>
                </a:cubicBezTo>
                <a:cubicBezTo>
                  <a:pt x="9063" y="21006"/>
                  <a:pt x="9063" y="21006"/>
                  <a:pt x="9063" y="21006"/>
                </a:cubicBezTo>
                <a:cubicBezTo>
                  <a:pt x="9063" y="21251"/>
                  <a:pt x="9139" y="21447"/>
                  <a:pt x="9234" y="21447"/>
                </a:cubicBezTo>
                <a:cubicBezTo>
                  <a:pt x="10033" y="21447"/>
                  <a:pt x="10033" y="21447"/>
                  <a:pt x="10033" y="21447"/>
                </a:cubicBezTo>
                <a:cubicBezTo>
                  <a:pt x="10128" y="21447"/>
                  <a:pt x="10224" y="21251"/>
                  <a:pt x="10224" y="21006"/>
                </a:cubicBezTo>
                <a:cubicBezTo>
                  <a:pt x="10224" y="15618"/>
                  <a:pt x="10224" y="15618"/>
                  <a:pt x="10224" y="15618"/>
                </a:cubicBezTo>
                <a:cubicBezTo>
                  <a:pt x="10547" y="15912"/>
                  <a:pt x="10928" y="16108"/>
                  <a:pt x="11327" y="16108"/>
                </a:cubicBezTo>
                <a:cubicBezTo>
                  <a:pt x="12431" y="16108"/>
                  <a:pt x="13345" y="13561"/>
                  <a:pt x="13345" y="10427"/>
                </a:cubicBezTo>
                <a:cubicBezTo>
                  <a:pt x="13345" y="7292"/>
                  <a:pt x="12431" y="4794"/>
                  <a:pt x="11327" y="4794"/>
                </a:cubicBezTo>
                <a:close/>
                <a:moveTo>
                  <a:pt x="11099" y="13414"/>
                </a:moveTo>
                <a:cubicBezTo>
                  <a:pt x="10775" y="13414"/>
                  <a:pt x="10471" y="13218"/>
                  <a:pt x="10224" y="12827"/>
                </a:cubicBezTo>
                <a:cubicBezTo>
                  <a:pt x="10224" y="8761"/>
                  <a:pt x="10224" y="8761"/>
                  <a:pt x="10224" y="8761"/>
                </a:cubicBezTo>
                <a:cubicBezTo>
                  <a:pt x="10414" y="7978"/>
                  <a:pt x="10737" y="7439"/>
                  <a:pt x="11099" y="7439"/>
                </a:cubicBezTo>
                <a:cubicBezTo>
                  <a:pt x="11689" y="7439"/>
                  <a:pt x="12165" y="8810"/>
                  <a:pt x="12165" y="10427"/>
                </a:cubicBezTo>
                <a:cubicBezTo>
                  <a:pt x="12165" y="12092"/>
                  <a:pt x="11689" y="13414"/>
                  <a:pt x="11099" y="13414"/>
                </a:cubicBezTo>
                <a:close/>
                <a:moveTo>
                  <a:pt x="16275" y="4794"/>
                </a:moveTo>
                <a:cubicBezTo>
                  <a:pt x="15514" y="4794"/>
                  <a:pt x="15057" y="6361"/>
                  <a:pt x="15057" y="6361"/>
                </a:cubicBezTo>
                <a:cubicBezTo>
                  <a:pt x="14924" y="5382"/>
                  <a:pt x="14924" y="5382"/>
                  <a:pt x="14924" y="5382"/>
                </a:cubicBezTo>
                <a:cubicBezTo>
                  <a:pt x="14905" y="5235"/>
                  <a:pt x="14829" y="5088"/>
                  <a:pt x="14753" y="5088"/>
                </a:cubicBezTo>
                <a:cubicBezTo>
                  <a:pt x="14391" y="5088"/>
                  <a:pt x="14391" y="5088"/>
                  <a:pt x="14391" y="5088"/>
                </a:cubicBezTo>
                <a:cubicBezTo>
                  <a:pt x="14296" y="5088"/>
                  <a:pt x="14201" y="5284"/>
                  <a:pt x="14201" y="5578"/>
                </a:cubicBezTo>
                <a:cubicBezTo>
                  <a:pt x="14201" y="15325"/>
                  <a:pt x="14201" y="15325"/>
                  <a:pt x="14201" y="15325"/>
                </a:cubicBezTo>
                <a:cubicBezTo>
                  <a:pt x="14201" y="15569"/>
                  <a:pt x="14296" y="15814"/>
                  <a:pt x="14391" y="15814"/>
                </a:cubicBezTo>
                <a:cubicBezTo>
                  <a:pt x="15191" y="15814"/>
                  <a:pt x="15191" y="15814"/>
                  <a:pt x="15191" y="15814"/>
                </a:cubicBezTo>
                <a:cubicBezTo>
                  <a:pt x="15286" y="15814"/>
                  <a:pt x="15362" y="15569"/>
                  <a:pt x="15362" y="15325"/>
                </a:cubicBezTo>
                <a:cubicBezTo>
                  <a:pt x="15362" y="8467"/>
                  <a:pt x="15362" y="8467"/>
                  <a:pt x="15362" y="8467"/>
                </a:cubicBezTo>
                <a:cubicBezTo>
                  <a:pt x="15838" y="7047"/>
                  <a:pt x="16428" y="7537"/>
                  <a:pt x="16542" y="7635"/>
                </a:cubicBezTo>
                <a:cubicBezTo>
                  <a:pt x="16656" y="7782"/>
                  <a:pt x="16751" y="7635"/>
                  <a:pt x="16789" y="7439"/>
                </a:cubicBezTo>
                <a:cubicBezTo>
                  <a:pt x="16827" y="7194"/>
                  <a:pt x="16999" y="6214"/>
                  <a:pt x="17056" y="5823"/>
                </a:cubicBezTo>
                <a:cubicBezTo>
                  <a:pt x="17132" y="5431"/>
                  <a:pt x="17037" y="4794"/>
                  <a:pt x="16275" y="4794"/>
                </a:cubicBezTo>
                <a:close/>
                <a:moveTo>
                  <a:pt x="7616" y="43"/>
                </a:moveTo>
                <a:cubicBezTo>
                  <a:pt x="7274" y="-153"/>
                  <a:pt x="6912" y="337"/>
                  <a:pt x="6836" y="1218"/>
                </a:cubicBezTo>
                <a:cubicBezTo>
                  <a:pt x="6741" y="2100"/>
                  <a:pt x="6931" y="3031"/>
                  <a:pt x="7274" y="3276"/>
                </a:cubicBezTo>
                <a:cubicBezTo>
                  <a:pt x="7616" y="3471"/>
                  <a:pt x="7978" y="2982"/>
                  <a:pt x="8073" y="2100"/>
                </a:cubicBezTo>
                <a:cubicBezTo>
                  <a:pt x="8168" y="1218"/>
                  <a:pt x="7959" y="288"/>
                  <a:pt x="7616" y="43"/>
                </a:cubicBezTo>
                <a:close/>
              </a:path>
            </a:pathLst>
          </a:custGeom>
          <a:solidFill>
            <a:srgbClr val="341957"/>
          </a:solidFill>
          <a:ln w="12700">
            <a:miter lim="400000"/>
          </a:ln>
        </p:spPr>
        <p:txBody>
          <a:bodyPr lIns="60960" tIns="60960" rIns="60960" bIns="60960"/>
          <a:lstStyle/>
          <a:p>
            <a:pPr defTabSz="609600">
              <a:lnSpc>
                <a:spcPct val="100000"/>
              </a:lnSpc>
              <a:defRPr sz="4800" b="0" spc="0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endParaRPr sz="2400" b="0" spc="0">
              <a:solidFill>
                <a:srgbClr val="000000"/>
              </a:solidFill>
              <a:latin typeface="Arial" panose="020B0604020202090204" pitchFamily="34" charset="0"/>
              <a:ea typeface="Arial" panose="020B0604020202090204"/>
              <a:cs typeface="Arial" panose="020B0604020202090204" pitchFamily="34" charset="0"/>
              <a:sym typeface="Arial" panose="020B0604020202090204"/>
            </a:endParaRPr>
          </a:p>
        </p:txBody>
      </p:sp>
      <p:sp>
        <p:nvSpPr>
          <p:cNvPr id="21" name="Shape 570" descr="TextBox 34"/>
          <p:cNvSpPr/>
          <p:nvPr userDrawn="1"/>
        </p:nvSpPr>
        <p:spPr>
          <a:xfrm>
            <a:off x="11083944" y="6513384"/>
            <a:ext cx="818117" cy="246221"/>
          </a:xfrm>
          <a:prstGeom prst="rect">
            <a:avLst/>
          </a:prstGeom>
          <a:ln w="12700">
            <a:miter lim="400000"/>
          </a:ln>
        </p:spPr>
        <p:txBody>
          <a:bodyPr lIns="60960" tIns="60960" rIns="60960" bIns="60960">
            <a:spAutoFit/>
          </a:bodyPr>
          <a:lstStyle>
            <a:lvl1pPr algn="ctr" defTabSz="1219200">
              <a:lnSpc>
                <a:spcPct val="100000"/>
              </a:lnSpc>
              <a:defRPr sz="1600" b="0" spc="0">
                <a:solidFill>
                  <a:srgbClr val="646363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1pPr>
          </a:lstStyle>
          <a:p>
            <a:r>
              <a:rPr sz="800">
                <a:latin typeface="Arial" panose="020B0604020202090204" pitchFamily="34" charset="0"/>
                <a:cs typeface="Arial" panose="020B0604020202090204" pitchFamily="34" charset="0"/>
              </a:rPr>
              <a:t>confidential</a:t>
            </a:r>
            <a:endParaRPr sz="800"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sp>
        <p:nvSpPr>
          <p:cNvPr id="22" name="Shape 571" descr="Shape 257"/>
          <p:cNvSpPr/>
          <p:nvPr userDrawn="1"/>
        </p:nvSpPr>
        <p:spPr>
          <a:xfrm>
            <a:off x="11868701" y="6566521"/>
            <a:ext cx="153888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/>
          <a:p>
            <a:pPr algn="ctr" defTabSz="609600">
              <a:lnSpc>
                <a:spcPct val="100000"/>
              </a:lnSpc>
              <a:defRPr sz="1600" b="0" spc="0">
                <a:solidFill>
                  <a:srgbClr val="646363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fld id="{86CB4B4D-7CA3-9044-876B-883B54F8677D}" type="slidenum">
              <a:rPr sz="800" b="0" spc="0">
                <a:solidFill>
                  <a:srgbClr val="646363"/>
                </a:solidFill>
                <a:latin typeface="Arial" panose="020B0604020202090204" pitchFamily="34" charset="0"/>
                <a:ea typeface="Arial" panose="020B0604020202090204"/>
                <a:cs typeface="Arial" panose="020B0604020202090204" pitchFamily="34" charset="0"/>
                <a:sym typeface="Arial" panose="020B0604020202090204"/>
              </a:rPr>
            </a:fld>
            <a:r>
              <a:rPr sz="800" b="0" spc="0">
                <a:solidFill>
                  <a:srgbClr val="646363"/>
                </a:solidFill>
                <a:latin typeface="Arial" panose="020B0604020202090204" pitchFamily="34" charset="0"/>
                <a:ea typeface="Arial" panose="020B0604020202090204"/>
                <a:cs typeface="Arial" panose="020B0604020202090204" pitchFamily="34" charset="0"/>
                <a:sym typeface="Arial" panose="020B0604020202090204"/>
              </a:rPr>
              <a:t>￼</a:t>
            </a:r>
            <a:endParaRPr sz="800" b="0" spc="0">
              <a:solidFill>
                <a:srgbClr val="646363"/>
              </a:solidFill>
              <a:latin typeface="Arial" panose="020B0604020202090204" pitchFamily="34" charset="0"/>
              <a:ea typeface="Arial" panose="020B0604020202090204"/>
              <a:cs typeface="Arial" panose="020B0604020202090204" pitchFamily="34" charset="0"/>
              <a:sym typeface="Arial" panose="020B0604020202090204"/>
            </a:endParaRPr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0">
  <p:cSld name="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6"/>
          <p:cNvSpPr/>
          <p:nvPr userDrawn="1"/>
        </p:nvSpPr>
        <p:spPr>
          <a:xfrm>
            <a:off x="4273118" y="6482120"/>
            <a:ext cx="3492933" cy="12311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anchor="ctr">
            <a:spAutoFit/>
          </a:bodyPr>
          <a:lstStyle>
            <a:lvl1pPr algn="ctr" defTabSz="1828800">
              <a:lnSpc>
                <a:spcPct val="100000"/>
              </a:lnSpc>
              <a:defRPr sz="1600" b="0" spc="0">
                <a:latin typeface="Avenir Next" panose="020B0803020202020204"/>
                <a:ea typeface="Avenir Next" panose="020B0803020202020204"/>
                <a:cs typeface="Avenir Next" panose="020B0803020202020204"/>
                <a:sym typeface="Avenir Next" panose="020B0803020202020204"/>
              </a:defRPr>
            </a:lvl1pPr>
          </a:lstStyle>
          <a:p>
            <a:pPr>
              <a:defRPr>
                <a:latin typeface="Times New Roman" panose="02020503050405090304"/>
                <a:ea typeface="Times New Roman" panose="02020503050405090304"/>
                <a:cs typeface="Times New Roman" panose="02020503050405090304"/>
                <a:sym typeface="Times New Roman" panose="02020503050405090304"/>
              </a:defRPr>
            </a:pPr>
            <a:r>
              <a:rPr sz="800">
                <a:solidFill>
                  <a:schemeClr val="tx2">
                    <a:lumMod val="10000"/>
                  </a:schemeClr>
                </a:solidFill>
                <a:latin typeface="Avenir Next" panose="020B0803020202020204"/>
                <a:ea typeface="Avenir Next" panose="020B0803020202020204"/>
                <a:cs typeface="Avenir Next" panose="020B0803020202020204"/>
                <a:sym typeface="Avenir Next" panose="020B0803020202020204"/>
              </a:rPr>
              <a:t>© </a:t>
            </a:r>
            <a:r>
              <a:rPr lang="en-GB" sz="800">
                <a:solidFill>
                  <a:schemeClr val="tx2">
                    <a:lumMod val="10000"/>
                  </a:schemeClr>
                </a:solidFill>
                <a:latin typeface="Avenir Next" panose="020B0803020202020204"/>
                <a:ea typeface="Avenir Next" panose="020B0803020202020204"/>
                <a:cs typeface="Avenir Next" panose="020B0803020202020204"/>
                <a:sym typeface="Avenir Next" panose="020B0803020202020204"/>
              </a:rPr>
              <a:t>2021</a:t>
            </a:r>
            <a:r>
              <a:rPr sz="800">
                <a:solidFill>
                  <a:schemeClr val="tx2">
                    <a:lumMod val="10000"/>
                  </a:schemeClr>
                </a:solidFill>
                <a:latin typeface="Avenir Next" panose="020B0803020202020204"/>
                <a:ea typeface="Avenir Next" panose="020B0803020202020204"/>
                <a:cs typeface="Avenir Next" panose="020B0803020202020204"/>
                <a:sym typeface="Avenir Next" panose="020B0803020202020204"/>
              </a:rPr>
              <a:t>  WIPRO </a:t>
            </a:r>
            <a:r>
              <a:rPr lang="en-US" sz="800">
                <a:solidFill>
                  <a:schemeClr val="tx2">
                    <a:lumMod val="10000"/>
                  </a:schemeClr>
                </a:solidFill>
                <a:latin typeface="Avenir Next" panose="020B0803020202020204"/>
                <a:ea typeface="Avenir Next" panose="020B0803020202020204"/>
                <a:cs typeface="Avenir Next" panose="020B0803020202020204"/>
                <a:sym typeface="Avenir Next" panose="020B0803020202020204"/>
              </a:rPr>
              <a:t>LTD  </a:t>
            </a:r>
            <a:r>
              <a:rPr sz="800">
                <a:solidFill>
                  <a:schemeClr val="tx2">
                    <a:lumMod val="10000"/>
                  </a:schemeClr>
                </a:solidFill>
                <a:latin typeface="Avenir Next" panose="020B0803020202020204"/>
                <a:ea typeface="Avenir Next" panose="020B0803020202020204"/>
                <a:cs typeface="Avenir Next" panose="020B0803020202020204"/>
                <a:sym typeface="Avenir Next" panose="020B0803020202020204"/>
              </a:rPr>
              <a:t>|   CONFIDENTIAL</a:t>
            </a:r>
            <a:endParaRPr sz="800">
              <a:solidFill>
                <a:schemeClr val="tx2">
                  <a:lumMod val="10000"/>
                </a:schemeClr>
              </a:solidFill>
              <a:latin typeface="Avenir Next" panose="020B0803020202020204"/>
              <a:ea typeface="Avenir Next" panose="020B0803020202020204"/>
              <a:cs typeface="Avenir Next" panose="020B0803020202020204"/>
              <a:sym typeface="Avenir Next" panose="020B0803020202020204"/>
            </a:endParaRPr>
          </a:p>
        </p:txBody>
      </p:sp>
      <p:sp>
        <p:nvSpPr>
          <p:cNvPr id="3" name="Freeform 5"/>
          <p:cNvSpPr>
            <a:spLocks noEditPoints="1"/>
          </p:cNvSpPr>
          <p:nvPr userDrawn="1"/>
        </p:nvSpPr>
        <p:spPr bwMode="auto">
          <a:xfrm>
            <a:off x="10991097" y="6622817"/>
            <a:ext cx="468875" cy="173633"/>
          </a:xfrm>
          <a:custGeom>
            <a:avLst/>
            <a:gdLst>
              <a:gd name="T0" fmla="*/ 698 w 1799"/>
              <a:gd name="T1" fmla="*/ 158 h 664"/>
              <a:gd name="T2" fmla="*/ 610 w 1799"/>
              <a:gd name="T3" fmla="*/ 496 h 664"/>
              <a:gd name="T4" fmla="*/ 664 w 1799"/>
              <a:gd name="T5" fmla="*/ 7 h 664"/>
              <a:gd name="T6" fmla="*/ 638 w 1799"/>
              <a:gd name="T7" fmla="*/ 105 h 664"/>
              <a:gd name="T8" fmla="*/ 664 w 1799"/>
              <a:gd name="T9" fmla="*/ 7 h 664"/>
              <a:gd name="T10" fmla="*/ 907 w 1799"/>
              <a:gd name="T11" fmla="*/ 491 h 664"/>
              <a:gd name="T12" fmla="*/ 863 w 1799"/>
              <a:gd name="T13" fmla="*/ 664 h 664"/>
              <a:gd name="T14" fmla="*/ 777 w 1799"/>
              <a:gd name="T15" fmla="*/ 158 h 664"/>
              <a:gd name="T16" fmla="*/ 862 w 1799"/>
              <a:gd name="T17" fmla="*/ 205 h 664"/>
              <a:gd name="T18" fmla="*/ 969 w 1799"/>
              <a:gd name="T19" fmla="*/ 151 h 664"/>
              <a:gd name="T20" fmla="*/ 1082 w 1799"/>
              <a:gd name="T21" fmla="*/ 199 h 664"/>
              <a:gd name="T22" fmla="*/ 1131 w 1799"/>
              <a:gd name="T23" fmla="*/ 327 h 664"/>
              <a:gd name="T24" fmla="*/ 1081 w 1799"/>
              <a:gd name="T25" fmla="*/ 455 h 664"/>
              <a:gd name="T26" fmla="*/ 969 w 1799"/>
              <a:gd name="T27" fmla="*/ 503 h 664"/>
              <a:gd name="T28" fmla="*/ 988 w 1799"/>
              <a:gd name="T29" fmla="*/ 414 h 664"/>
              <a:gd name="T30" fmla="*/ 1038 w 1799"/>
              <a:gd name="T31" fmla="*/ 364 h 664"/>
              <a:gd name="T32" fmla="*/ 1038 w 1799"/>
              <a:gd name="T33" fmla="*/ 289 h 664"/>
              <a:gd name="T34" fmla="*/ 988 w 1799"/>
              <a:gd name="T35" fmla="*/ 239 h 664"/>
              <a:gd name="T36" fmla="*/ 915 w 1799"/>
              <a:gd name="T37" fmla="*/ 239 h 664"/>
              <a:gd name="T38" fmla="*/ 865 w 1799"/>
              <a:gd name="T39" fmla="*/ 289 h 664"/>
              <a:gd name="T40" fmla="*/ 865 w 1799"/>
              <a:gd name="T41" fmla="*/ 364 h 664"/>
              <a:gd name="T42" fmla="*/ 915 w 1799"/>
              <a:gd name="T43" fmla="*/ 414 h 664"/>
              <a:gd name="T44" fmla="*/ 1194 w 1799"/>
              <a:gd name="T45" fmla="*/ 158 h 664"/>
              <a:gd name="T46" fmla="*/ 1279 w 1799"/>
              <a:gd name="T47" fmla="*/ 210 h 664"/>
              <a:gd name="T48" fmla="*/ 1372 w 1799"/>
              <a:gd name="T49" fmla="*/ 152 h 664"/>
              <a:gd name="T50" fmla="*/ 1429 w 1799"/>
              <a:gd name="T51" fmla="*/ 165 h 664"/>
              <a:gd name="T52" fmla="*/ 1379 w 1799"/>
              <a:gd name="T53" fmla="*/ 242 h 664"/>
              <a:gd name="T54" fmla="*/ 1299 w 1799"/>
              <a:gd name="T55" fmla="*/ 257 h 664"/>
              <a:gd name="T56" fmla="*/ 1279 w 1799"/>
              <a:gd name="T57" fmla="*/ 496 h 664"/>
              <a:gd name="T58" fmla="*/ 1194 w 1799"/>
              <a:gd name="T59" fmla="*/ 158 h 664"/>
              <a:gd name="T60" fmla="*/ 1549 w 1799"/>
              <a:gd name="T61" fmla="*/ 489 h 664"/>
              <a:gd name="T62" fmla="*/ 1455 w 1799"/>
              <a:gd name="T63" fmla="*/ 395 h 664"/>
              <a:gd name="T64" fmla="*/ 1455 w 1799"/>
              <a:gd name="T65" fmla="*/ 258 h 664"/>
              <a:gd name="T66" fmla="*/ 1549 w 1799"/>
              <a:gd name="T67" fmla="*/ 165 h 664"/>
              <a:gd name="T68" fmla="*/ 1690 w 1799"/>
              <a:gd name="T69" fmla="*/ 165 h 664"/>
              <a:gd name="T70" fmla="*/ 1785 w 1799"/>
              <a:gd name="T71" fmla="*/ 258 h 664"/>
              <a:gd name="T72" fmla="*/ 1785 w 1799"/>
              <a:gd name="T73" fmla="*/ 395 h 664"/>
              <a:gd name="T74" fmla="*/ 1691 w 1799"/>
              <a:gd name="T75" fmla="*/ 489 h 664"/>
              <a:gd name="T76" fmla="*/ 1620 w 1799"/>
              <a:gd name="T77" fmla="*/ 421 h 664"/>
              <a:gd name="T78" fmla="*/ 1686 w 1799"/>
              <a:gd name="T79" fmla="*/ 393 h 664"/>
              <a:gd name="T80" fmla="*/ 1713 w 1799"/>
              <a:gd name="T81" fmla="*/ 326 h 664"/>
              <a:gd name="T82" fmla="*/ 1686 w 1799"/>
              <a:gd name="T83" fmla="*/ 259 h 664"/>
              <a:gd name="T84" fmla="*/ 1620 w 1799"/>
              <a:gd name="T85" fmla="*/ 232 h 664"/>
              <a:gd name="T86" fmla="*/ 1555 w 1799"/>
              <a:gd name="T87" fmla="*/ 259 h 664"/>
              <a:gd name="T88" fmla="*/ 1528 w 1799"/>
              <a:gd name="T89" fmla="*/ 326 h 664"/>
              <a:gd name="T90" fmla="*/ 1555 w 1799"/>
              <a:gd name="T91" fmla="*/ 393 h 664"/>
              <a:gd name="T92" fmla="*/ 1620 w 1799"/>
              <a:gd name="T93" fmla="*/ 421 h 664"/>
              <a:gd name="T94" fmla="*/ 88 w 1799"/>
              <a:gd name="T95" fmla="*/ 158 h 664"/>
              <a:gd name="T96" fmla="*/ 236 w 1799"/>
              <a:gd name="T97" fmla="*/ 158 h 664"/>
              <a:gd name="T98" fmla="*/ 392 w 1799"/>
              <a:gd name="T99" fmla="*/ 373 h 664"/>
              <a:gd name="T100" fmla="*/ 550 w 1799"/>
              <a:gd name="T101" fmla="*/ 158 h 664"/>
              <a:gd name="T102" fmla="*/ 354 w 1799"/>
              <a:gd name="T103" fmla="*/ 495 h 664"/>
              <a:gd name="T104" fmla="*/ 192 w 1799"/>
              <a:gd name="T105" fmla="*/ 495 h 664"/>
              <a:gd name="T106" fmla="*/ 0 w 1799"/>
              <a:gd name="T107" fmla="*/ 158 h 6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799" h="664">
                <a:moveTo>
                  <a:pt x="610" y="158"/>
                </a:moveTo>
                <a:cubicBezTo>
                  <a:pt x="698" y="158"/>
                  <a:pt x="698" y="158"/>
                  <a:pt x="698" y="158"/>
                </a:cubicBezTo>
                <a:cubicBezTo>
                  <a:pt x="698" y="496"/>
                  <a:pt x="698" y="496"/>
                  <a:pt x="698" y="496"/>
                </a:cubicBezTo>
                <a:cubicBezTo>
                  <a:pt x="610" y="496"/>
                  <a:pt x="610" y="496"/>
                  <a:pt x="610" y="496"/>
                </a:cubicBezTo>
                <a:lnTo>
                  <a:pt x="610" y="158"/>
                </a:lnTo>
                <a:close/>
                <a:moveTo>
                  <a:pt x="664" y="7"/>
                </a:moveTo>
                <a:cubicBezTo>
                  <a:pt x="637" y="0"/>
                  <a:pt x="609" y="16"/>
                  <a:pt x="602" y="43"/>
                </a:cubicBezTo>
                <a:cubicBezTo>
                  <a:pt x="595" y="70"/>
                  <a:pt x="611" y="98"/>
                  <a:pt x="638" y="105"/>
                </a:cubicBezTo>
                <a:cubicBezTo>
                  <a:pt x="665" y="112"/>
                  <a:pt x="693" y="96"/>
                  <a:pt x="700" y="69"/>
                </a:cubicBezTo>
                <a:cubicBezTo>
                  <a:pt x="707" y="42"/>
                  <a:pt x="691" y="14"/>
                  <a:pt x="664" y="7"/>
                </a:cubicBezTo>
                <a:close/>
                <a:moveTo>
                  <a:pt x="969" y="503"/>
                </a:moveTo>
                <a:cubicBezTo>
                  <a:pt x="946" y="503"/>
                  <a:pt x="926" y="499"/>
                  <a:pt x="907" y="491"/>
                </a:cubicBezTo>
                <a:cubicBezTo>
                  <a:pt x="889" y="482"/>
                  <a:pt x="874" y="470"/>
                  <a:pt x="863" y="455"/>
                </a:cubicBezTo>
                <a:cubicBezTo>
                  <a:pt x="863" y="664"/>
                  <a:pt x="863" y="664"/>
                  <a:pt x="863" y="664"/>
                </a:cubicBezTo>
                <a:cubicBezTo>
                  <a:pt x="777" y="664"/>
                  <a:pt x="777" y="664"/>
                  <a:pt x="777" y="664"/>
                </a:cubicBezTo>
                <a:cubicBezTo>
                  <a:pt x="777" y="158"/>
                  <a:pt x="777" y="158"/>
                  <a:pt x="777" y="158"/>
                </a:cubicBezTo>
                <a:cubicBezTo>
                  <a:pt x="862" y="158"/>
                  <a:pt x="862" y="158"/>
                  <a:pt x="862" y="158"/>
                </a:cubicBezTo>
                <a:cubicBezTo>
                  <a:pt x="862" y="205"/>
                  <a:pt x="862" y="205"/>
                  <a:pt x="862" y="205"/>
                </a:cubicBezTo>
                <a:cubicBezTo>
                  <a:pt x="874" y="188"/>
                  <a:pt x="888" y="175"/>
                  <a:pt x="907" y="166"/>
                </a:cubicBezTo>
                <a:cubicBezTo>
                  <a:pt x="925" y="156"/>
                  <a:pt x="946" y="151"/>
                  <a:pt x="969" y="151"/>
                </a:cubicBezTo>
                <a:cubicBezTo>
                  <a:pt x="990" y="151"/>
                  <a:pt x="1010" y="155"/>
                  <a:pt x="1030" y="163"/>
                </a:cubicBezTo>
                <a:cubicBezTo>
                  <a:pt x="1050" y="172"/>
                  <a:pt x="1067" y="183"/>
                  <a:pt x="1082" y="199"/>
                </a:cubicBezTo>
                <a:cubicBezTo>
                  <a:pt x="1097" y="214"/>
                  <a:pt x="1109" y="233"/>
                  <a:pt x="1118" y="254"/>
                </a:cubicBezTo>
                <a:cubicBezTo>
                  <a:pt x="1127" y="276"/>
                  <a:pt x="1131" y="300"/>
                  <a:pt x="1131" y="327"/>
                </a:cubicBezTo>
                <a:cubicBezTo>
                  <a:pt x="1131" y="354"/>
                  <a:pt x="1127" y="378"/>
                  <a:pt x="1118" y="400"/>
                </a:cubicBezTo>
                <a:cubicBezTo>
                  <a:pt x="1108" y="421"/>
                  <a:pt x="1096" y="440"/>
                  <a:pt x="1081" y="455"/>
                </a:cubicBezTo>
                <a:cubicBezTo>
                  <a:pt x="1066" y="471"/>
                  <a:pt x="1049" y="482"/>
                  <a:pt x="1030" y="491"/>
                </a:cubicBezTo>
                <a:cubicBezTo>
                  <a:pt x="1010" y="499"/>
                  <a:pt x="990" y="503"/>
                  <a:pt x="969" y="503"/>
                </a:cubicBezTo>
                <a:close/>
                <a:moveTo>
                  <a:pt x="952" y="421"/>
                </a:moveTo>
                <a:cubicBezTo>
                  <a:pt x="965" y="421"/>
                  <a:pt x="977" y="419"/>
                  <a:pt x="988" y="414"/>
                </a:cubicBezTo>
                <a:cubicBezTo>
                  <a:pt x="999" y="409"/>
                  <a:pt x="1009" y="402"/>
                  <a:pt x="1018" y="394"/>
                </a:cubicBezTo>
                <a:cubicBezTo>
                  <a:pt x="1026" y="385"/>
                  <a:pt x="1033" y="375"/>
                  <a:pt x="1038" y="364"/>
                </a:cubicBezTo>
                <a:cubicBezTo>
                  <a:pt x="1043" y="352"/>
                  <a:pt x="1045" y="340"/>
                  <a:pt x="1045" y="326"/>
                </a:cubicBezTo>
                <a:cubicBezTo>
                  <a:pt x="1045" y="313"/>
                  <a:pt x="1043" y="301"/>
                  <a:pt x="1038" y="289"/>
                </a:cubicBezTo>
                <a:cubicBezTo>
                  <a:pt x="1033" y="278"/>
                  <a:pt x="1026" y="268"/>
                  <a:pt x="1018" y="259"/>
                </a:cubicBezTo>
                <a:cubicBezTo>
                  <a:pt x="1009" y="251"/>
                  <a:pt x="999" y="244"/>
                  <a:pt x="988" y="239"/>
                </a:cubicBezTo>
                <a:cubicBezTo>
                  <a:pt x="977" y="234"/>
                  <a:pt x="965" y="231"/>
                  <a:pt x="952" y="231"/>
                </a:cubicBezTo>
                <a:cubicBezTo>
                  <a:pt x="938" y="231"/>
                  <a:pt x="926" y="234"/>
                  <a:pt x="915" y="239"/>
                </a:cubicBezTo>
                <a:cubicBezTo>
                  <a:pt x="903" y="244"/>
                  <a:pt x="893" y="251"/>
                  <a:pt x="885" y="259"/>
                </a:cubicBezTo>
                <a:cubicBezTo>
                  <a:pt x="877" y="268"/>
                  <a:pt x="870" y="278"/>
                  <a:pt x="865" y="289"/>
                </a:cubicBezTo>
                <a:cubicBezTo>
                  <a:pt x="860" y="301"/>
                  <a:pt x="858" y="313"/>
                  <a:pt x="858" y="326"/>
                </a:cubicBezTo>
                <a:cubicBezTo>
                  <a:pt x="858" y="340"/>
                  <a:pt x="860" y="352"/>
                  <a:pt x="865" y="364"/>
                </a:cubicBezTo>
                <a:cubicBezTo>
                  <a:pt x="870" y="375"/>
                  <a:pt x="877" y="385"/>
                  <a:pt x="885" y="394"/>
                </a:cubicBezTo>
                <a:cubicBezTo>
                  <a:pt x="893" y="402"/>
                  <a:pt x="903" y="409"/>
                  <a:pt x="915" y="414"/>
                </a:cubicBezTo>
                <a:cubicBezTo>
                  <a:pt x="926" y="419"/>
                  <a:pt x="938" y="421"/>
                  <a:pt x="952" y="421"/>
                </a:cubicBezTo>
                <a:close/>
                <a:moveTo>
                  <a:pt x="1194" y="158"/>
                </a:moveTo>
                <a:cubicBezTo>
                  <a:pt x="1279" y="158"/>
                  <a:pt x="1279" y="158"/>
                  <a:pt x="1279" y="158"/>
                </a:cubicBezTo>
                <a:cubicBezTo>
                  <a:pt x="1279" y="210"/>
                  <a:pt x="1279" y="210"/>
                  <a:pt x="1279" y="210"/>
                </a:cubicBezTo>
                <a:cubicBezTo>
                  <a:pt x="1287" y="190"/>
                  <a:pt x="1299" y="175"/>
                  <a:pt x="1315" y="166"/>
                </a:cubicBezTo>
                <a:cubicBezTo>
                  <a:pt x="1331" y="157"/>
                  <a:pt x="1350" y="152"/>
                  <a:pt x="1372" y="152"/>
                </a:cubicBezTo>
                <a:cubicBezTo>
                  <a:pt x="1383" y="152"/>
                  <a:pt x="1394" y="153"/>
                  <a:pt x="1403" y="156"/>
                </a:cubicBezTo>
                <a:cubicBezTo>
                  <a:pt x="1413" y="158"/>
                  <a:pt x="1422" y="161"/>
                  <a:pt x="1429" y="165"/>
                </a:cubicBezTo>
                <a:cubicBezTo>
                  <a:pt x="1397" y="250"/>
                  <a:pt x="1397" y="250"/>
                  <a:pt x="1397" y="250"/>
                </a:cubicBezTo>
                <a:cubicBezTo>
                  <a:pt x="1393" y="247"/>
                  <a:pt x="1387" y="244"/>
                  <a:pt x="1379" y="242"/>
                </a:cubicBezTo>
                <a:cubicBezTo>
                  <a:pt x="1371" y="239"/>
                  <a:pt x="1362" y="238"/>
                  <a:pt x="1352" y="238"/>
                </a:cubicBezTo>
                <a:cubicBezTo>
                  <a:pt x="1330" y="238"/>
                  <a:pt x="1313" y="244"/>
                  <a:pt x="1299" y="257"/>
                </a:cubicBezTo>
                <a:cubicBezTo>
                  <a:pt x="1286" y="269"/>
                  <a:pt x="1279" y="289"/>
                  <a:pt x="1279" y="318"/>
                </a:cubicBezTo>
                <a:cubicBezTo>
                  <a:pt x="1279" y="496"/>
                  <a:pt x="1279" y="496"/>
                  <a:pt x="1279" y="496"/>
                </a:cubicBezTo>
                <a:cubicBezTo>
                  <a:pt x="1194" y="496"/>
                  <a:pt x="1194" y="496"/>
                  <a:pt x="1194" y="496"/>
                </a:cubicBezTo>
                <a:lnTo>
                  <a:pt x="1194" y="158"/>
                </a:lnTo>
                <a:close/>
                <a:moveTo>
                  <a:pt x="1620" y="503"/>
                </a:moveTo>
                <a:cubicBezTo>
                  <a:pt x="1594" y="503"/>
                  <a:pt x="1571" y="498"/>
                  <a:pt x="1549" y="489"/>
                </a:cubicBezTo>
                <a:cubicBezTo>
                  <a:pt x="1527" y="480"/>
                  <a:pt x="1508" y="467"/>
                  <a:pt x="1492" y="451"/>
                </a:cubicBezTo>
                <a:cubicBezTo>
                  <a:pt x="1476" y="435"/>
                  <a:pt x="1464" y="416"/>
                  <a:pt x="1455" y="395"/>
                </a:cubicBezTo>
                <a:cubicBezTo>
                  <a:pt x="1446" y="374"/>
                  <a:pt x="1441" y="351"/>
                  <a:pt x="1441" y="327"/>
                </a:cubicBezTo>
                <a:cubicBezTo>
                  <a:pt x="1441" y="303"/>
                  <a:pt x="1446" y="280"/>
                  <a:pt x="1455" y="258"/>
                </a:cubicBezTo>
                <a:cubicBezTo>
                  <a:pt x="1464" y="237"/>
                  <a:pt x="1476" y="218"/>
                  <a:pt x="1492" y="202"/>
                </a:cubicBezTo>
                <a:cubicBezTo>
                  <a:pt x="1508" y="187"/>
                  <a:pt x="1527" y="174"/>
                  <a:pt x="1549" y="165"/>
                </a:cubicBezTo>
                <a:cubicBezTo>
                  <a:pt x="1571" y="156"/>
                  <a:pt x="1594" y="151"/>
                  <a:pt x="1620" y="151"/>
                </a:cubicBezTo>
                <a:cubicBezTo>
                  <a:pt x="1645" y="151"/>
                  <a:pt x="1668" y="156"/>
                  <a:pt x="1690" y="165"/>
                </a:cubicBezTo>
                <a:cubicBezTo>
                  <a:pt x="1712" y="174"/>
                  <a:pt x="1731" y="187"/>
                  <a:pt x="1747" y="202"/>
                </a:cubicBezTo>
                <a:cubicBezTo>
                  <a:pt x="1763" y="218"/>
                  <a:pt x="1776" y="237"/>
                  <a:pt x="1785" y="258"/>
                </a:cubicBezTo>
                <a:cubicBezTo>
                  <a:pt x="1794" y="280"/>
                  <a:pt x="1799" y="303"/>
                  <a:pt x="1799" y="327"/>
                </a:cubicBezTo>
                <a:cubicBezTo>
                  <a:pt x="1799" y="351"/>
                  <a:pt x="1794" y="374"/>
                  <a:pt x="1785" y="395"/>
                </a:cubicBezTo>
                <a:cubicBezTo>
                  <a:pt x="1776" y="416"/>
                  <a:pt x="1763" y="435"/>
                  <a:pt x="1747" y="451"/>
                </a:cubicBezTo>
                <a:cubicBezTo>
                  <a:pt x="1731" y="467"/>
                  <a:pt x="1713" y="480"/>
                  <a:pt x="1691" y="489"/>
                </a:cubicBezTo>
                <a:cubicBezTo>
                  <a:pt x="1669" y="498"/>
                  <a:pt x="1645" y="503"/>
                  <a:pt x="1620" y="503"/>
                </a:cubicBezTo>
                <a:close/>
                <a:moveTo>
                  <a:pt x="1620" y="421"/>
                </a:moveTo>
                <a:cubicBezTo>
                  <a:pt x="1633" y="421"/>
                  <a:pt x="1645" y="418"/>
                  <a:pt x="1657" y="413"/>
                </a:cubicBezTo>
                <a:cubicBezTo>
                  <a:pt x="1668" y="408"/>
                  <a:pt x="1678" y="402"/>
                  <a:pt x="1686" y="393"/>
                </a:cubicBezTo>
                <a:cubicBezTo>
                  <a:pt x="1694" y="385"/>
                  <a:pt x="1701" y="375"/>
                  <a:pt x="1706" y="364"/>
                </a:cubicBezTo>
                <a:cubicBezTo>
                  <a:pt x="1711" y="352"/>
                  <a:pt x="1713" y="340"/>
                  <a:pt x="1713" y="326"/>
                </a:cubicBezTo>
                <a:cubicBezTo>
                  <a:pt x="1713" y="313"/>
                  <a:pt x="1711" y="301"/>
                  <a:pt x="1706" y="289"/>
                </a:cubicBezTo>
                <a:cubicBezTo>
                  <a:pt x="1701" y="278"/>
                  <a:pt x="1694" y="268"/>
                  <a:pt x="1686" y="259"/>
                </a:cubicBezTo>
                <a:cubicBezTo>
                  <a:pt x="1678" y="251"/>
                  <a:pt x="1668" y="244"/>
                  <a:pt x="1657" y="239"/>
                </a:cubicBezTo>
                <a:cubicBezTo>
                  <a:pt x="1645" y="234"/>
                  <a:pt x="1633" y="232"/>
                  <a:pt x="1620" y="232"/>
                </a:cubicBezTo>
                <a:cubicBezTo>
                  <a:pt x="1607" y="232"/>
                  <a:pt x="1595" y="234"/>
                  <a:pt x="1584" y="239"/>
                </a:cubicBezTo>
                <a:cubicBezTo>
                  <a:pt x="1573" y="244"/>
                  <a:pt x="1563" y="251"/>
                  <a:pt x="1555" y="259"/>
                </a:cubicBezTo>
                <a:cubicBezTo>
                  <a:pt x="1546" y="268"/>
                  <a:pt x="1540" y="278"/>
                  <a:pt x="1535" y="289"/>
                </a:cubicBezTo>
                <a:cubicBezTo>
                  <a:pt x="1530" y="301"/>
                  <a:pt x="1528" y="313"/>
                  <a:pt x="1528" y="326"/>
                </a:cubicBezTo>
                <a:cubicBezTo>
                  <a:pt x="1528" y="340"/>
                  <a:pt x="1530" y="352"/>
                  <a:pt x="1535" y="364"/>
                </a:cubicBezTo>
                <a:cubicBezTo>
                  <a:pt x="1540" y="375"/>
                  <a:pt x="1546" y="385"/>
                  <a:pt x="1555" y="393"/>
                </a:cubicBezTo>
                <a:cubicBezTo>
                  <a:pt x="1563" y="402"/>
                  <a:pt x="1573" y="408"/>
                  <a:pt x="1584" y="413"/>
                </a:cubicBezTo>
                <a:cubicBezTo>
                  <a:pt x="1595" y="418"/>
                  <a:pt x="1607" y="421"/>
                  <a:pt x="1620" y="421"/>
                </a:cubicBezTo>
                <a:close/>
                <a:moveTo>
                  <a:pt x="0" y="158"/>
                </a:moveTo>
                <a:cubicBezTo>
                  <a:pt x="88" y="158"/>
                  <a:pt x="88" y="158"/>
                  <a:pt x="88" y="158"/>
                </a:cubicBezTo>
                <a:cubicBezTo>
                  <a:pt x="156" y="373"/>
                  <a:pt x="156" y="373"/>
                  <a:pt x="156" y="373"/>
                </a:cubicBezTo>
                <a:cubicBezTo>
                  <a:pt x="236" y="158"/>
                  <a:pt x="236" y="158"/>
                  <a:pt x="236" y="158"/>
                </a:cubicBezTo>
                <a:cubicBezTo>
                  <a:pt x="313" y="158"/>
                  <a:pt x="313" y="158"/>
                  <a:pt x="313" y="158"/>
                </a:cubicBezTo>
                <a:cubicBezTo>
                  <a:pt x="392" y="373"/>
                  <a:pt x="392" y="373"/>
                  <a:pt x="392" y="373"/>
                </a:cubicBezTo>
                <a:cubicBezTo>
                  <a:pt x="462" y="158"/>
                  <a:pt x="462" y="158"/>
                  <a:pt x="462" y="158"/>
                </a:cubicBezTo>
                <a:cubicBezTo>
                  <a:pt x="550" y="158"/>
                  <a:pt x="550" y="158"/>
                  <a:pt x="550" y="158"/>
                </a:cubicBezTo>
                <a:cubicBezTo>
                  <a:pt x="435" y="495"/>
                  <a:pt x="435" y="495"/>
                  <a:pt x="435" y="495"/>
                </a:cubicBezTo>
                <a:cubicBezTo>
                  <a:pt x="354" y="495"/>
                  <a:pt x="354" y="495"/>
                  <a:pt x="354" y="495"/>
                </a:cubicBezTo>
                <a:cubicBezTo>
                  <a:pt x="274" y="275"/>
                  <a:pt x="274" y="275"/>
                  <a:pt x="274" y="275"/>
                </a:cubicBezTo>
                <a:cubicBezTo>
                  <a:pt x="192" y="495"/>
                  <a:pt x="192" y="495"/>
                  <a:pt x="192" y="495"/>
                </a:cubicBezTo>
                <a:cubicBezTo>
                  <a:pt x="110" y="495"/>
                  <a:pt x="110" y="495"/>
                  <a:pt x="110" y="495"/>
                </a:cubicBezTo>
                <a:lnTo>
                  <a:pt x="0" y="15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noAutofit/>
          </a:bodyPr>
          <a:lstStyle/>
          <a:p>
            <a:endParaRPr lang="en-US" sz="2000" b="0"/>
          </a:p>
        </p:txBody>
      </p:sp>
      <p:sp>
        <p:nvSpPr>
          <p:cNvPr id="4" name="Número de diapositiva"/>
          <p:cNvSpPr txBox="1"/>
          <p:nvPr userDrawn="1"/>
        </p:nvSpPr>
        <p:spPr>
          <a:xfrm>
            <a:off x="11606407" y="6653348"/>
            <a:ext cx="548640" cy="91440"/>
          </a:xfrm>
          <a:prstGeom prst="rect">
            <a:avLst/>
          </a:prstGeom>
        </p:spPr>
        <p:txBody>
          <a:bodyPr anchor="ctr">
            <a:no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7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enorite" pitchFamily="2" charset="0"/>
                <a:ea typeface="+mn-ea"/>
                <a:cs typeface="+mn-cs"/>
                <a:sym typeface="Tenorite Regular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9pPr>
          </a:lstStyle>
          <a:p>
            <a:fld id="{86CB4B4D-7CA3-9044-876B-883B54F8677D}" type="slidenum">
              <a:rPr lang="en-US" sz="900" smtClean="0">
                <a:latin typeface="Arial" panose="020B0604020202090204" pitchFamily="34" charset="0"/>
                <a:cs typeface="Arial" panose="020B0604020202090204" pitchFamily="34" charset="0"/>
              </a:rPr>
            </a:fld>
            <a:endParaRPr lang="en-US" sz="900"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</p:spTree>
  </p:cSld>
  <p:clrMapOvr>
    <a:masterClrMapping/>
  </p:clrMapOvr>
  <p:transition spd="med"/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5334" y="421689"/>
            <a:ext cx="9790719" cy="892764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80000"/>
              </a:lnSpc>
              <a:defRPr sz="24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6" name="Freeform 5"/>
          <p:cNvSpPr>
            <a:spLocks noEditPoints="1"/>
          </p:cNvSpPr>
          <p:nvPr userDrawn="1"/>
        </p:nvSpPr>
        <p:spPr bwMode="auto">
          <a:xfrm>
            <a:off x="10991097" y="6622817"/>
            <a:ext cx="468875" cy="173633"/>
          </a:xfrm>
          <a:custGeom>
            <a:avLst/>
            <a:gdLst>
              <a:gd name="T0" fmla="*/ 698 w 1799"/>
              <a:gd name="T1" fmla="*/ 158 h 664"/>
              <a:gd name="T2" fmla="*/ 610 w 1799"/>
              <a:gd name="T3" fmla="*/ 496 h 664"/>
              <a:gd name="T4" fmla="*/ 664 w 1799"/>
              <a:gd name="T5" fmla="*/ 7 h 664"/>
              <a:gd name="T6" fmla="*/ 638 w 1799"/>
              <a:gd name="T7" fmla="*/ 105 h 664"/>
              <a:gd name="T8" fmla="*/ 664 w 1799"/>
              <a:gd name="T9" fmla="*/ 7 h 664"/>
              <a:gd name="T10" fmla="*/ 907 w 1799"/>
              <a:gd name="T11" fmla="*/ 491 h 664"/>
              <a:gd name="T12" fmla="*/ 863 w 1799"/>
              <a:gd name="T13" fmla="*/ 664 h 664"/>
              <a:gd name="T14" fmla="*/ 777 w 1799"/>
              <a:gd name="T15" fmla="*/ 158 h 664"/>
              <a:gd name="T16" fmla="*/ 862 w 1799"/>
              <a:gd name="T17" fmla="*/ 205 h 664"/>
              <a:gd name="T18" fmla="*/ 969 w 1799"/>
              <a:gd name="T19" fmla="*/ 151 h 664"/>
              <a:gd name="T20" fmla="*/ 1082 w 1799"/>
              <a:gd name="T21" fmla="*/ 199 h 664"/>
              <a:gd name="T22" fmla="*/ 1131 w 1799"/>
              <a:gd name="T23" fmla="*/ 327 h 664"/>
              <a:gd name="T24" fmla="*/ 1081 w 1799"/>
              <a:gd name="T25" fmla="*/ 455 h 664"/>
              <a:gd name="T26" fmla="*/ 969 w 1799"/>
              <a:gd name="T27" fmla="*/ 503 h 664"/>
              <a:gd name="T28" fmla="*/ 988 w 1799"/>
              <a:gd name="T29" fmla="*/ 414 h 664"/>
              <a:gd name="T30" fmla="*/ 1038 w 1799"/>
              <a:gd name="T31" fmla="*/ 364 h 664"/>
              <a:gd name="T32" fmla="*/ 1038 w 1799"/>
              <a:gd name="T33" fmla="*/ 289 h 664"/>
              <a:gd name="T34" fmla="*/ 988 w 1799"/>
              <a:gd name="T35" fmla="*/ 239 h 664"/>
              <a:gd name="T36" fmla="*/ 915 w 1799"/>
              <a:gd name="T37" fmla="*/ 239 h 664"/>
              <a:gd name="T38" fmla="*/ 865 w 1799"/>
              <a:gd name="T39" fmla="*/ 289 h 664"/>
              <a:gd name="T40" fmla="*/ 865 w 1799"/>
              <a:gd name="T41" fmla="*/ 364 h 664"/>
              <a:gd name="T42" fmla="*/ 915 w 1799"/>
              <a:gd name="T43" fmla="*/ 414 h 664"/>
              <a:gd name="T44" fmla="*/ 1194 w 1799"/>
              <a:gd name="T45" fmla="*/ 158 h 664"/>
              <a:gd name="T46" fmla="*/ 1279 w 1799"/>
              <a:gd name="T47" fmla="*/ 210 h 664"/>
              <a:gd name="T48" fmla="*/ 1372 w 1799"/>
              <a:gd name="T49" fmla="*/ 152 h 664"/>
              <a:gd name="T50" fmla="*/ 1429 w 1799"/>
              <a:gd name="T51" fmla="*/ 165 h 664"/>
              <a:gd name="T52" fmla="*/ 1379 w 1799"/>
              <a:gd name="T53" fmla="*/ 242 h 664"/>
              <a:gd name="T54" fmla="*/ 1299 w 1799"/>
              <a:gd name="T55" fmla="*/ 257 h 664"/>
              <a:gd name="T56" fmla="*/ 1279 w 1799"/>
              <a:gd name="T57" fmla="*/ 496 h 664"/>
              <a:gd name="T58" fmla="*/ 1194 w 1799"/>
              <a:gd name="T59" fmla="*/ 158 h 664"/>
              <a:gd name="T60" fmla="*/ 1549 w 1799"/>
              <a:gd name="T61" fmla="*/ 489 h 664"/>
              <a:gd name="T62" fmla="*/ 1455 w 1799"/>
              <a:gd name="T63" fmla="*/ 395 h 664"/>
              <a:gd name="T64" fmla="*/ 1455 w 1799"/>
              <a:gd name="T65" fmla="*/ 258 h 664"/>
              <a:gd name="T66" fmla="*/ 1549 w 1799"/>
              <a:gd name="T67" fmla="*/ 165 h 664"/>
              <a:gd name="T68" fmla="*/ 1690 w 1799"/>
              <a:gd name="T69" fmla="*/ 165 h 664"/>
              <a:gd name="T70" fmla="*/ 1785 w 1799"/>
              <a:gd name="T71" fmla="*/ 258 h 664"/>
              <a:gd name="T72" fmla="*/ 1785 w 1799"/>
              <a:gd name="T73" fmla="*/ 395 h 664"/>
              <a:gd name="T74" fmla="*/ 1691 w 1799"/>
              <a:gd name="T75" fmla="*/ 489 h 664"/>
              <a:gd name="T76" fmla="*/ 1620 w 1799"/>
              <a:gd name="T77" fmla="*/ 421 h 664"/>
              <a:gd name="T78" fmla="*/ 1686 w 1799"/>
              <a:gd name="T79" fmla="*/ 393 h 664"/>
              <a:gd name="T80" fmla="*/ 1713 w 1799"/>
              <a:gd name="T81" fmla="*/ 326 h 664"/>
              <a:gd name="T82" fmla="*/ 1686 w 1799"/>
              <a:gd name="T83" fmla="*/ 259 h 664"/>
              <a:gd name="T84" fmla="*/ 1620 w 1799"/>
              <a:gd name="T85" fmla="*/ 232 h 664"/>
              <a:gd name="T86" fmla="*/ 1555 w 1799"/>
              <a:gd name="T87" fmla="*/ 259 h 664"/>
              <a:gd name="T88" fmla="*/ 1528 w 1799"/>
              <a:gd name="T89" fmla="*/ 326 h 664"/>
              <a:gd name="T90" fmla="*/ 1555 w 1799"/>
              <a:gd name="T91" fmla="*/ 393 h 664"/>
              <a:gd name="T92" fmla="*/ 1620 w 1799"/>
              <a:gd name="T93" fmla="*/ 421 h 664"/>
              <a:gd name="T94" fmla="*/ 88 w 1799"/>
              <a:gd name="T95" fmla="*/ 158 h 664"/>
              <a:gd name="T96" fmla="*/ 236 w 1799"/>
              <a:gd name="T97" fmla="*/ 158 h 664"/>
              <a:gd name="T98" fmla="*/ 392 w 1799"/>
              <a:gd name="T99" fmla="*/ 373 h 664"/>
              <a:gd name="T100" fmla="*/ 550 w 1799"/>
              <a:gd name="T101" fmla="*/ 158 h 664"/>
              <a:gd name="T102" fmla="*/ 354 w 1799"/>
              <a:gd name="T103" fmla="*/ 495 h 664"/>
              <a:gd name="T104" fmla="*/ 192 w 1799"/>
              <a:gd name="T105" fmla="*/ 495 h 664"/>
              <a:gd name="T106" fmla="*/ 0 w 1799"/>
              <a:gd name="T107" fmla="*/ 158 h 6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799" h="664">
                <a:moveTo>
                  <a:pt x="610" y="158"/>
                </a:moveTo>
                <a:cubicBezTo>
                  <a:pt x="698" y="158"/>
                  <a:pt x="698" y="158"/>
                  <a:pt x="698" y="158"/>
                </a:cubicBezTo>
                <a:cubicBezTo>
                  <a:pt x="698" y="496"/>
                  <a:pt x="698" y="496"/>
                  <a:pt x="698" y="496"/>
                </a:cubicBezTo>
                <a:cubicBezTo>
                  <a:pt x="610" y="496"/>
                  <a:pt x="610" y="496"/>
                  <a:pt x="610" y="496"/>
                </a:cubicBezTo>
                <a:lnTo>
                  <a:pt x="610" y="158"/>
                </a:lnTo>
                <a:close/>
                <a:moveTo>
                  <a:pt x="664" y="7"/>
                </a:moveTo>
                <a:cubicBezTo>
                  <a:pt x="637" y="0"/>
                  <a:pt x="609" y="16"/>
                  <a:pt x="602" y="43"/>
                </a:cubicBezTo>
                <a:cubicBezTo>
                  <a:pt x="595" y="70"/>
                  <a:pt x="611" y="98"/>
                  <a:pt x="638" y="105"/>
                </a:cubicBezTo>
                <a:cubicBezTo>
                  <a:pt x="665" y="112"/>
                  <a:pt x="693" y="96"/>
                  <a:pt x="700" y="69"/>
                </a:cubicBezTo>
                <a:cubicBezTo>
                  <a:pt x="707" y="42"/>
                  <a:pt x="691" y="14"/>
                  <a:pt x="664" y="7"/>
                </a:cubicBezTo>
                <a:close/>
                <a:moveTo>
                  <a:pt x="969" y="503"/>
                </a:moveTo>
                <a:cubicBezTo>
                  <a:pt x="946" y="503"/>
                  <a:pt x="926" y="499"/>
                  <a:pt x="907" y="491"/>
                </a:cubicBezTo>
                <a:cubicBezTo>
                  <a:pt x="889" y="482"/>
                  <a:pt x="874" y="470"/>
                  <a:pt x="863" y="455"/>
                </a:cubicBezTo>
                <a:cubicBezTo>
                  <a:pt x="863" y="664"/>
                  <a:pt x="863" y="664"/>
                  <a:pt x="863" y="664"/>
                </a:cubicBezTo>
                <a:cubicBezTo>
                  <a:pt x="777" y="664"/>
                  <a:pt x="777" y="664"/>
                  <a:pt x="777" y="664"/>
                </a:cubicBezTo>
                <a:cubicBezTo>
                  <a:pt x="777" y="158"/>
                  <a:pt x="777" y="158"/>
                  <a:pt x="777" y="158"/>
                </a:cubicBezTo>
                <a:cubicBezTo>
                  <a:pt x="862" y="158"/>
                  <a:pt x="862" y="158"/>
                  <a:pt x="862" y="158"/>
                </a:cubicBezTo>
                <a:cubicBezTo>
                  <a:pt x="862" y="205"/>
                  <a:pt x="862" y="205"/>
                  <a:pt x="862" y="205"/>
                </a:cubicBezTo>
                <a:cubicBezTo>
                  <a:pt x="874" y="188"/>
                  <a:pt x="888" y="175"/>
                  <a:pt x="907" y="166"/>
                </a:cubicBezTo>
                <a:cubicBezTo>
                  <a:pt x="925" y="156"/>
                  <a:pt x="946" y="151"/>
                  <a:pt x="969" y="151"/>
                </a:cubicBezTo>
                <a:cubicBezTo>
                  <a:pt x="990" y="151"/>
                  <a:pt x="1010" y="155"/>
                  <a:pt x="1030" y="163"/>
                </a:cubicBezTo>
                <a:cubicBezTo>
                  <a:pt x="1050" y="172"/>
                  <a:pt x="1067" y="183"/>
                  <a:pt x="1082" y="199"/>
                </a:cubicBezTo>
                <a:cubicBezTo>
                  <a:pt x="1097" y="214"/>
                  <a:pt x="1109" y="233"/>
                  <a:pt x="1118" y="254"/>
                </a:cubicBezTo>
                <a:cubicBezTo>
                  <a:pt x="1127" y="276"/>
                  <a:pt x="1131" y="300"/>
                  <a:pt x="1131" y="327"/>
                </a:cubicBezTo>
                <a:cubicBezTo>
                  <a:pt x="1131" y="354"/>
                  <a:pt x="1127" y="378"/>
                  <a:pt x="1118" y="400"/>
                </a:cubicBezTo>
                <a:cubicBezTo>
                  <a:pt x="1108" y="421"/>
                  <a:pt x="1096" y="440"/>
                  <a:pt x="1081" y="455"/>
                </a:cubicBezTo>
                <a:cubicBezTo>
                  <a:pt x="1066" y="471"/>
                  <a:pt x="1049" y="482"/>
                  <a:pt x="1030" y="491"/>
                </a:cubicBezTo>
                <a:cubicBezTo>
                  <a:pt x="1010" y="499"/>
                  <a:pt x="990" y="503"/>
                  <a:pt x="969" y="503"/>
                </a:cubicBezTo>
                <a:close/>
                <a:moveTo>
                  <a:pt x="952" y="421"/>
                </a:moveTo>
                <a:cubicBezTo>
                  <a:pt x="965" y="421"/>
                  <a:pt x="977" y="419"/>
                  <a:pt x="988" y="414"/>
                </a:cubicBezTo>
                <a:cubicBezTo>
                  <a:pt x="999" y="409"/>
                  <a:pt x="1009" y="402"/>
                  <a:pt x="1018" y="394"/>
                </a:cubicBezTo>
                <a:cubicBezTo>
                  <a:pt x="1026" y="385"/>
                  <a:pt x="1033" y="375"/>
                  <a:pt x="1038" y="364"/>
                </a:cubicBezTo>
                <a:cubicBezTo>
                  <a:pt x="1043" y="352"/>
                  <a:pt x="1045" y="340"/>
                  <a:pt x="1045" y="326"/>
                </a:cubicBezTo>
                <a:cubicBezTo>
                  <a:pt x="1045" y="313"/>
                  <a:pt x="1043" y="301"/>
                  <a:pt x="1038" y="289"/>
                </a:cubicBezTo>
                <a:cubicBezTo>
                  <a:pt x="1033" y="278"/>
                  <a:pt x="1026" y="268"/>
                  <a:pt x="1018" y="259"/>
                </a:cubicBezTo>
                <a:cubicBezTo>
                  <a:pt x="1009" y="251"/>
                  <a:pt x="999" y="244"/>
                  <a:pt x="988" y="239"/>
                </a:cubicBezTo>
                <a:cubicBezTo>
                  <a:pt x="977" y="234"/>
                  <a:pt x="965" y="231"/>
                  <a:pt x="952" y="231"/>
                </a:cubicBezTo>
                <a:cubicBezTo>
                  <a:pt x="938" y="231"/>
                  <a:pt x="926" y="234"/>
                  <a:pt x="915" y="239"/>
                </a:cubicBezTo>
                <a:cubicBezTo>
                  <a:pt x="903" y="244"/>
                  <a:pt x="893" y="251"/>
                  <a:pt x="885" y="259"/>
                </a:cubicBezTo>
                <a:cubicBezTo>
                  <a:pt x="877" y="268"/>
                  <a:pt x="870" y="278"/>
                  <a:pt x="865" y="289"/>
                </a:cubicBezTo>
                <a:cubicBezTo>
                  <a:pt x="860" y="301"/>
                  <a:pt x="858" y="313"/>
                  <a:pt x="858" y="326"/>
                </a:cubicBezTo>
                <a:cubicBezTo>
                  <a:pt x="858" y="340"/>
                  <a:pt x="860" y="352"/>
                  <a:pt x="865" y="364"/>
                </a:cubicBezTo>
                <a:cubicBezTo>
                  <a:pt x="870" y="375"/>
                  <a:pt x="877" y="385"/>
                  <a:pt x="885" y="394"/>
                </a:cubicBezTo>
                <a:cubicBezTo>
                  <a:pt x="893" y="402"/>
                  <a:pt x="903" y="409"/>
                  <a:pt x="915" y="414"/>
                </a:cubicBezTo>
                <a:cubicBezTo>
                  <a:pt x="926" y="419"/>
                  <a:pt x="938" y="421"/>
                  <a:pt x="952" y="421"/>
                </a:cubicBezTo>
                <a:close/>
                <a:moveTo>
                  <a:pt x="1194" y="158"/>
                </a:moveTo>
                <a:cubicBezTo>
                  <a:pt x="1279" y="158"/>
                  <a:pt x="1279" y="158"/>
                  <a:pt x="1279" y="158"/>
                </a:cubicBezTo>
                <a:cubicBezTo>
                  <a:pt x="1279" y="210"/>
                  <a:pt x="1279" y="210"/>
                  <a:pt x="1279" y="210"/>
                </a:cubicBezTo>
                <a:cubicBezTo>
                  <a:pt x="1287" y="190"/>
                  <a:pt x="1299" y="175"/>
                  <a:pt x="1315" y="166"/>
                </a:cubicBezTo>
                <a:cubicBezTo>
                  <a:pt x="1331" y="157"/>
                  <a:pt x="1350" y="152"/>
                  <a:pt x="1372" y="152"/>
                </a:cubicBezTo>
                <a:cubicBezTo>
                  <a:pt x="1383" y="152"/>
                  <a:pt x="1394" y="153"/>
                  <a:pt x="1403" y="156"/>
                </a:cubicBezTo>
                <a:cubicBezTo>
                  <a:pt x="1413" y="158"/>
                  <a:pt x="1422" y="161"/>
                  <a:pt x="1429" y="165"/>
                </a:cubicBezTo>
                <a:cubicBezTo>
                  <a:pt x="1397" y="250"/>
                  <a:pt x="1397" y="250"/>
                  <a:pt x="1397" y="250"/>
                </a:cubicBezTo>
                <a:cubicBezTo>
                  <a:pt x="1393" y="247"/>
                  <a:pt x="1387" y="244"/>
                  <a:pt x="1379" y="242"/>
                </a:cubicBezTo>
                <a:cubicBezTo>
                  <a:pt x="1371" y="239"/>
                  <a:pt x="1362" y="238"/>
                  <a:pt x="1352" y="238"/>
                </a:cubicBezTo>
                <a:cubicBezTo>
                  <a:pt x="1330" y="238"/>
                  <a:pt x="1313" y="244"/>
                  <a:pt x="1299" y="257"/>
                </a:cubicBezTo>
                <a:cubicBezTo>
                  <a:pt x="1286" y="269"/>
                  <a:pt x="1279" y="289"/>
                  <a:pt x="1279" y="318"/>
                </a:cubicBezTo>
                <a:cubicBezTo>
                  <a:pt x="1279" y="496"/>
                  <a:pt x="1279" y="496"/>
                  <a:pt x="1279" y="496"/>
                </a:cubicBezTo>
                <a:cubicBezTo>
                  <a:pt x="1194" y="496"/>
                  <a:pt x="1194" y="496"/>
                  <a:pt x="1194" y="496"/>
                </a:cubicBezTo>
                <a:lnTo>
                  <a:pt x="1194" y="158"/>
                </a:lnTo>
                <a:close/>
                <a:moveTo>
                  <a:pt x="1620" y="503"/>
                </a:moveTo>
                <a:cubicBezTo>
                  <a:pt x="1594" y="503"/>
                  <a:pt x="1571" y="498"/>
                  <a:pt x="1549" y="489"/>
                </a:cubicBezTo>
                <a:cubicBezTo>
                  <a:pt x="1527" y="480"/>
                  <a:pt x="1508" y="467"/>
                  <a:pt x="1492" y="451"/>
                </a:cubicBezTo>
                <a:cubicBezTo>
                  <a:pt x="1476" y="435"/>
                  <a:pt x="1464" y="416"/>
                  <a:pt x="1455" y="395"/>
                </a:cubicBezTo>
                <a:cubicBezTo>
                  <a:pt x="1446" y="374"/>
                  <a:pt x="1441" y="351"/>
                  <a:pt x="1441" y="327"/>
                </a:cubicBezTo>
                <a:cubicBezTo>
                  <a:pt x="1441" y="303"/>
                  <a:pt x="1446" y="280"/>
                  <a:pt x="1455" y="258"/>
                </a:cubicBezTo>
                <a:cubicBezTo>
                  <a:pt x="1464" y="237"/>
                  <a:pt x="1476" y="218"/>
                  <a:pt x="1492" y="202"/>
                </a:cubicBezTo>
                <a:cubicBezTo>
                  <a:pt x="1508" y="187"/>
                  <a:pt x="1527" y="174"/>
                  <a:pt x="1549" y="165"/>
                </a:cubicBezTo>
                <a:cubicBezTo>
                  <a:pt x="1571" y="156"/>
                  <a:pt x="1594" y="151"/>
                  <a:pt x="1620" y="151"/>
                </a:cubicBezTo>
                <a:cubicBezTo>
                  <a:pt x="1645" y="151"/>
                  <a:pt x="1668" y="156"/>
                  <a:pt x="1690" y="165"/>
                </a:cubicBezTo>
                <a:cubicBezTo>
                  <a:pt x="1712" y="174"/>
                  <a:pt x="1731" y="187"/>
                  <a:pt x="1747" y="202"/>
                </a:cubicBezTo>
                <a:cubicBezTo>
                  <a:pt x="1763" y="218"/>
                  <a:pt x="1776" y="237"/>
                  <a:pt x="1785" y="258"/>
                </a:cubicBezTo>
                <a:cubicBezTo>
                  <a:pt x="1794" y="280"/>
                  <a:pt x="1799" y="303"/>
                  <a:pt x="1799" y="327"/>
                </a:cubicBezTo>
                <a:cubicBezTo>
                  <a:pt x="1799" y="351"/>
                  <a:pt x="1794" y="374"/>
                  <a:pt x="1785" y="395"/>
                </a:cubicBezTo>
                <a:cubicBezTo>
                  <a:pt x="1776" y="416"/>
                  <a:pt x="1763" y="435"/>
                  <a:pt x="1747" y="451"/>
                </a:cubicBezTo>
                <a:cubicBezTo>
                  <a:pt x="1731" y="467"/>
                  <a:pt x="1713" y="480"/>
                  <a:pt x="1691" y="489"/>
                </a:cubicBezTo>
                <a:cubicBezTo>
                  <a:pt x="1669" y="498"/>
                  <a:pt x="1645" y="503"/>
                  <a:pt x="1620" y="503"/>
                </a:cubicBezTo>
                <a:close/>
                <a:moveTo>
                  <a:pt x="1620" y="421"/>
                </a:moveTo>
                <a:cubicBezTo>
                  <a:pt x="1633" y="421"/>
                  <a:pt x="1645" y="418"/>
                  <a:pt x="1657" y="413"/>
                </a:cubicBezTo>
                <a:cubicBezTo>
                  <a:pt x="1668" y="408"/>
                  <a:pt x="1678" y="402"/>
                  <a:pt x="1686" y="393"/>
                </a:cubicBezTo>
                <a:cubicBezTo>
                  <a:pt x="1694" y="385"/>
                  <a:pt x="1701" y="375"/>
                  <a:pt x="1706" y="364"/>
                </a:cubicBezTo>
                <a:cubicBezTo>
                  <a:pt x="1711" y="352"/>
                  <a:pt x="1713" y="340"/>
                  <a:pt x="1713" y="326"/>
                </a:cubicBezTo>
                <a:cubicBezTo>
                  <a:pt x="1713" y="313"/>
                  <a:pt x="1711" y="301"/>
                  <a:pt x="1706" y="289"/>
                </a:cubicBezTo>
                <a:cubicBezTo>
                  <a:pt x="1701" y="278"/>
                  <a:pt x="1694" y="268"/>
                  <a:pt x="1686" y="259"/>
                </a:cubicBezTo>
                <a:cubicBezTo>
                  <a:pt x="1678" y="251"/>
                  <a:pt x="1668" y="244"/>
                  <a:pt x="1657" y="239"/>
                </a:cubicBezTo>
                <a:cubicBezTo>
                  <a:pt x="1645" y="234"/>
                  <a:pt x="1633" y="232"/>
                  <a:pt x="1620" y="232"/>
                </a:cubicBezTo>
                <a:cubicBezTo>
                  <a:pt x="1607" y="232"/>
                  <a:pt x="1595" y="234"/>
                  <a:pt x="1584" y="239"/>
                </a:cubicBezTo>
                <a:cubicBezTo>
                  <a:pt x="1573" y="244"/>
                  <a:pt x="1563" y="251"/>
                  <a:pt x="1555" y="259"/>
                </a:cubicBezTo>
                <a:cubicBezTo>
                  <a:pt x="1546" y="268"/>
                  <a:pt x="1540" y="278"/>
                  <a:pt x="1535" y="289"/>
                </a:cubicBezTo>
                <a:cubicBezTo>
                  <a:pt x="1530" y="301"/>
                  <a:pt x="1528" y="313"/>
                  <a:pt x="1528" y="326"/>
                </a:cubicBezTo>
                <a:cubicBezTo>
                  <a:pt x="1528" y="340"/>
                  <a:pt x="1530" y="352"/>
                  <a:pt x="1535" y="364"/>
                </a:cubicBezTo>
                <a:cubicBezTo>
                  <a:pt x="1540" y="375"/>
                  <a:pt x="1546" y="385"/>
                  <a:pt x="1555" y="393"/>
                </a:cubicBezTo>
                <a:cubicBezTo>
                  <a:pt x="1563" y="402"/>
                  <a:pt x="1573" y="408"/>
                  <a:pt x="1584" y="413"/>
                </a:cubicBezTo>
                <a:cubicBezTo>
                  <a:pt x="1595" y="418"/>
                  <a:pt x="1607" y="421"/>
                  <a:pt x="1620" y="421"/>
                </a:cubicBezTo>
                <a:close/>
                <a:moveTo>
                  <a:pt x="0" y="158"/>
                </a:moveTo>
                <a:cubicBezTo>
                  <a:pt x="88" y="158"/>
                  <a:pt x="88" y="158"/>
                  <a:pt x="88" y="158"/>
                </a:cubicBezTo>
                <a:cubicBezTo>
                  <a:pt x="156" y="373"/>
                  <a:pt x="156" y="373"/>
                  <a:pt x="156" y="373"/>
                </a:cubicBezTo>
                <a:cubicBezTo>
                  <a:pt x="236" y="158"/>
                  <a:pt x="236" y="158"/>
                  <a:pt x="236" y="158"/>
                </a:cubicBezTo>
                <a:cubicBezTo>
                  <a:pt x="313" y="158"/>
                  <a:pt x="313" y="158"/>
                  <a:pt x="313" y="158"/>
                </a:cubicBezTo>
                <a:cubicBezTo>
                  <a:pt x="392" y="373"/>
                  <a:pt x="392" y="373"/>
                  <a:pt x="392" y="373"/>
                </a:cubicBezTo>
                <a:cubicBezTo>
                  <a:pt x="462" y="158"/>
                  <a:pt x="462" y="158"/>
                  <a:pt x="462" y="158"/>
                </a:cubicBezTo>
                <a:cubicBezTo>
                  <a:pt x="550" y="158"/>
                  <a:pt x="550" y="158"/>
                  <a:pt x="550" y="158"/>
                </a:cubicBezTo>
                <a:cubicBezTo>
                  <a:pt x="435" y="495"/>
                  <a:pt x="435" y="495"/>
                  <a:pt x="435" y="495"/>
                </a:cubicBezTo>
                <a:cubicBezTo>
                  <a:pt x="354" y="495"/>
                  <a:pt x="354" y="495"/>
                  <a:pt x="354" y="495"/>
                </a:cubicBezTo>
                <a:cubicBezTo>
                  <a:pt x="274" y="275"/>
                  <a:pt x="274" y="275"/>
                  <a:pt x="274" y="275"/>
                </a:cubicBezTo>
                <a:cubicBezTo>
                  <a:pt x="192" y="495"/>
                  <a:pt x="192" y="495"/>
                  <a:pt x="192" y="495"/>
                </a:cubicBezTo>
                <a:cubicBezTo>
                  <a:pt x="110" y="495"/>
                  <a:pt x="110" y="495"/>
                  <a:pt x="110" y="495"/>
                </a:cubicBezTo>
                <a:lnTo>
                  <a:pt x="0" y="15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noAutofit/>
          </a:bodyPr>
          <a:lstStyle/>
          <a:p>
            <a:endParaRPr lang="en-US" sz="2000" b="0"/>
          </a:p>
        </p:txBody>
      </p:sp>
      <p:sp>
        <p:nvSpPr>
          <p:cNvPr id="7" name="Número de diapositiva"/>
          <p:cNvSpPr txBox="1"/>
          <p:nvPr userDrawn="1"/>
        </p:nvSpPr>
        <p:spPr>
          <a:xfrm>
            <a:off x="11606407" y="6653348"/>
            <a:ext cx="548640" cy="91440"/>
          </a:xfrm>
          <a:prstGeom prst="rect">
            <a:avLst/>
          </a:prstGeom>
        </p:spPr>
        <p:txBody>
          <a:bodyPr anchor="ctr">
            <a:no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7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enorite" pitchFamily="2" charset="0"/>
                <a:ea typeface="+mn-ea"/>
                <a:cs typeface="+mn-cs"/>
                <a:sym typeface="Tenorite Regular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9pPr>
          </a:lstStyle>
          <a:p>
            <a:fld id="{86CB4B4D-7CA3-9044-876B-883B54F8677D}" type="slidenum">
              <a:rPr lang="en-US" sz="900" smtClean="0">
                <a:latin typeface="Arial" panose="020B0604020202090204" pitchFamily="34" charset="0"/>
                <a:cs typeface="Arial" panose="020B0604020202090204" pitchFamily="34" charset="0"/>
              </a:rPr>
            </a:fld>
            <a:endParaRPr lang="en-US" sz="900"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4742" y="365760"/>
            <a:ext cx="10842023" cy="6858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add title</a:t>
            </a:r>
            <a:endParaRPr lang="en-US"/>
          </a:p>
        </p:txBody>
      </p:sp>
      <p:sp>
        <p:nvSpPr>
          <p:cNvPr id="3" name="Número de diapositiva"/>
          <p:cNvSpPr txBox="1"/>
          <p:nvPr userDrawn="1"/>
        </p:nvSpPr>
        <p:spPr>
          <a:xfrm>
            <a:off x="11516763" y="6509915"/>
            <a:ext cx="548640" cy="91440"/>
          </a:xfrm>
          <a:prstGeom prst="rect">
            <a:avLst/>
          </a:prstGeom>
        </p:spPr>
        <p:txBody>
          <a:bodyPr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7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enorite" pitchFamily="2" charset="0"/>
                <a:ea typeface="+mn-ea"/>
                <a:cs typeface="+mn-cs"/>
                <a:sym typeface="Tenorite Regular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9pPr>
          </a:lstStyle>
          <a:p>
            <a:fld id="{86CB4B4D-7CA3-9044-876B-883B54F8677D}" type="slidenum">
              <a:rPr lang="en-US" sz="800" smtClean="0"/>
            </a:fld>
            <a:endParaRPr lang="en-US" sz="800"/>
          </a:p>
        </p:txBody>
      </p:sp>
      <p:sp>
        <p:nvSpPr>
          <p:cNvPr id="6" name="Freeform 5"/>
          <p:cNvSpPr>
            <a:spLocks noEditPoints="1"/>
          </p:cNvSpPr>
          <p:nvPr userDrawn="1"/>
        </p:nvSpPr>
        <p:spPr bwMode="auto">
          <a:xfrm>
            <a:off x="10784911" y="6479384"/>
            <a:ext cx="468875" cy="173633"/>
          </a:xfrm>
          <a:custGeom>
            <a:avLst/>
            <a:gdLst>
              <a:gd name="T0" fmla="*/ 698 w 1799"/>
              <a:gd name="T1" fmla="*/ 158 h 664"/>
              <a:gd name="T2" fmla="*/ 610 w 1799"/>
              <a:gd name="T3" fmla="*/ 496 h 664"/>
              <a:gd name="T4" fmla="*/ 664 w 1799"/>
              <a:gd name="T5" fmla="*/ 7 h 664"/>
              <a:gd name="T6" fmla="*/ 638 w 1799"/>
              <a:gd name="T7" fmla="*/ 105 h 664"/>
              <a:gd name="T8" fmla="*/ 664 w 1799"/>
              <a:gd name="T9" fmla="*/ 7 h 664"/>
              <a:gd name="T10" fmla="*/ 907 w 1799"/>
              <a:gd name="T11" fmla="*/ 491 h 664"/>
              <a:gd name="T12" fmla="*/ 863 w 1799"/>
              <a:gd name="T13" fmla="*/ 664 h 664"/>
              <a:gd name="T14" fmla="*/ 777 w 1799"/>
              <a:gd name="T15" fmla="*/ 158 h 664"/>
              <a:gd name="T16" fmla="*/ 862 w 1799"/>
              <a:gd name="T17" fmla="*/ 205 h 664"/>
              <a:gd name="T18" fmla="*/ 969 w 1799"/>
              <a:gd name="T19" fmla="*/ 151 h 664"/>
              <a:gd name="T20" fmla="*/ 1082 w 1799"/>
              <a:gd name="T21" fmla="*/ 199 h 664"/>
              <a:gd name="T22" fmla="*/ 1131 w 1799"/>
              <a:gd name="T23" fmla="*/ 327 h 664"/>
              <a:gd name="T24" fmla="*/ 1081 w 1799"/>
              <a:gd name="T25" fmla="*/ 455 h 664"/>
              <a:gd name="T26" fmla="*/ 969 w 1799"/>
              <a:gd name="T27" fmla="*/ 503 h 664"/>
              <a:gd name="T28" fmla="*/ 988 w 1799"/>
              <a:gd name="T29" fmla="*/ 414 h 664"/>
              <a:gd name="T30" fmla="*/ 1038 w 1799"/>
              <a:gd name="T31" fmla="*/ 364 h 664"/>
              <a:gd name="T32" fmla="*/ 1038 w 1799"/>
              <a:gd name="T33" fmla="*/ 289 h 664"/>
              <a:gd name="T34" fmla="*/ 988 w 1799"/>
              <a:gd name="T35" fmla="*/ 239 h 664"/>
              <a:gd name="T36" fmla="*/ 915 w 1799"/>
              <a:gd name="T37" fmla="*/ 239 h 664"/>
              <a:gd name="T38" fmla="*/ 865 w 1799"/>
              <a:gd name="T39" fmla="*/ 289 h 664"/>
              <a:gd name="T40" fmla="*/ 865 w 1799"/>
              <a:gd name="T41" fmla="*/ 364 h 664"/>
              <a:gd name="T42" fmla="*/ 915 w 1799"/>
              <a:gd name="T43" fmla="*/ 414 h 664"/>
              <a:gd name="T44" fmla="*/ 1194 w 1799"/>
              <a:gd name="T45" fmla="*/ 158 h 664"/>
              <a:gd name="T46" fmla="*/ 1279 w 1799"/>
              <a:gd name="T47" fmla="*/ 210 h 664"/>
              <a:gd name="T48" fmla="*/ 1372 w 1799"/>
              <a:gd name="T49" fmla="*/ 152 h 664"/>
              <a:gd name="T50" fmla="*/ 1429 w 1799"/>
              <a:gd name="T51" fmla="*/ 165 h 664"/>
              <a:gd name="T52" fmla="*/ 1379 w 1799"/>
              <a:gd name="T53" fmla="*/ 242 h 664"/>
              <a:gd name="T54" fmla="*/ 1299 w 1799"/>
              <a:gd name="T55" fmla="*/ 257 h 664"/>
              <a:gd name="T56" fmla="*/ 1279 w 1799"/>
              <a:gd name="T57" fmla="*/ 496 h 664"/>
              <a:gd name="T58" fmla="*/ 1194 w 1799"/>
              <a:gd name="T59" fmla="*/ 158 h 664"/>
              <a:gd name="T60" fmla="*/ 1549 w 1799"/>
              <a:gd name="T61" fmla="*/ 489 h 664"/>
              <a:gd name="T62" fmla="*/ 1455 w 1799"/>
              <a:gd name="T63" fmla="*/ 395 h 664"/>
              <a:gd name="T64" fmla="*/ 1455 w 1799"/>
              <a:gd name="T65" fmla="*/ 258 h 664"/>
              <a:gd name="T66" fmla="*/ 1549 w 1799"/>
              <a:gd name="T67" fmla="*/ 165 h 664"/>
              <a:gd name="T68" fmla="*/ 1690 w 1799"/>
              <a:gd name="T69" fmla="*/ 165 h 664"/>
              <a:gd name="T70" fmla="*/ 1785 w 1799"/>
              <a:gd name="T71" fmla="*/ 258 h 664"/>
              <a:gd name="T72" fmla="*/ 1785 w 1799"/>
              <a:gd name="T73" fmla="*/ 395 h 664"/>
              <a:gd name="T74" fmla="*/ 1691 w 1799"/>
              <a:gd name="T75" fmla="*/ 489 h 664"/>
              <a:gd name="T76" fmla="*/ 1620 w 1799"/>
              <a:gd name="T77" fmla="*/ 421 h 664"/>
              <a:gd name="T78" fmla="*/ 1686 w 1799"/>
              <a:gd name="T79" fmla="*/ 393 h 664"/>
              <a:gd name="T80" fmla="*/ 1713 w 1799"/>
              <a:gd name="T81" fmla="*/ 326 h 664"/>
              <a:gd name="T82" fmla="*/ 1686 w 1799"/>
              <a:gd name="T83" fmla="*/ 259 h 664"/>
              <a:gd name="T84" fmla="*/ 1620 w 1799"/>
              <a:gd name="T85" fmla="*/ 232 h 664"/>
              <a:gd name="T86" fmla="*/ 1555 w 1799"/>
              <a:gd name="T87" fmla="*/ 259 h 664"/>
              <a:gd name="T88" fmla="*/ 1528 w 1799"/>
              <a:gd name="T89" fmla="*/ 326 h 664"/>
              <a:gd name="T90" fmla="*/ 1555 w 1799"/>
              <a:gd name="T91" fmla="*/ 393 h 664"/>
              <a:gd name="T92" fmla="*/ 1620 w 1799"/>
              <a:gd name="T93" fmla="*/ 421 h 664"/>
              <a:gd name="T94" fmla="*/ 88 w 1799"/>
              <a:gd name="T95" fmla="*/ 158 h 664"/>
              <a:gd name="T96" fmla="*/ 236 w 1799"/>
              <a:gd name="T97" fmla="*/ 158 h 664"/>
              <a:gd name="T98" fmla="*/ 392 w 1799"/>
              <a:gd name="T99" fmla="*/ 373 h 664"/>
              <a:gd name="T100" fmla="*/ 550 w 1799"/>
              <a:gd name="T101" fmla="*/ 158 h 664"/>
              <a:gd name="T102" fmla="*/ 354 w 1799"/>
              <a:gd name="T103" fmla="*/ 495 h 664"/>
              <a:gd name="T104" fmla="*/ 192 w 1799"/>
              <a:gd name="T105" fmla="*/ 495 h 664"/>
              <a:gd name="T106" fmla="*/ 0 w 1799"/>
              <a:gd name="T107" fmla="*/ 158 h 6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799" h="664">
                <a:moveTo>
                  <a:pt x="610" y="158"/>
                </a:moveTo>
                <a:cubicBezTo>
                  <a:pt x="698" y="158"/>
                  <a:pt x="698" y="158"/>
                  <a:pt x="698" y="158"/>
                </a:cubicBezTo>
                <a:cubicBezTo>
                  <a:pt x="698" y="496"/>
                  <a:pt x="698" y="496"/>
                  <a:pt x="698" y="496"/>
                </a:cubicBezTo>
                <a:cubicBezTo>
                  <a:pt x="610" y="496"/>
                  <a:pt x="610" y="496"/>
                  <a:pt x="610" y="496"/>
                </a:cubicBezTo>
                <a:lnTo>
                  <a:pt x="610" y="158"/>
                </a:lnTo>
                <a:close/>
                <a:moveTo>
                  <a:pt x="664" y="7"/>
                </a:moveTo>
                <a:cubicBezTo>
                  <a:pt x="637" y="0"/>
                  <a:pt x="609" y="16"/>
                  <a:pt x="602" y="43"/>
                </a:cubicBezTo>
                <a:cubicBezTo>
                  <a:pt x="595" y="70"/>
                  <a:pt x="611" y="98"/>
                  <a:pt x="638" y="105"/>
                </a:cubicBezTo>
                <a:cubicBezTo>
                  <a:pt x="665" y="112"/>
                  <a:pt x="693" y="96"/>
                  <a:pt x="700" y="69"/>
                </a:cubicBezTo>
                <a:cubicBezTo>
                  <a:pt x="707" y="42"/>
                  <a:pt x="691" y="14"/>
                  <a:pt x="664" y="7"/>
                </a:cubicBezTo>
                <a:close/>
                <a:moveTo>
                  <a:pt x="969" y="503"/>
                </a:moveTo>
                <a:cubicBezTo>
                  <a:pt x="946" y="503"/>
                  <a:pt x="926" y="499"/>
                  <a:pt x="907" y="491"/>
                </a:cubicBezTo>
                <a:cubicBezTo>
                  <a:pt x="889" y="482"/>
                  <a:pt x="874" y="470"/>
                  <a:pt x="863" y="455"/>
                </a:cubicBezTo>
                <a:cubicBezTo>
                  <a:pt x="863" y="664"/>
                  <a:pt x="863" y="664"/>
                  <a:pt x="863" y="664"/>
                </a:cubicBezTo>
                <a:cubicBezTo>
                  <a:pt x="777" y="664"/>
                  <a:pt x="777" y="664"/>
                  <a:pt x="777" y="664"/>
                </a:cubicBezTo>
                <a:cubicBezTo>
                  <a:pt x="777" y="158"/>
                  <a:pt x="777" y="158"/>
                  <a:pt x="777" y="158"/>
                </a:cubicBezTo>
                <a:cubicBezTo>
                  <a:pt x="862" y="158"/>
                  <a:pt x="862" y="158"/>
                  <a:pt x="862" y="158"/>
                </a:cubicBezTo>
                <a:cubicBezTo>
                  <a:pt x="862" y="205"/>
                  <a:pt x="862" y="205"/>
                  <a:pt x="862" y="205"/>
                </a:cubicBezTo>
                <a:cubicBezTo>
                  <a:pt x="874" y="188"/>
                  <a:pt x="888" y="175"/>
                  <a:pt x="907" y="166"/>
                </a:cubicBezTo>
                <a:cubicBezTo>
                  <a:pt x="925" y="156"/>
                  <a:pt x="946" y="151"/>
                  <a:pt x="969" y="151"/>
                </a:cubicBezTo>
                <a:cubicBezTo>
                  <a:pt x="990" y="151"/>
                  <a:pt x="1010" y="155"/>
                  <a:pt x="1030" y="163"/>
                </a:cubicBezTo>
                <a:cubicBezTo>
                  <a:pt x="1050" y="172"/>
                  <a:pt x="1067" y="183"/>
                  <a:pt x="1082" y="199"/>
                </a:cubicBezTo>
                <a:cubicBezTo>
                  <a:pt x="1097" y="214"/>
                  <a:pt x="1109" y="233"/>
                  <a:pt x="1118" y="254"/>
                </a:cubicBezTo>
                <a:cubicBezTo>
                  <a:pt x="1127" y="276"/>
                  <a:pt x="1131" y="300"/>
                  <a:pt x="1131" y="327"/>
                </a:cubicBezTo>
                <a:cubicBezTo>
                  <a:pt x="1131" y="354"/>
                  <a:pt x="1127" y="378"/>
                  <a:pt x="1118" y="400"/>
                </a:cubicBezTo>
                <a:cubicBezTo>
                  <a:pt x="1108" y="421"/>
                  <a:pt x="1096" y="440"/>
                  <a:pt x="1081" y="455"/>
                </a:cubicBezTo>
                <a:cubicBezTo>
                  <a:pt x="1066" y="471"/>
                  <a:pt x="1049" y="482"/>
                  <a:pt x="1030" y="491"/>
                </a:cubicBezTo>
                <a:cubicBezTo>
                  <a:pt x="1010" y="499"/>
                  <a:pt x="990" y="503"/>
                  <a:pt x="969" y="503"/>
                </a:cubicBezTo>
                <a:close/>
                <a:moveTo>
                  <a:pt x="952" y="421"/>
                </a:moveTo>
                <a:cubicBezTo>
                  <a:pt x="965" y="421"/>
                  <a:pt x="977" y="419"/>
                  <a:pt x="988" y="414"/>
                </a:cubicBezTo>
                <a:cubicBezTo>
                  <a:pt x="999" y="409"/>
                  <a:pt x="1009" y="402"/>
                  <a:pt x="1018" y="394"/>
                </a:cubicBezTo>
                <a:cubicBezTo>
                  <a:pt x="1026" y="385"/>
                  <a:pt x="1033" y="375"/>
                  <a:pt x="1038" y="364"/>
                </a:cubicBezTo>
                <a:cubicBezTo>
                  <a:pt x="1043" y="352"/>
                  <a:pt x="1045" y="340"/>
                  <a:pt x="1045" y="326"/>
                </a:cubicBezTo>
                <a:cubicBezTo>
                  <a:pt x="1045" y="313"/>
                  <a:pt x="1043" y="301"/>
                  <a:pt x="1038" y="289"/>
                </a:cubicBezTo>
                <a:cubicBezTo>
                  <a:pt x="1033" y="278"/>
                  <a:pt x="1026" y="268"/>
                  <a:pt x="1018" y="259"/>
                </a:cubicBezTo>
                <a:cubicBezTo>
                  <a:pt x="1009" y="251"/>
                  <a:pt x="999" y="244"/>
                  <a:pt x="988" y="239"/>
                </a:cubicBezTo>
                <a:cubicBezTo>
                  <a:pt x="977" y="234"/>
                  <a:pt x="965" y="231"/>
                  <a:pt x="952" y="231"/>
                </a:cubicBezTo>
                <a:cubicBezTo>
                  <a:pt x="938" y="231"/>
                  <a:pt x="926" y="234"/>
                  <a:pt x="915" y="239"/>
                </a:cubicBezTo>
                <a:cubicBezTo>
                  <a:pt x="903" y="244"/>
                  <a:pt x="893" y="251"/>
                  <a:pt x="885" y="259"/>
                </a:cubicBezTo>
                <a:cubicBezTo>
                  <a:pt x="877" y="268"/>
                  <a:pt x="870" y="278"/>
                  <a:pt x="865" y="289"/>
                </a:cubicBezTo>
                <a:cubicBezTo>
                  <a:pt x="860" y="301"/>
                  <a:pt x="858" y="313"/>
                  <a:pt x="858" y="326"/>
                </a:cubicBezTo>
                <a:cubicBezTo>
                  <a:pt x="858" y="340"/>
                  <a:pt x="860" y="352"/>
                  <a:pt x="865" y="364"/>
                </a:cubicBezTo>
                <a:cubicBezTo>
                  <a:pt x="870" y="375"/>
                  <a:pt x="877" y="385"/>
                  <a:pt x="885" y="394"/>
                </a:cubicBezTo>
                <a:cubicBezTo>
                  <a:pt x="893" y="402"/>
                  <a:pt x="903" y="409"/>
                  <a:pt x="915" y="414"/>
                </a:cubicBezTo>
                <a:cubicBezTo>
                  <a:pt x="926" y="419"/>
                  <a:pt x="938" y="421"/>
                  <a:pt x="952" y="421"/>
                </a:cubicBezTo>
                <a:close/>
                <a:moveTo>
                  <a:pt x="1194" y="158"/>
                </a:moveTo>
                <a:cubicBezTo>
                  <a:pt x="1279" y="158"/>
                  <a:pt x="1279" y="158"/>
                  <a:pt x="1279" y="158"/>
                </a:cubicBezTo>
                <a:cubicBezTo>
                  <a:pt x="1279" y="210"/>
                  <a:pt x="1279" y="210"/>
                  <a:pt x="1279" y="210"/>
                </a:cubicBezTo>
                <a:cubicBezTo>
                  <a:pt x="1287" y="190"/>
                  <a:pt x="1299" y="175"/>
                  <a:pt x="1315" y="166"/>
                </a:cubicBezTo>
                <a:cubicBezTo>
                  <a:pt x="1331" y="157"/>
                  <a:pt x="1350" y="152"/>
                  <a:pt x="1372" y="152"/>
                </a:cubicBezTo>
                <a:cubicBezTo>
                  <a:pt x="1383" y="152"/>
                  <a:pt x="1394" y="153"/>
                  <a:pt x="1403" y="156"/>
                </a:cubicBezTo>
                <a:cubicBezTo>
                  <a:pt x="1413" y="158"/>
                  <a:pt x="1422" y="161"/>
                  <a:pt x="1429" y="165"/>
                </a:cubicBezTo>
                <a:cubicBezTo>
                  <a:pt x="1397" y="250"/>
                  <a:pt x="1397" y="250"/>
                  <a:pt x="1397" y="250"/>
                </a:cubicBezTo>
                <a:cubicBezTo>
                  <a:pt x="1393" y="247"/>
                  <a:pt x="1387" y="244"/>
                  <a:pt x="1379" y="242"/>
                </a:cubicBezTo>
                <a:cubicBezTo>
                  <a:pt x="1371" y="239"/>
                  <a:pt x="1362" y="238"/>
                  <a:pt x="1352" y="238"/>
                </a:cubicBezTo>
                <a:cubicBezTo>
                  <a:pt x="1330" y="238"/>
                  <a:pt x="1313" y="244"/>
                  <a:pt x="1299" y="257"/>
                </a:cubicBezTo>
                <a:cubicBezTo>
                  <a:pt x="1286" y="269"/>
                  <a:pt x="1279" y="289"/>
                  <a:pt x="1279" y="318"/>
                </a:cubicBezTo>
                <a:cubicBezTo>
                  <a:pt x="1279" y="496"/>
                  <a:pt x="1279" y="496"/>
                  <a:pt x="1279" y="496"/>
                </a:cubicBezTo>
                <a:cubicBezTo>
                  <a:pt x="1194" y="496"/>
                  <a:pt x="1194" y="496"/>
                  <a:pt x="1194" y="496"/>
                </a:cubicBezTo>
                <a:lnTo>
                  <a:pt x="1194" y="158"/>
                </a:lnTo>
                <a:close/>
                <a:moveTo>
                  <a:pt x="1620" y="503"/>
                </a:moveTo>
                <a:cubicBezTo>
                  <a:pt x="1594" y="503"/>
                  <a:pt x="1571" y="498"/>
                  <a:pt x="1549" y="489"/>
                </a:cubicBezTo>
                <a:cubicBezTo>
                  <a:pt x="1527" y="480"/>
                  <a:pt x="1508" y="467"/>
                  <a:pt x="1492" y="451"/>
                </a:cubicBezTo>
                <a:cubicBezTo>
                  <a:pt x="1476" y="435"/>
                  <a:pt x="1464" y="416"/>
                  <a:pt x="1455" y="395"/>
                </a:cubicBezTo>
                <a:cubicBezTo>
                  <a:pt x="1446" y="374"/>
                  <a:pt x="1441" y="351"/>
                  <a:pt x="1441" y="327"/>
                </a:cubicBezTo>
                <a:cubicBezTo>
                  <a:pt x="1441" y="303"/>
                  <a:pt x="1446" y="280"/>
                  <a:pt x="1455" y="258"/>
                </a:cubicBezTo>
                <a:cubicBezTo>
                  <a:pt x="1464" y="237"/>
                  <a:pt x="1476" y="218"/>
                  <a:pt x="1492" y="202"/>
                </a:cubicBezTo>
                <a:cubicBezTo>
                  <a:pt x="1508" y="187"/>
                  <a:pt x="1527" y="174"/>
                  <a:pt x="1549" y="165"/>
                </a:cubicBezTo>
                <a:cubicBezTo>
                  <a:pt x="1571" y="156"/>
                  <a:pt x="1594" y="151"/>
                  <a:pt x="1620" y="151"/>
                </a:cubicBezTo>
                <a:cubicBezTo>
                  <a:pt x="1645" y="151"/>
                  <a:pt x="1668" y="156"/>
                  <a:pt x="1690" y="165"/>
                </a:cubicBezTo>
                <a:cubicBezTo>
                  <a:pt x="1712" y="174"/>
                  <a:pt x="1731" y="187"/>
                  <a:pt x="1747" y="202"/>
                </a:cubicBezTo>
                <a:cubicBezTo>
                  <a:pt x="1763" y="218"/>
                  <a:pt x="1776" y="237"/>
                  <a:pt x="1785" y="258"/>
                </a:cubicBezTo>
                <a:cubicBezTo>
                  <a:pt x="1794" y="280"/>
                  <a:pt x="1799" y="303"/>
                  <a:pt x="1799" y="327"/>
                </a:cubicBezTo>
                <a:cubicBezTo>
                  <a:pt x="1799" y="351"/>
                  <a:pt x="1794" y="374"/>
                  <a:pt x="1785" y="395"/>
                </a:cubicBezTo>
                <a:cubicBezTo>
                  <a:pt x="1776" y="416"/>
                  <a:pt x="1763" y="435"/>
                  <a:pt x="1747" y="451"/>
                </a:cubicBezTo>
                <a:cubicBezTo>
                  <a:pt x="1731" y="467"/>
                  <a:pt x="1713" y="480"/>
                  <a:pt x="1691" y="489"/>
                </a:cubicBezTo>
                <a:cubicBezTo>
                  <a:pt x="1669" y="498"/>
                  <a:pt x="1645" y="503"/>
                  <a:pt x="1620" y="503"/>
                </a:cubicBezTo>
                <a:close/>
                <a:moveTo>
                  <a:pt x="1620" y="421"/>
                </a:moveTo>
                <a:cubicBezTo>
                  <a:pt x="1633" y="421"/>
                  <a:pt x="1645" y="418"/>
                  <a:pt x="1657" y="413"/>
                </a:cubicBezTo>
                <a:cubicBezTo>
                  <a:pt x="1668" y="408"/>
                  <a:pt x="1678" y="402"/>
                  <a:pt x="1686" y="393"/>
                </a:cubicBezTo>
                <a:cubicBezTo>
                  <a:pt x="1694" y="385"/>
                  <a:pt x="1701" y="375"/>
                  <a:pt x="1706" y="364"/>
                </a:cubicBezTo>
                <a:cubicBezTo>
                  <a:pt x="1711" y="352"/>
                  <a:pt x="1713" y="340"/>
                  <a:pt x="1713" y="326"/>
                </a:cubicBezTo>
                <a:cubicBezTo>
                  <a:pt x="1713" y="313"/>
                  <a:pt x="1711" y="301"/>
                  <a:pt x="1706" y="289"/>
                </a:cubicBezTo>
                <a:cubicBezTo>
                  <a:pt x="1701" y="278"/>
                  <a:pt x="1694" y="268"/>
                  <a:pt x="1686" y="259"/>
                </a:cubicBezTo>
                <a:cubicBezTo>
                  <a:pt x="1678" y="251"/>
                  <a:pt x="1668" y="244"/>
                  <a:pt x="1657" y="239"/>
                </a:cubicBezTo>
                <a:cubicBezTo>
                  <a:pt x="1645" y="234"/>
                  <a:pt x="1633" y="232"/>
                  <a:pt x="1620" y="232"/>
                </a:cubicBezTo>
                <a:cubicBezTo>
                  <a:pt x="1607" y="232"/>
                  <a:pt x="1595" y="234"/>
                  <a:pt x="1584" y="239"/>
                </a:cubicBezTo>
                <a:cubicBezTo>
                  <a:pt x="1573" y="244"/>
                  <a:pt x="1563" y="251"/>
                  <a:pt x="1555" y="259"/>
                </a:cubicBezTo>
                <a:cubicBezTo>
                  <a:pt x="1546" y="268"/>
                  <a:pt x="1540" y="278"/>
                  <a:pt x="1535" y="289"/>
                </a:cubicBezTo>
                <a:cubicBezTo>
                  <a:pt x="1530" y="301"/>
                  <a:pt x="1528" y="313"/>
                  <a:pt x="1528" y="326"/>
                </a:cubicBezTo>
                <a:cubicBezTo>
                  <a:pt x="1528" y="340"/>
                  <a:pt x="1530" y="352"/>
                  <a:pt x="1535" y="364"/>
                </a:cubicBezTo>
                <a:cubicBezTo>
                  <a:pt x="1540" y="375"/>
                  <a:pt x="1546" y="385"/>
                  <a:pt x="1555" y="393"/>
                </a:cubicBezTo>
                <a:cubicBezTo>
                  <a:pt x="1563" y="402"/>
                  <a:pt x="1573" y="408"/>
                  <a:pt x="1584" y="413"/>
                </a:cubicBezTo>
                <a:cubicBezTo>
                  <a:pt x="1595" y="418"/>
                  <a:pt x="1607" y="421"/>
                  <a:pt x="1620" y="421"/>
                </a:cubicBezTo>
                <a:close/>
                <a:moveTo>
                  <a:pt x="0" y="158"/>
                </a:moveTo>
                <a:cubicBezTo>
                  <a:pt x="88" y="158"/>
                  <a:pt x="88" y="158"/>
                  <a:pt x="88" y="158"/>
                </a:cubicBezTo>
                <a:cubicBezTo>
                  <a:pt x="156" y="373"/>
                  <a:pt x="156" y="373"/>
                  <a:pt x="156" y="373"/>
                </a:cubicBezTo>
                <a:cubicBezTo>
                  <a:pt x="236" y="158"/>
                  <a:pt x="236" y="158"/>
                  <a:pt x="236" y="158"/>
                </a:cubicBezTo>
                <a:cubicBezTo>
                  <a:pt x="313" y="158"/>
                  <a:pt x="313" y="158"/>
                  <a:pt x="313" y="158"/>
                </a:cubicBezTo>
                <a:cubicBezTo>
                  <a:pt x="392" y="373"/>
                  <a:pt x="392" y="373"/>
                  <a:pt x="392" y="373"/>
                </a:cubicBezTo>
                <a:cubicBezTo>
                  <a:pt x="462" y="158"/>
                  <a:pt x="462" y="158"/>
                  <a:pt x="462" y="158"/>
                </a:cubicBezTo>
                <a:cubicBezTo>
                  <a:pt x="550" y="158"/>
                  <a:pt x="550" y="158"/>
                  <a:pt x="550" y="158"/>
                </a:cubicBezTo>
                <a:cubicBezTo>
                  <a:pt x="435" y="495"/>
                  <a:pt x="435" y="495"/>
                  <a:pt x="435" y="495"/>
                </a:cubicBezTo>
                <a:cubicBezTo>
                  <a:pt x="354" y="495"/>
                  <a:pt x="354" y="495"/>
                  <a:pt x="354" y="495"/>
                </a:cubicBezTo>
                <a:cubicBezTo>
                  <a:pt x="274" y="275"/>
                  <a:pt x="274" y="275"/>
                  <a:pt x="274" y="275"/>
                </a:cubicBezTo>
                <a:cubicBezTo>
                  <a:pt x="192" y="495"/>
                  <a:pt x="192" y="495"/>
                  <a:pt x="192" y="495"/>
                </a:cubicBezTo>
                <a:cubicBezTo>
                  <a:pt x="110" y="495"/>
                  <a:pt x="110" y="495"/>
                  <a:pt x="110" y="495"/>
                </a:cubicBezTo>
                <a:lnTo>
                  <a:pt x="0" y="15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 sz="2800"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WithLogo_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Número de diapositiva"/>
          <p:cNvSpPr txBox="1"/>
          <p:nvPr userDrawn="1"/>
        </p:nvSpPr>
        <p:spPr>
          <a:xfrm>
            <a:off x="11516763" y="6509915"/>
            <a:ext cx="548640" cy="91440"/>
          </a:xfrm>
          <a:prstGeom prst="rect">
            <a:avLst/>
          </a:prstGeom>
        </p:spPr>
        <p:txBody>
          <a:bodyPr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7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enorite" pitchFamily="2" charset="0"/>
                <a:ea typeface="+mn-ea"/>
                <a:cs typeface="+mn-cs"/>
                <a:sym typeface="Tenorite Regular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9pPr>
          </a:lstStyle>
          <a:p>
            <a:fld id="{86CB4B4D-7CA3-9044-876B-883B54F8677D}" type="slidenum">
              <a:rPr lang="en-US" sz="800" smtClean="0"/>
            </a:fld>
            <a:endParaRPr lang="en-US" sz="800"/>
          </a:p>
        </p:txBody>
      </p:sp>
      <p:sp>
        <p:nvSpPr>
          <p:cNvPr id="14" name="Freeform 5"/>
          <p:cNvSpPr>
            <a:spLocks noEditPoints="1"/>
          </p:cNvSpPr>
          <p:nvPr userDrawn="1"/>
        </p:nvSpPr>
        <p:spPr bwMode="auto">
          <a:xfrm>
            <a:off x="10784911" y="6479384"/>
            <a:ext cx="468875" cy="173633"/>
          </a:xfrm>
          <a:custGeom>
            <a:avLst/>
            <a:gdLst>
              <a:gd name="T0" fmla="*/ 698 w 1799"/>
              <a:gd name="T1" fmla="*/ 158 h 664"/>
              <a:gd name="T2" fmla="*/ 610 w 1799"/>
              <a:gd name="T3" fmla="*/ 496 h 664"/>
              <a:gd name="T4" fmla="*/ 664 w 1799"/>
              <a:gd name="T5" fmla="*/ 7 h 664"/>
              <a:gd name="T6" fmla="*/ 638 w 1799"/>
              <a:gd name="T7" fmla="*/ 105 h 664"/>
              <a:gd name="T8" fmla="*/ 664 w 1799"/>
              <a:gd name="T9" fmla="*/ 7 h 664"/>
              <a:gd name="T10" fmla="*/ 907 w 1799"/>
              <a:gd name="T11" fmla="*/ 491 h 664"/>
              <a:gd name="T12" fmla="*/ 863 w 1799"/>
              <a:gd name="T13" fmla="*/ 664 h 664"/>
              <a:gd name="T14" fmla="*/ 777 w 1799"/>
              <a:gd name="T15" fmla="*/ 158 h 664"/>
              <a:gd name="T16" fmla="*/ 862 w 1799"/>
              <a:gd name="T17" fmla="*/ 205 h 664"/>
              <a:gd name="T18" fmla="*/ 969 w 1799"/>
              <a:gd name="T19" fmla="*/ 151 h 664"/>
              <a:gd name="T20" fmla="*/ 1082 w 1799"/>
              <a:gd name="T21" fmla="*/ 199 h 664"/>
              <a:gd name="T22" fmla="*/ 1131 w 1799"/>
              <a:gd name="T23" fmla="*/ 327 h 664"/>
              <a:gd name="T24" fmla="*/ 1081 w 1799"/>
              <a:gd name="T25" fmla="*/ 455 h 664"/>
              <a:gd name="T26" fmla="*/ 969 w 1799"/>
              <a:gd name="T27" fmla="*/ 503 h 664"/>
              <a:gd name="T28" fmla="*/ 988 w 1799"/>
              <a:gd name="T29" fmla="*/ 414 h 664"/>
              <a:gd name="T30" fmla="*/ 1038 w 1799"/>
              <a:gd name="T31" fmla="*/ 364 h 664"/>
              <a:gd name="T32" fmla="*/ 1038 w 1799"/>
              <a:gd name="T33" fmla="*/ 289 h 664"/>
              <a:gd name="T34" fmla="*/ 988 w 1799"/>
              <a:gd name="T35" fmla="*/ 239 h 664"/>
              <a:gd name="T36" fmla="*/ 915 w 1799"/>
              <a:gd name="T37" fmla="*/ 239 h 664"/>
              <a:gd name="T38" fmla="*/ 865 w 1799"/>
              <a:gd name="T39" fmla="*/ 289 h 664"/>
              <a:gd name="T40" fmla="*/ 865 w 1799"/>
              <a:gd name="T41" fmla="*/ 364 h 664"/>
              <a:gd name="T42" fmla="*/ 915 w 1799"/>
              <a:gd name="T43" fmla="*/ 414 h 664"/>
              <a:gd name="T44" fmla="*/ 1194 w 1799"/>
              <a:gd name="T45" fmla="*/ 158 h 664"/>
              <a:gd name="T46" fmla="*/ 1279 w 1799"/>
              <a:gd name="T47" fmla="*/ 210 h 664"/>
              <a:gd name="T48" fmla="*/ 1372 w 1799"/>
              <a:gd name="T49" fmla="*/ 152 h 664"/>
              <a:gd name="T50" fmla="*/ 1429 w 1799"/>
              <a:gd name="T51" fmla="*/ 165 h 664"/>
              <a:gd name="T52" fmla="*/ 1379 w 1799"/>
              <a:gd name="T53" fmla="*/ 242 h 664"/>
              <a:gd name="T54" fmla="*/ 1299 w 1799"/>
              <a:gd name="T55" fmla="*/ 257 h 664"/>
              <a:gd name="T56" fmla="*/ 1279 w 1799"/>
              <a:gd name="T57" fmla="*/ 496 h 664"/>
              <a:gd name="T58" fmla="*/ 1194 w 1799"/>
              <a:gd name="T59" fmla="*/ 158 h 664"/>
              <a:gd name="T60" fmla="*/ 1549 w 1799"/>
              <a:gd name="T61" fmla="*/ 489 h 664"/>
              <a:gd name="T62" fmla="*/ 1455 w 1799"/>
              <a:gd name="T63" fmla="*/ 395 h 664"/>
              <a:gd name="T64" fmla="*/ 1455 w 1799"/>
              <a:gd name="T65" fmla="*/ 258 h 664"/>
              <a:gd name="T66" fmla="*/ 1549 w 1799"/>
              <a:gd name="T67" fmla="*/ 165 h 664"/>
              <a:gd name="T68" fmla="*/ 1690 w 1799"/>
              <a:gd name="T69" fmla="*/ 165 h 664"/>
              <a:gd name="T70" fmla="*/ 1785 w 1799"/>
              <a:gd name="T71" fmla="*/ 258 h 664"/>
              <a:gd name="T72" fmla="*/ 1785 w 1799"/>
              <a:gd name="T73" fmla="*/ 395 h 664"/>
              <a:gd name="T74" fmla="*/ 1691 w 1799"/>
              <a:gd name="T75" fmla="*/ 489 h 664"/>
              <a:gd name="T76" fmla="*/ 1620 w 1799"/>
              <a:gd name="T77" fmla="*/ 421 h 664"/>
              <a:gd name="T78" fmla="*/ 1686 w 1799"/>
              <a:gd name="T79" fmla="*/ 393 h 664"/>
              <a:gd name="T80" fmla="*/ 1713 w 1799"/>
              <a:gd name="T81" fmla="*/ 326 h 664"/>
              <a:gd name="T82" fmla="*/ 1686 w 1799"/>
              <a:gd name="T83" fmla="*/ 259 h 664"/>
              <a:gd name="T84" fmla="*/ 1620 w 1799"/>
              <a:gd name="T85" fmla="*/ 232 h 664"/>
              <a:gd name="T86" fmla="*/ 1555 w 1799"/>
              <a:gd name="T87" fmla="*/ 259 h 664"/>
              <a:gd name="T88" fmla="*/ 1528 w 1799"/>
              <a:gd name="T89" fmla="*/ 326 h 664"/>
              <a:gd name="T90" fmla="*/ 1555 w 1799"/>
              <a:gd name="T91" fmla="*/ 393 h 664"/>
              <a:gd name="T92" fmla="*/ 1620 w 1799"/>
              <a:gd name="T93" fmla="*/ 421 h 664"/>
              <a:gd name="T94" fmla="*/ 88 w 1799"/>
              <a:gd name="T95" fmla="*/ 158 h 664"/>
              <a:gd name="T96" fmla="*/ 236 w 1799"/>
              <a:gd name="T97" fmla="*/ 158 h 664"/>
              <a:gd name="T98" fmla="*/ 392 w 1799"/>
              <a:gd name="T99" fmla="*/ 373 h 664"/>
              <a:gd name="T100" fmla="*/ 550 w 1799"/>
              <a:gd name="T101" fmla="*/ 158 h 664"/>
              <a:gd name="T102" fmla="*/ 354 w 1799"/>
              <a:gd name="T103" fmla="*/ 495 h 664"/>
              <a:gd name="T104" fmla="*/ 192 w 1799"/>
              <a:gd name="T105" fmla="*/ 495 h 664"/>
              <a:gd name="T106" fmla="*/ 0 w 1799"/>
              <a:gd name="T107" fmla="*/ 158 h 6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799" h="664">
                <a:moveTo>
                  <a:pt x="610" y="158"/>
                </a:moveTo>
                <a:cubicBezTo>
                  <a:pt x="698" y="158"/>
                  <a:pt x="698" y="158"/>
                  <a:pt x="698" y="158"/>
                </a:cubicBezTo>
                <a:cubicBezTo>
                  <a:pt x="698" y="496"/>
                  <a:pt x="698" y="496"/>
                  <a:pt x="698" y="496"/>
                </a:cubicBezTo>
                <a:cubicBezTo>
                  <a:pt x="610" y="496"/>
                  <a:pt x="610" y="496"/>
                  <a:pt x="610" y="496"/>
                </a:cubicBezTo>
                <a:lnTo>
                  <a:pt x="610" y="158"/>
                </a:lnTo>
                <a:close/>
                <a:moveTo>
                  <a:pt x="664" y="7"/>
                </a:moveTo>
                <a:cubicBezTo>
                  <a:pt x="637" y="0"/>
                  <a:pt x="609" y="16"/>
                  <a:pt x="602" y="43"/>
                </a:cubicBezTo>
                <a:cubicBezTo>
                  <a:pt x="595" y="70"/>
                  <a:pt x="611" y="98"/>
                  <a:pt x="638" y="105"/>
                </a:cubicBezTo>
                <a:cubicBezTo>
                  <a:pt x="665" y="112"/>
                  <a:pt x="693" y="96"/>
                  <a:pt x="700" y="69"/>
                </a:cubicBezTo>
                <a:cubicBezTo>
                  <a:pt x="707" y="42"/>
                  <a:pt x="691" y="14"/>
                  <a:pt x="664" y="7"/>
                </a:cubicBezTo>
                <a:close/>
                <a:moveTo>
                  <a:pt x="969" y="503"/>
                </a:moveTo>
                <a:cubicBezTo>
                  <a:pt x="946" y="503"/>
                  <a:pt x="926" y="499"/>
                  <a:pt x="907" y="491"/>
                </a:cubicBezTo>
                <a:cubicBezTo>
                  <a:pt x="889" y="482"/>
                  <a:pt x="874" y="470"/>
                  <a:pt x="863" y="455"/>
                </a:cubicBezTo>
                <a:cubicBezTo>
                  <a:pt x="863" y="664"/>
                  <a:pt x="863" y="664"/>
                  <a:pt x="863" y="664"/>
                </a:cubicBezTo>
                <a:cubicBezTo>
                  <a:pt x="777" y="664"/>
                  <a:pt x="777" y="664"/>
                  <a:pt x="777" y="664"/>
                </a:cubicBezTo>
                <a:cubicBezTo>
                  <a:pt x="777" y="158"/>
                  <a:pt x="777" y="158"/>
                  <a:pt x="777" y="158"/>
                </a:cubicBezTo>
                <a:cubicBezTo>
                  <a:pt x="862" y="158"/>
                  <a:pt x="862" y="158"/>
                  <a:pt x="862" y="158"/>
                </a:cubicBezTo>
                <a:cubicBezTo>
                  <a:pt x="862" y="205"/>
                  <a:pt x="862" y="205"/>
                  <a:pt x="862" y="205"/>
                </a:cubicBezTo>
                <a:cubicBezTo>
                  <a:pt x="874" y="188"/>
                  <a:pt x="888" y="175"/>
                  <a:pt x="907" y="166"/>
                </a:cubicBezTo>
                <a:cubicBezTo>
                  <a:pt x="925" y="156"/>
                  <a:pt x="946" y="151"/>
                  <a:pt x="969" y="151"/>
                </a:cubicBezTo>
                <a:cubicBezTo>
                  <a:pt x="990" y="151"/>
                  <a:pt x="1010" y="155"/>
                  <a:pt x="1030" y="163"/>
                </a:cubicBezTo>
                <a:cubicBezTo>
                  <a:pt x="1050" y="172"/>
                  <a:pt x="1067" y="183"/>
                  <a:pt x="1082" y="199"/>
                </a:cubicBezTo>
                <a:cubicBezTo>
                  <a:pt x="1097" y="214"/>
                  <a:pt x="1109" y="233"/>
                  <a:pt x="1118" y="254"/>
                </a:cubicBezTo>
                <a:cubicBezTo>
                  <a:pt x="1127" y="276"/>
                  <a:pt x="1131" y="300"/>
                  <a:pt x="1131" y="327"/>
                </a:cubicBezTo>
                <a:cubicBezTo>
                  <a:pt x="1131" y="354"/>
                  <a:pt x="1127" y="378"/>
                  <a:pt x="1118" y="400"/>
                </a:cubicBezTo>
                <a:cubicBezTo>
                  <a:pt x="1108" y="421"/>
                  <a:pt x="1096" y="440"/>
                  <a:pt x="1081" y="455"/>
                </a:cubicBezTo>
                <a:cubicBezTo>
                  <a:pt x="1066" y="471"/>
                  <a:pt x="1049" y="482"/>
                  <a:pt x="1030" y="491"/>
                </a:cubicBezTo>
                <a:cubicBezTo>
                  <a:pt x="1010" y="499"/>
                  <a:pt x="990" y="503"/>
                  <a:pt x="969" y="503"/>
                </a:cubicBezTo>
                <a:close/>
                <a:moveTo>
                  <a:pt x="952" y="421"/>
                </a:moveTo>
                <a:cubicBezTo>
                  <a:pt x="965" y="421"/>
                  <a:pt x="977" y="419"/>
                  <a:pt x="988" y="414"/>
                </a:cubicBezTo>
                <a:cubicBezTo>
                  <a:pt x="999" y="409"/>
                  <a:pt x="1009" y="402"/>
                  <a:pt x="1018" y="394"/>
                </a:cubicBezTo>
                <a:cubicBezTo>
                  <a:pt x="1026" y="385"/>
                  <a:pt x="1033" y="375"/>
                  <a:pt x="1038" y="364"/>
                </a:cubicBezTo>
                <a:cubicBezTo>
                  <a:pt x="1043" y="352"/>
                  <a:pt x="1045" y="340"/>
                  <a:pt x="1045" y="326"/>
                </a:cubicBezTo>
                <a:cubicBezTo>
                  <a:pt x="1045" y="313"/>
                  <a:pt x="1043" y="301"/>
                  <a:pt x="1038" y="289"/>
                </a:cubicBezTo>
                <a:cubicBezTo>
                  <a:pt x="1033" y="278"/>
                  <a:pt x="1026" y="268"/>
                  <a:pt x="1018" y="259"/>
                </a:cubicBezTo>
                <a:cubicBezTo>
                  <a:pt x="1009" y="251"/>
                  <a:pt x="999" y="244"/>
                  <a:pt x="988" y="239"/>
                </a:cubicBezTo>
                <a:cubicBezTo>
                  <a:pt x="977" y="234"/>
                  <a:pt x="965" y="231"/>
                  <a:pt x="952" y="231"/>
                </a:cubicBezTo>
                <a:cubicBezTo>
                  <a:pt x="938" y="231"/>
                  <a:pt x="926" y="234"/>
                  <a:pt x="915" y="239"/>
                </a:cubicBezTo>
                <a:cubicBezTo>
                  <a:pt x="903" y="244"/>
                  <a:pt x="893" y="251"/>
                  <a:pt x="885" y="259"/>
                </a:cubicBezTo>
                <a:cubicBezTo>
                  <a:pt x="877" y="268"/>
                  <a:pt x="870" y="278"/>
                  <a:pt x="865" y="289"/>
                </a:cubicBezTo>
                <a:cubicBezTo>
                  <a:pt x="860" y="301"/>
                  <a:pt x="858" y="313"/>
                  <a:pt x="858" y="326"/>
                </a:cubicBezTo>
                <a:cubicBezTo>
                  <a:pt x="858" y="340"/>
                  <a:pt x="860" y="352"/>
                  <a:pt x="865" y="364"/>
                </a:cubicBezTo>
                <a:cubicBezTo>
                  <a:pt x="870" y="375"/>
                  <a:pt x="877" y="385"/>
                  <a:pt x="885" y="394"/>
                </a:cubicBezTo>
                <a:cubicBezTo>
                  <a:pt x="893" y="402"/>
                  <a:pt x="903" y="409"/>
                  <a:pt x="915" y="414"/>
                </a:cubicBezTo>
                <a:cubicBezTo>
                  <a:pt x="926" y="419"/>
                  <a:pt x="938" y="421"/>
                  <a:pt x="952" y="421"/>
                </a:cubicBezTo>
                <a:close/>
                <a:moveTo>
                  <a:pt x="1194" y="158"/>
                </a:moveTo>
                <a:cubicBezTo>
                  <a:pt x="1279" y="158"/>
                  <a:pt x="1279" y="158"/>
                  <a:pt x="1279" y="158"/>
                </a:cubicBezTo>
                <a:cubicBezTo>
                  <a:pt x="1279" y="210"/>
                  <a:pt x="1279" y="210"/>
                  <a:pt x="1279" y="210"/>
                </a:cubicBezTo>
                <a:cubicBezTo>
                  <a:pt x="1287" y="190"/>
                  <a:pt x="1299" y="175"/>
                  <a:pt x="1315" y="166"/>
                </a:cubicBezTo>
                <a:cubicBezTo>
                  <a:pt x="1331" y="157"/>
                  <a:pt x="1350" y="152"/>
                  <a:pt x="1372" y="152"/>
                </a:cubicBezTo>
                <a:cubicBezTo>
                  <a:pt x="1383" y="152"/>
                  <a:pt x="1394" y="153"/>
                  <a:pt x="1403" y="156"/>
                </a:cubicBezTo>
                <a:cubicBezTo>
                  <a:pt x="1413" y="158"/>
                  <a:pt x="1422" y="161"/>
                  <a:pt x="1429" y="165"/>
                </a:cubicBezTo>
                <a:cubicBezTo>
                  <a:pt x="1397" y="250"/>
                  <a:pt x="1397" y="250"/>
                  <a:pt x="1397" y="250"/>
                </a:cubicBezTo>
                <a:cubicBezTo>
                  <a:pt x="1393" y="247"/>
                  <a:pt x="1387" y="244"/>
                  <a:pt x="1379" y="242"/>
                </a:cubicBezTo>
                <a:cubicBezTo>
                  <a:pt x="1371" y="239"/>
                  <a:pt x="1362" y="238"/>
                  <a:pt x="1352" y="238"/>
                </a:cubicBezTo>
                <a:cubicBezTo>
                  <a:pt x="1330" y="238"/>
                  <a:pt x="1313" y="244"/>
                  <a:pt x="1299" y="257"/>
                </a:cubicBezTo>
                <a:cubicBezTo>
                  <a:pt x="1286" y="269"/>
                  <a:pt x="1279" y="289"/>
                  <a:pt x="1279" y="318"/>
                </a:cubicBezTo>
                <a:cubicBezTo>
                  <a:pt x="1279" y="496"/>
                  <a:pt x="1279" y="496"/>
                  <a:pt x="1279" y="496"/>
                </a:cubicBezTo>
                <a:cubicBezTo>
                  <a:pt x="1194" y="496"/>
                  <a:pt x="1194" y="496"/>
                  <a:pt x="1194" y="496"/>
                </a:cubicBezTo>
                <a:lnTo>
                  <a:pt x="1194" y="158"/>
                </a:lnTo>
                <a:close/>
                <a:moveTo>
                  <a:pt x="1620" y="503"/>
                </a:moveTo>
                <a:cubicBezTo>
                  <a:pt x="1594" y="503"/>
                  <a:pt x="1571" y="498"/>
                  <a:pt x="1549" y="489"/>
                </a:cubicBezTo>
                <a:cubicBezTo>
                  <a:pt x="1527" y="480"/>
                  <a:pt x="1508" y="467"/>
                  <a:pt x="1492" y="451"/>
                </a:cubicBezTo>
                <a:cubicBezTo>
                  <a:pt x="1476" y="435"/>
                  <a:pt x="1464" y="416"/>
                  <a:pt x="1455" y="395"/>
                </a:cubicBezTo>
                <a:cubicBezTo>
                  <a:pt x="1446" y="374"/>
                  <a:pt x="1441" y="351"/>
                  <a:pt x="1441" y="327"/>
                </a:cubicBezTo>
                <a:cubicBezTo>
                  <a:pt x="1441" y="303"/>
                  <a:pt x="1446" y="280"/>
                  <a:pt x="1455" y="258"/>
                </a:cubicBezTo>
                <a:cubicBezTo>
                  <a:pt x="1464" y="237"/>
                  <a:pt x="1476" y="218"/>
                  <a:pt x="1492" y="202"/>
                </a:cubicBezTo>
                <a:cubicBezTo>
                  <a:pt x="1508" y="187"/>
                  <a:pt x="1527" y="174"/>
                  <a:pt x="1549" y="165"/>
                </a:cubicBezTo>
                <a:cubicBezTo>
                  <a:pt x="1571" y="156"/>
                  <a:pt x="1594" y="151"/>
                  <a:pt x="1620" y="151"/>
                </a:cubicBezTo>
                <a:cubicBezTo>
                  <a:pt x="1645" y="151"/>
                  <a:pt x="1668" y="156"/>
                  <a:pt x="1690" y="165"/>
                </a:cubicBezTo>
                <a:cubicBezTo>
                  <a:pt x="1712" y="174"/>
                  <a:pt x="1731" y="187"/>
                  <a:pt x="1747" y="202"/>
                </a:cubicBezTo>
                <a:cubicBezTo>
                  <a:pt x="1763" y="218"/>
                  <a:pt x="1776" y="237"/>
                  <a:pt x="1785" y="258"/>
                </a:cubicBezTo>
                <a:cubicBezTo>
                  <a:pt x="1794" y="280"/>
                  <a:pt x="1799" y="303"/>
                  <a:pt x="1799" y="327"/>
                </a:cubicBezTo>
                <a:cubicBezTo>
                  <a:pt x="1799" y="351"/>
                  <a:pt x="1794" y="374"/>
                  <a:pt x="1785" y="395"/>
                </a:cubicBezTo>
                <a:cubicBezTo>
                  <a:pt x="1776" y="416"/>
                  <a:pt x="1763" y="435"/>
                  <a:pt x="1747" y="451"/>
                </a:cubicBezTo>
                <a:cubicBezTo>
                  <a:pt x="1731" y="467"/>
                  <a:pt x="1713" y="480"/>
                  <a:pt x="1691" y="489"/>
                </a:cubicBezTo>
                <a:cubicBezTo>
                  <a:pt x="1669" y="498"/>
                  <a:pt x="1645" y="503"/>
                  <a:pt x="1620" y="503"/>
                </a:cubicBezTo>
                <a:close/>
                <a:moveTo>
                  <a:pt x="1620" y="421"/>
                </a:moveTo>
                <a:cubicBezTo>
                  <a:pt x="1633" y="421"/>
                  <a:pt x="1645" y="418"/>
                  <a:pt x="1657" y="413"/>
                </a:cubicBezTo>
                <a:cubicBezTo>
                  <a:pt x="1668" y="408"/>
                  <a:pt x="1678" y="402"/>
                  <a:pt x="1686" y="393"/>
                </a:cubicBezTo>
                <a:cubicBezTo>
                  <a:pt x="1694" y="385"/>
                  <a:pt x="1701" y="375"/>
                  <a:pt x="1706" y="364"/>
                </a:cubicBezTo>
                <a:cubicBezTo>
                  <a:pt x="1711" y="352"/>
                  <a:pt x="1713" y="340"/>
                  <a:pt x="1713" y="326"/>
                </a:cubicBezTo>
                <a:cubicBezTo>
                  <a:pt x="1713" y="313"/>
                  <a:pt x="1711" y="301"/>
                  <a:pt x="1706" y="289"/>
                </a:cubicBezTo>
                <a:cubicBezTo>
                  <a:pt x="1701" y="278"/>
                  <a:pt x="1694" y="268"/>
                  <a:pt x="1686" y="259"/>
                </a:cubicBezTo>
                <a:cubicBezTo>
                  <a:pt x="1678" y="251"/>
                  <a:pt x="1668" y="244"/>
                  <a:pt x="1657" y="239"/>
                </a:cubicBezTo>
                <a:cubicBezTo>
                  <a:pt x="1645" y="234"/>
                  <a:pt x="1633" y="232"/>
                  <a:pt x="1620" y="232"/>
                </a:cubicBezTo>
                <a:cubicBezTo>
                  <a:pt x="1607" y="232"/>
                  <a:pt x="1595" y="234"/>
                  <a:pt x="1584" y="239"/>
                </a:cubicBezTo>
                <a:cubicBezTo>
                  <a:pt x="1573" y="244"/>
                  <a:pt x="1563" y="251"/>
                  <a:pt x="1555" y="259"/>
                </a:cubicBezTo>
                <a:cubicBezTo>
                  <a:pt x="1546" y="268"/>
                  <a:pt x="1540" y="278"/>
                  <a:pt x="1535" y="289"/>
                </a:cubicBezTo>
                <a:cubicBezTo>
                  <a:pt x="1530" y="301"/>
                  <a:pt x="1528" y="313"/>
                  <a:pt x="1528" y="326"/>
                </a:cubicBezTo>
                <a:cubicBezTo>
                  <a:pt x="1528" y="340"/>
                  <a:pt x="1530" y="352"/>
                  <a:pt x="1535" y="364"/>
                </a:cubicBezTo>
                <a:cubicBezTo>
                  <a:pt x="1540" y="375"/>
                  <a:pt x="1546" y="385"/>
                  <a:pt x="1555" y="393"/>
                </a:cubicBezTo>
                <a:cubicBezTo>
                  <a:pt x="1563" y="402"/>
                  <a:pt x="1573" y="408"/>
                  <a:pt x="1584" y="413"/>
                </a:cubicBezTo>
                <a:cubicBezTo>
                  <a:pt x="1595" y="418"/>
                  <a:pt x="1607" y="421"/>
                  <a:pt x="1620" y="421"/>
                </a:cubicBezTo>
                <a:close/>
                <a:moveTo>
                  <a:pt x="0" y="158"/>
                </a:moveTo>
                <a:cubicBezTo>
                  <a:pt x="88" y="158"/>
                  <a:pt x="88" y="158"/>
                  <a:pt x="88" y="158"/>
                </a:cubicBezTo>
                <a:cubicBezTo>
                  <a:pt x="156" y="373"/>
                  <a:pt x="156" y="373"/>
                  <a:pt x="156" y="373"/>
                </a:cubicBezTo>
                <a:cubicBezTo>
                  <a:pt x="236" y="158"/>
                  <a:pt x="236" y="158"/>
                  <a:pt x="236" y="158"/>
                </a:cubicBezTo>
                <a:cubicBezTo>
                  <a:pt x="313" y="158"/>
                  <a:pt x="313" y="158"/>
                  <a:pt x="313" y="158"/>
                </a:cubicBezTo>
                <a:cubicBezTo>
                  <a:pt x="392" y="373"/>
                  <a:pt x="392" y="373"/>
                  <a:pt x="392" y="373"/>
                </a:cubicBezTo>
                <a:cubicBezTo>
                  <a:pt x="462" y="158"/>
                  <a:pt x="462" y="158"/>
                  <a:pt x="462" y="158"/>
                </a:cubicBezTo>
                <a:cubicBezTo>
                  <a:pt x="550" y="158"/>
                  <a:pt x="550" y="158"/>
                  <a:pt x="550" y="158"/>
                </a:cubicBezTo>
                <a:cubicBezTo>
                  <a:pt x="435" y="495"/>
                  <a:pt x="435" y="495"/>
                  <a:pt x="435" y="495"/>
                </a:cubicBezTo>
                <a:cubicBezTo>
                  <a:pt x="354" y="495"/>
                  <a:pt x="354" y="495"/>
                  <a:pt x="354" y="495"/>
                </a:cubicBezTo>
                <a:cubicBezTo>
                  <a:pt x="274" y="275"/>
                  <a:pt x="274" y="275"/>
                  <a:pt x="274" y="275"/>
                </a:cubicBezTo>
                <a:cubicBezTo>
                  <a:pt x="192" y="495"/>
                  <a:pt x="192" y="495"/>
                  <a:pt x="192" y="495"/>
                </a:cubicBezTo>
                <a:cubicBezTo>
                  <a:pt x="110" y="495"/>
                  <a:pt x="110" y="495"/>
                  <a:pt x="110" y="495"/>
                </a:cubicBezTo>
                <a:lnTo>
                  <a:pt x="0" y="15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 sz="1800"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4742" y="365760"/>
            <a:ext cx="10842023" cy="685800"/>
          </a:xfr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add title</a:t>
            </a:r>
            <a:endParaRPr lang="en-US"/>
          </a:p>
        </p:txBody>
      </p:sp>
      <p:sp>
        <p:nvSpPr>
          <p:cNvPr id="3" name="Número de diapositiva"/>
          <p:cNvSpPr txBox="1"/>
          <p:nvPr userDrawn="1"/>
        </p:nvSpPr>
        <p:spPr>
          <a:xfrm>
            <a:off x="11516763" y="6509915"/>
            <a:ext cx="548640" cy="91440"/>
          </a:xfrm>
          <a:prstGeom prst="rect">
            <a:avLst/>
          </a:prstGeom>
        </p:spPr>
        <p:txBody>
          <a:bodyPr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7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enorite" pitchFamily="2" charset="0"/>
                <a:ea typeface="+mn-ea"/>
                <a:cs typeface="+mn-cs"/>
                <a:sym typeface="Tenorite Regular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9pPr>
          </a:lstStyle>
          <a:p>
            <a:fld id="{86CB4B4D-7CA3-9044-876B-883B54F8677D}" type="slidenum">
              <a:rPr lang="en-US" sz="800" smtClean="0"/>
            </a:fld>
            <a:endParaRPr lang="en-US" sz="800"/>
          </a:p>
        </p:txBody>
      </p:sp>
      <p:sp>
        <p:nvSpPr>
          <p:cNvPr id="6" name="Freeform 5"/>
          <p:cNvSpPr>
            <a:spLocks noEditPoints="1"/>
          </p:cNvSpPr>
          <p:nvPr userDrawn="1"/>
        </p:nvSpPr>
        <p:spPr bwMode="auto">
          <a:xfrm>
            <a:off x="10784911" y="6479384"/>
            <a:ext cx="468875" cy="173633"/>
          </a:xfrm>
          <a:custGeom>
            <a:avLst/>
            <a:gdLst>
              <a:gd name="T0" fmla="*/ 698 w 1799"/>
              <a:gd name="T1" fmla="*/ 158 h 664"/>
              <a:gd name="T2" fmla="*/ 610 w 1799"/>
              <a:gd name="T3" fmla="*/ 496 h 664"/>
              <a:gd name="T4" fmla="*/ 664 w 1799"/>
              <a:gd name="T5" fmla="*/ 7 h 664"/>
              <a:gd name="T6" fmla="*/ 638 w 1799"/>
              <a:gd name="T7" fmla="*/ 105 h 664"/>
              <a:gd name="T8" fmla="*/ 664 w 1799"/>
              <a:gd name="T9" fmla="*/ 7 h 664"/>
              <a:gd name="T10" fmla="*/ 907 w 1799"/>
              <a:gd name="T11" fmla="*/ 491 h 664"/>
              <a:gd name="T12" fmla="*/ 863 w 1799"/>
              <a:gd name="T13" fmla="*/ 664 h 664"/>
              <a:gd name="T14" fmla="*/ 777 w 1799"/>
              <a:gd name="T15" fmla="*/ 158 h 664"/>
              <a:gd name="T16" fmla="*/ 862 w 1799"/>
              <a:gd name="T17" fmla="*/ 205 h 664"/>
              <a:gd name="T18" fmla="*/ 969 w 1799"/>
              <a:gd name="T19" fmla="*/ 151 h 664"/>
              <a:gd name="T20" fmla="*/ 1082 w 1799"/>
              <a:gd name="T21" fmla="*/ 199 h 664"/>
              <a:gd name="T22" fmla="*/ 1131 w 1799"/>
              <a:gd name="T23" fmla="*/ 327 h 664"/>
              <a:gd name="T24" fmla="*/ 1081 w 1799"/>
              <a:gd name="T25" fmla="*/ 455 h 664"/>
              <a:gd name="T26" fmla="*/ 969 w 1799"/>
              <a:gd name="T27" fmla="*/ 503 h 664"/>
              <a:gd name="T28" fmla="*/ 988 w 1799"/>
              <a:gd name="T29" fmla="*/ 414 h 664"/>
              <a:gd name="T30" fmla="*/ 1038 w 1799"/>
              <a:gd name="T31" fmla="*/ 364 h 664"/>
              <a:gd name="T32" fmla="*/ 1038 w 1799"/>
              <a:gd name="T33" fmla="*/ 289 h 664"/>
              <a:gd name="T34" fmla="*/ 988 w 1799"/>
              <a:gd name="T35" fmla="*/ 239 h 664"/>
              <a:gd name="T36" fmla="*/ 915 w 1799"/>
              <a:gd name="T37" fmla="*/ 239 h 664"/>
              <a:gd name="T38" fmla="*/ 865 w 1799"/>
              <a:gd name="T39" fmla="*/ 289 h 664"/>
              <a:gd name="T40" fmla="*/ 865 w 1799"/>
              <a:gd name="T41" fmla="*/ 364 h 664"/>
              <a:gd name="T42" fmla="*/ 915 w 1799"/>
              <a:gd name="T43" fmla="*/ 414 h 664"/>
              <a:gd name="T44" fmla="*/ 1194 w 1799"/>
              <a:gd name="T45" fmla="*/ 158 h 664"/>
              <a:gd name="T46" fmla="*/ 1279 w 1799"/>
              <a:gd name="T47" fmla="*/ 210 h 664"/>
              <a:gd name="T48" fmla="*/ 1372 w 1799"/>
              <a:gd name="T49" fmla="*/ 152 h 664"/>
              <a:gd name="T50" fmla="*/ 1429 w 1799"/>
              <a:gd name="T51" fmla="*/ 165 h 664"/>
              <a:gd name="T52" fmla="*/ 1379 w 1799"/>
              <a:gd name="T53" fmla="*/ 242 h 664"/>
              <a:gd name="T54" fmla="*/ 1299 w 1799"/>
              <a:gd name="T55" fmla="*/ 257 h 664"/>
              <a:gd name="T56" fmla="*/ 1279 w 1799"/>
              <a:gd name="T57" fmla="*/ 496 h 664"/>
              <a:gd name="T58" fmla="*/ 1194 w 1799"/>
              <a:gd name="T59" fmla="*/ 158 h 664"/>
              <a:gd name="T60" fmla="*/ 1549 w 1799"/>
              <a:gd name="T61" fmla="*/ 489 h 664"/>
              <a:gd name="T62" fmla="*/ 1455 w 1799"/>
              <a:gd name="T63" fmla="*/ 395 h 664"/>
              <a:gd name="T64" fmla="*/ 1455 w 1799"/>
              <a:gd name="T65" fmla="*/ 258 h 664"/>
              <a:gd name="T66" fmla="*/ 1549 w 1799"/>
              <a:gd name="T67" fmla="*/ 165 h 664"/>
              <a:gd name="T68" fmla="*/ 1690 w 1799"/>
              <a:gd name="T69" fmla="*/ 165 h 664"/>
              <a:gd name="T70" fmla="*/ 1785 w 1799"/>
              <a:gd name="T71" fmla="*/ 258 h 664"/>
              <a:gd name="T72" fmla="*/ 1785 w 1799"/>
              <a:gd name="T73" fmla="*/ 395 h 664"/>
              <a:gd name="T74" fmla="*/ 1691 w 1799"/>
              <a:gd name="T75" fmla="*/ 489 h 664"/>
              <a:gd name="T76" fmla="*/ 1620 w 1799"/>
              <a:gd name="T77" fmla="*/ 421 h 664"/>
              <a:gd name="T78" fmla="*/ 1686 w 1799"/>
              <a:gd name="T79" fmla="*/ 393 h 664"/>
              <a:gd name="T80" fmla="*/ 1713 w 1799"/>
              <a:gd name="T81" fmla="*/ 326 h 664"/>
              <a:gd name="T82" fmla="*/ 1686 w 1799"/>
              <a:gd name="T83" fmla="*/ 259 h 664"/>
              <a:gd name="T84" fmla="*/ 1620 w 1799"/>
              <a:gd name="T85" fmla="*/ 232 h 664"/>
              <a:gd name="T86" fmla="*/ 1555 w 1799"/>
              <a:gd name="T87" fmla="*/ 259 h 664"/>
              <a:gd name="T88" fmla="*/ 1528 w 1799"/>
              <a:gd name="T89" fmla="*/ 326 h 664"/>
              <a:gd name="T90" fmla="*/ 1555 w 1799"/>
              <a:gd name="T91" fmla="*/ 393 h 664"/>
              <a:gd name="T92" fmla="*/ 1620 w 1799"/>
              <a:gd name="T93" fmla="*/ 421 h 664"/>
              <a:gd name="T94" fmla="*/ 88 w 1799"/>
              <a:gd name="T95" fmla="*/ 158 h 664"/>
              <a:gd name="T96" fmla="*/ 236 w 1799"/>
              <a:gd name="T97" fmla="*/ 158 h 664"/>
              <a:gd name="T98" fmla="*/ 392 w 1799"/>
              <a:gd name="T99" fmla="*/ 373 h 664"/>
              <a:gd name="T100" fmla="*/ 550 w 1799"/>
              <a:gd name="T101" fmla="*/ 158 h 664"/>
              <a:gd name="T102" fmla="*/ 354 w 1799"/>
              <a:gd name="T103" fmla="*/ 495 h 664"/>
              <a:gd name="T104" fmla="*/ 192 w 1799"/>
              <a:gd name="T105" fmla="*/ 495 h 664"/>
              <a:gd name="T106" fmla="*/ 0 w 1799"/>
              <a:gd name="T107" fmla="*/ 158 h 6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799" h="664">
                <a:moveTo>
                  <a:pt x="610" y="158"/>
                </a:moveTo>
                <a:cubicBezTo>
                  <a:pt x="698" y="158"/>
                  <a:pt x="698" y="158"/>
                  <a:pt x="698" y="158"/>
                </a:cubicBezTo>
                <a:cubicBezTo>
                  <a:pt x="698" y="496"/>
                  <a:pt x="698" y="496"/>
                  <a:pt x="698" y="496"/>
                </a:cubicBezTo>
                <a:cubicBezTo>
                  <a:pt x="610" y="496"/>
                  <a:pt x="610" y="496"/>
                  <a:pt x="610" y="496"/>
                </a:cubicBezTo>
                <a:lnTo>
                  <a:pt x="610" y="158"/>
                </a:lnTo>
                <a:close/>
                <a:moveTo>
                  <a:pt x="664" y="7"/>
                </a:moveTo>
                <a:cubicBezTo>
                  <a:pt x="637" y="0"/>
                  <a:pt x="609" y="16"/>
                  <a:pt x="602" y="43"/>
                </a:cubicBezTo>
                <a:cubicBezTo>
                  <a:pt x="595" y="70"/>
                  <a:pt x="611" y="98"/>
                  <a:pt x="638" y="105"/>
                </a:cubicBezTo>
                <a:cubicBezTo>
                  <a:pt x="665" y="112"/>
                  <a:pt x="693" y="96"/>
                  <a:pt x="700" y="69"/>
                </a:cubicBezTo>
                <a:cubicBezTo>
                  <a:pt x="707" y="42"/>
                  <a:pt x="691" y="14"/>
                  <a:pt x="664" y="7"/>
                </a:cubicBezTo>
                <a:close/>
                <a:moveTo>
                  <a:pt x="969" y="503"/>
                </a:moveTo>
                <a:cubicBezTo>
                  <a:pt x="946" y="503"/>
                  <a:pt x="926" y="499"/>
                  <a:pt x="907" y="491"/>
                </a:cubicBezTo>
                <a:cubicBezTo>
                  <a:pt x="889" y="482"/>
                  <a:pt x="874" y="470"/>
                  <a:pt x="863" y="455"/>
                </a:cubicBezTo>
                <a:cubicBezTo>
                  <a:pt x="863" y="664"/>
                  <a:pt x="863" y="664"/>
                  <a:pt x="863" y="664"/>
                </a:cubicBezTo>
                <a:cubicBezTo>
                  <a:pt x="777" y="664"/>
                  <a:pt x="777" y="664"/>
                  <a:pt x="777" y="664"/>
                </a:cubicBezTo>
                <a:cubicBezTo>
                  <a:pt x="777" y="158"/>
                  <a:pt x="777" y="158"/>
                  <a:pt x="777" y="158"/>
                </a:cubicBezTo>
                <a:cubicBezTo>
                  <a:pt x="862" y="158"/>
                  <a:pt x="862" y="158"/>
                  <a:pt x="862" y="158"/>
                </a:cubicBezTo>
                <a:cubicBezTo>
                  <a:pt x="862" y="205"/>
                  <a:pt x="862" y="205"/>
                  <a:pt x="862" y="205"/>
                </a:cubicBezTo>
                <a:cubicBezTo>
                  <a:pt x="874" y="188"/>
                  <a:pt x="888" y="175"/>
                  <a:pt x="907" y="166"/>
                </a:cubicBezTo>
                <a:cubicBezTo>
                  <a:pt x="925" y="156"/>
                  <a:pt x="946" y="151"/>
                  <a:pt x="969" y="151"/>
                </a:cubicBezTo>
                <a:cubicBezTo>
                  <a:pt x="990" y="151"/>
                  <a:pt x="1010" y="155"/>
                  <a:pt x="1030" y="163"/>
                </a:cubicBezTo>
                <a:cubicBezTo>
                  <a:pt x="1050" y="172"/>
                  <a:pt x="1067" y="183"/>
                  <a:pt x="1082" y="199"/>
                </a:cubicBezTo>
                <a:cubicBezTo>
                  <a:pt x="1097" y="214"/>
                  <a:pt x="1109" y="233"/>
                  <a:pt x="1118" y="254"/>
                </a:cubicBezTo>
                <a:cubicBezTo>
                  <a:pt x="1127" y="276"/>
                  <a:pt x="1131" y="300"/>
                  <a:pt x="1131" y="327"/>
                </a:cubicBezTo>
                <a:cubicBezTo>
                  <a:pt x="1131" y="354"/>
                  <a:pt x="1127" y="378"/>
                  <a:pt x="1118" y="400"/>
                </a:cubicBezTo>
                <a:cubicBezTo>
                  <a:pt x="1108" y="421"/>
                  <a:pt x="1096" y="440"/>
                  <a:pt x="1081" y="455"/>
                </a:cubicBezTo>
                <a:cubicBezTo>
                  <a:pt x="1066" y="471"/>
                  <a:pt x="1049" y="482"/>
                  <a:pt x="1030" y="491"/>
                </a:cubicBezTo>
                <a:cubicBezTo>
                  <a:pt x="1010" y="499"/>
                  <a:pt x="990" y="503"/>
                  <a:pt x="969" y="503"/>
                </a:cubicBezTo>
                <a:close/>
                <a:moveTo>
                  <a:pt x="952" y="421"/>
                </a:moveTo>
                <a:cubicBezTo>
                  <a:pt x="965" y="421"/>
                  <a:pt x="977" y="419"/>
                  <a:pt x="988" y="414"/>
                </a:cubicBezTo>
                <a:cubicBezTo>
                  <a:pt x="999" y="409"/>
                  <a:pt x="1009" y="402"/>
                  <a:pt x="1018" y="394"/>
                </a:cubicBezTo>
                <a:cubicBezTo>
                  <a:pt x="1026" y="385"/>
                  <a:pt x="1033" y="375"/>
                  <a:pt x="1038" y="364"/>
                </a:cubicBezTo>
                <a:cubicBezTo>
                  <a:pt x="1043" y="352"/>
                  <a:pt x="1045" y="340"/>
                  <a:pt x="1045" y="326"/>
                </a:cubicBezTo>
                <a:cubicBezTo>
                  <a:pt x="1045" y="313"/>
                  <a:pt x="1043" y="301"/>
                  <a:pt x="1038" y="289"/>
                </a:cubicBezTo>
                <a:cubicBezTo>
                  <a:pt x="1033" y="278"/>
                  <a:pt x="1026" y="268"/>
                  <a:pt x="1018" y="259"/>
                </a:cubicBezTo>
                <a:cubicBezTo>
                  <a:pt x="1009" y="251"/>
                  <a:pt x="999" y="244"/>
                  <a:pt x="988" y="239"/>
                </a:cubicBezTo>
                <a:cubicBezTo>
                  <a:pt x="977" y="234"/>
                  <a:pt x="965" y="231"/>
                  <a:pt x="952" y="231"/>
                </a:cubicBezTo>
                <a:cubicBezTo>
                  <a:pt x="938" y="231"/>
                  <a:pt x="926" y="234"/>
                  <a:pt x="915" y="239"/>
                </a:cubicBezTo>
                <a:cubicBezTo>
                  <a:pt x="903" y="244"/>
                  <a:pt x="893" y="251"/>
                  <a:pt x="885" y="259"/>
                </a:cubicBezTo>
                <a:cubicBezTo>
                  <a:pt x="877" y="268"/>
                  <a:pt x="870" y="278"/>
                  <a:pt x="865" y="289"/>
                </a:cubicBezTo>
                <a:cubicBezTo>
                  <a:pt x="860" y="301"/>
                  <a:pt x="858" y="313"/>
                  <a:pt x="858" y="326"/>
                </a:cubicBezTo>
                <a:cubicBezTo>
                  <a:pt x="858" y="340"/>
                  <a:pt x="860" y="352"/>
                  <a:pt x="865" y="364"/>
                </a:cubicBezTo>
                <a:cubicBezTo>
                  <a:pt x="870" y="375"/>
                  <a:pt x="877" y="385"/>
                  <a:pt x="885" y="394"/>
                </a:cubicBezTo>
                <a:cubicBezTo>
                  <a:pt x="893" y="402"/>
                  <a:pt x="903" y="409"/>
                  <a:pt x="915" y="414"/>
                </a:cubicBezTo>
                <a:cubicBezTo>
                  <a:pt x="926" y="419"/>
                  <a:pt x="938" y="421"/>
                  <a:pt x="952" y="421"/>
                </a:cubicBezTo>
                <a:close/>
                <a:moveTo>
                  <a:pt x="1194" y="158"/>
                </a:moveTo>
                <a:cubicBezTo>
                  <a:pt x="1279" y="158"/>
                  <a:pt x="1279" y="158"/>
                  <a:pt x="1279" y="158"/>
                </a:cubicBezTo>
                <a:cubicBezTo>
                  <a:pt x="1279" y="210"/>
                  <a:pt x="1279" y="210"/>
                  <a:pt x="1279" y="210"/>
                </a:cubicBezTo>
                <a:cubicBezTo>
                  <a:pt x="1287" y="190"/>
                  <a:pt x="1299" y="175"/>
                  <a:pt x="1315" y="166"/>
                </a:cubicBezTo>
                <a:cubicBezTo>
                  <a:pt x="1331" y="157"/>
                  <a:pt x="1350" y="152"/>
                  <a:pt x="1372" y="152"/>
                </a:cubicBezTo>
                <a:cubicBezTo>
                  <a:pt x="1383" y="152"/>
                  <a:pt x="1394" y="153"/>
                  <a:pt x="1403" y="156"/>
                </a:cubicBezTo>
                <a:cubicBezTo>
                  <a:pt x="1413" y="158"/>
                  <a:pt x="1422" y="161"/>
                  <a:pt x="1429" y="165"/>
                </a:cubicBezTo>
                <a:cubicBezTo>
                  <a:pt x="1397" y="250"/>
                  <a:pt x="1397" y="250"/>
                  <a:pt x="1397" y="250"/>
                </a:cubicBezTo>
                <a:cubicBezTo>
                  <a:pt x="1393" y="247"/>
                  <a:pt x="1387" y="244"/>
                  <a:pt x="1379" y="242"/>
                </a:cubicBezTo>
                <a:cubicBezTo>
                  <a:pt x="1371" y="239"/>
                  <a:pt x="1362" y="238"/>
                  <a:pt x="1352" y="238"/>
                </a:cubicBezTo>
                <a:cubicBezTo>
                  <a:pt x="1330" y="238"/>
                  <a:pt x="1313" y="244"/>
                  <a:pt x="1299" y="257"/>
                </a:cubicBezTo>
                <a:cubicBezTo>
                  <a:pt x="1286" y="269"/>
                  <a:pt x="1279" y="289"/>
                  <a:pt x="1279" y="318"/>
                </a:cubicBezTo>
                <a:cubicBezTo>
                  <a:pt x="1279" y="496"/>
                  <a:pt x="1279" y="496"/>
                  <a:pt x="1279" y="496"/>
                </a:cubicBezTo>
                <a:cubicBezTo>
                  <a:pt x="1194" y="496"/>
                  <a:pt x="1194" y="496"/>
                  <a:pt x="1194" y="496"/>
                </a:cubicBezTo>
                <a:lnTo>
                  <a:pt x="1194" y="158"/>
                </a:lnTo>
                <a:close/>
                <a:moveTo>
                  <a:pt x="1620" y="503"/>
                </a:moveTo>
                <a:cubicBezTo>
                  <a:pt x="1594" y="503"/>
                  <a:pt x="1571" y="498"/>
                  <a:pt x="1549" y="489"/>
                </a:cubicBezTo>
                <a:cubicBezTo>
                  <a:pt x="1527" y="480"/>
                  <a:pt x="1508" y="467"/>
                  <a:pt x="1492" y="451"/>
                </a:cubicBezTo>
                <a:cubicBezTo>
                  <a:pt x="1476" y="435"/>
                  <a:pt x="1464" y="416"/>
                  <a:pt x="1455" y="395"/>
                </a:cubicBezTo>
                <a:cubicBezTo>
                  <a:pt x="1446" y="374"/>
                  <a:pt x="1441" y="351"/>
                  <a:pt x="1441" y="327"/>
                </a:cubicBezTo>
                <a:cubicBezTo>
                  <a:pt x="1441" y="303"/>
                  <a:pt x="1446" y="280"/>
                  <a:pt x="1455" y="258"/>
                </a:cubicBezTo>
                <a:cubicBezTo>
                  <a:pt x="1464" y="237"/>
                  <a:pt x="1476" y="218"/>
                  <a:pt x="1492" y="202"/>
                </a:cubicBezTo>
                <a:cubicBezTo>
                  <a:pt x="1508" y="187"/>
                  <a:pt x="1527" y="174"/>
                  <a:pt x="1549" y="165"/>
                </a:cubicBezTo>
                <a:cubicBezTo>
                  <a:pt x="1571" y="156"/>
                  <a:pt x="1594" y="151"/>
                  <a:pt x="1620" y="151"/>
                </a:cubicBezTo>
                <a:cubicBezTo>
                  <a:pt x="1645" y="151"/>
                  <a:pt x="1668" y="156"/>
                  <a:pt x="1690" y="165"/>
                </a:cubicBezTo>
                <a:cubicBezTo>
                  <a:pt x="1712" y="174"/>
                  <a:pt x="1731" y="187"/>
                  <a:pt x="1747" y="202"/>
                </a:cubicBezTo>
                <a:cubicBezTo>
                  <a:pt x="1763" y="218"/>
                  <a:pt x="1776" y="237"/>
                  <a:pt x="1785" y="258"/>
                </a:cubicBezTo>
                <a:cubicBezTo>
                  <a:pt x="1794" y="280"/>
                  <a:pt x="1799" y="303"/>
                  <a:pt x="1799" y="327"/>
                </a:cubicBezTo>
                <a:cubicBezTo>
                  <a:pt x="1799" y="351"/>
                  <a:pt x="1794" y="374"/>
                  <a:pt x="1785" y="395"/>
                </a:cubicBezTo>
                <a:cubicBezTo>
                  <a:pt x="1776" y="416"/>
                  <a:pt x="1763" y="435"/>
                  <a:pt x="1747" y="451"/>
                </a:cubicBezTo>
                <a:cubicBezTo>
                  <a:pt x="1731" y="467"/>
                  <a:pt x="1713" y="480"/>
                  <a:pt x="1691" y="489"/>
                </a:cubicBezTo>
                <a:cubicBezTo>
                  <a:pt x="1669" y="498"/>
                  <a:pt x="1645" y="503"/>
                  <a:pt x="1620" y="503"/>
                </a:cubicBezTo>
                <a:close/>
                <a:moveTo>
                  <a:pt x="1620" y="421"/>
                </a:moveTo>
                <a:cubicBezTo>
                  <a:pt x="1633" y="421"/>
                  <a:pt x="1645" y="418"/>
                  <a:pt x="1657" y="413"/>
                </a:cubicBezTo>
                <a:cubicBezTo>
                  <a:pt x="1668" y="408"/>
                  <a:pt x="1678" y="402"/>
                  <a:pt x="1686" y="393"/>
                </a:cubicBezTo>
                <a:cubicBezTo>
                  <a:pt x="1694" y="385"/>
                  <a:pt x="1701" y="375"/>
                  <a:pt x="1706" y="364"/>
                </a:cubicBezTo>
                <a:cubicBezTo>
                  <a:pt x="1711" y="352"/>
                  <a:pt x="1713" y="340"/>
                  <a:pt x="1713" y="326"/>
                </a:cubicBezTo>
                <a:cubicBezTo>
                  <a:pt x="1713" y="313"/>
                  <a:pt x="1711" y="301"/>
                  <a:pt x="1706" y="289"/>
                </a:cubicBezTo>
                <a:cubicBezTo>
                  <a:pt x="1701" y="278"/>
                  <a:pt x="1694" y="268"/>
                  <a:pt x="1686" y="259"/>
                </a:cubicBezTo>
                <a:cubicBezTo>
                  <a:pt x="1678" y="251"/>
                  <a:pt x="1668" y="244"/>
                  <a:pt x="1657" y="239"/>
                </a:cubicBezTo>
                <a:cubicBezTo>
                  <a:pt x="1645" y="234"/>
                  <a:pt x="1633" y="232"/>
                  <a:pt x="1620" y="232"/>
                </a:cubicBezTo>
                <a:cubicBezTo>
                  <a:pt x="1607" y="232"/>
                  <a:pt x="1595" y="234"/>
                  <a:pt x="1584" y="239"/>
                </a:cubicBezTo>
                <a:cubicBezTo>
                  <a:pt x="1573" y="244"/>
                  <a:pt x="1563" y="251"/>
                  <a:pt x="1555" y="259"/>
                </a:cubicBezTo>
                <a:cubicBezTo>
                  <a:pt x="1546" y="268"/>
                  <a:pt x="1540" y="278"/>
                  <a:pt x="1535" y="289"/>
                </a:cubicBezTo>
                <a:cubicBezTo>
                  <a:pt x="1530" y="301"/>
                  <a:pt x="1528" y="313"/>
                  <a:pt x="1528" y="326"/>
                </a:cubicBezTo>
                <a:cubicBezTo>
                  <a:pt x="1528" y="340"/>
                  <a:pt x="1530" y="352"/>
                  <a:pt x="1535" y="364"/>
                </a:cubicBezTo>
                <a:cubicBezTo>
                  <a:pt x="1540" y="375"/>
                  <a:pt x="1546" y="385"/>
                  <a:pt x="1555" y="393"/>
                </a:cubicBezTo>
                <a:cubicBezTo>
                  <a:pt x="1563" y="402"/>
                  <a:pt x="1573" y="408"/>
                  <a:pt x="1584" y="413"/>
                </a:cubicBezTo>
                <a:cubicBezTo>
                  <a:pt x="1595" y="418"/>
                  <a:pt x="1607" y="421"/>
                  <a:pt x="1620" y="421"/>
                </a:cubicBezTo>
                <a:close/>
                <a:moveTo>
                  <a:pt x="0" y="158"/>
                </a:moveTo>
                <a:cubicBezTo>
                  <a:pt x="88" y="158"/>
                  <a:pt x="88" y="158"/>
                  <a:pt x="88" y="158"/>
                </a:cubicBezTo>
                <a:cubicBezTo>
                  <a:pt x="156" y="373"/>
                  <a:pt x="156" y="373"/>
                  <a:pt x="156" y="373"/>
                </a:cubicBezTo>
                <a:cubicBezTo>
                  <a:pt x="236" y="158"/>
                  <a:pt x="236" y="158"/>
                  <a:pt x="236" y="158"/>
                </a:cubicBezTo>
                <a:cubicBezTo>
                  <a:pt x="313" y="158"/>
                  <a:pt x="313" y="158"/>
                  <a:pt x="313" y="158"/>
                </a:cubicBezTo>
                <a:cubicBezTo>
                  <a:pt x="392" y="373"/>
                  <a:pt x="392" y="373"/>
                  <a:pt x="392" y="373"/>
                </a:cubicBezTo>
                <a:cubicBezTo>
                  <a:pt x="462" y="158"/>
                  <a:pt x="462" y="158"/>
                  <a:pt x="462" y="158"/>
                </a:cubicBezTo>
                <a:cubicBezTo>
                  <a:pt x="550" y="158"/>
                  <a:pt x="550" y="158"/>
                  <a:pt x="550" y="158"/>
                </a:cubicBezTo>
                <a:cubicBezTo>
                  <a:pt x="435" y="495"/>
                  <a:pt x="435" y="495"/>
                  <a:pt x="435" y="495"/>
                </a:cubicBezTo>
                <a:cubicBezTo>
                  <a:pt x="354" y="495"/>
                  <a:pt x="354" y="495"/>
                  <a:pt x="354" y="495"/>
                </a:cubicBezTo>
                <a:cubicBezTo>
                  <a:pt x="274" y="275"/>
                  <a:pt x="274" y="275"/>
                  <a:pt x="274" y="275"/>
                </a:cubicBezTo>
                <a:cubicBezTo>
                  <a:pt x="192" y="495"/>
                  <a:pt x="192" y="495"/>
                  <a:pt x="192" y="495"/>
                </a:cubicBezTo>
                <a:cubicBezTo>
                  <a:pt x="110" y="495"/>
                  <a:pt x="110" y="495"/>
                  <a:pt x="110" y="495"/>
                </a:cubicBezTo>
                <a:lnTo>
                  <a:pt x="0" y="15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 sz="180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_Turquoi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>
          <a:xfrm>
            <a:off x="742" y="447"/>
            <a:ext cx="12190519" cy="6857167"/>
          </a:xfrm>
          <a:prstGeom prst="rect">
            <a:avLst/>
          </a:prstGeom>
          <a:ln>
            <a:noFill/>
          </a:ln>
        </p:spPr>
      </p:pic>
      <p:cxnSp>
        <p:nvCxnSpPr>
          <p:cNvPr id="9" name="Straight Connector 9"/>
          <p:cNvCxnSpPr/>
          <p:nvPr userDrawn="1"/>
        </p:nvCxnSpPr>
        <p:spPr>
          <a:xfrm>
            <a:off x="1011491" y="-7915"/>
            <a:ext cx="0" cy="2394044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2"/>
          <p:cNvSpPr>
            <a:spLocks noGrp="1"/>
          </p:cNvSpPr>
          <p:nvPr>
            <p:ph type="body" idx="51" hasCustomPrompt="1"/>
          </p:nvPr>
        </p:nvSpPr>
        <p:spPr>
          <a:xfrm rot="16200000">
            <a:off x="-287192" y="1287880"/>
            <a:ext cx="2085771" cy="33236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200151" y="1606551"/>
            <a:ext cx="3621232" cy="831849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2800" b="1">
                <a:solidFill>
                  <a:schemeClr val="bg1"/>
                </a:solidFill>
                <a:latin typeface="Tenorite" pitchFamily="2" charset="0"/>
              </a:defRPr>
            </a:lvl1pPr>
          </a:lstStyle>
          <a:p>
            <a:r>
              <a:rPr lang="en-US"/>
              <a:t>Click to add </a:t>
            </a:r>
            <a:br>
              <a:rPr lang="en-US"/>
            </a:br>
            <a:r>
              <a:rPr lang="en-US"/>
              <a:t>section title</a:t>
            </a:r>
            <a:endParaRPr lang="en-US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52" hasCustomPrompt="1"/>
          </p:nvPr>
        </p:nvSpPr>
        <p:spPr>
          <a:xfrm>
            <a:off x="5352586" y="1606551"/>
            <a:ext cx="8251903" cy="40941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9500" b="0" spc="-300">
                <a:solidFill>
                  <a:schemeClr val="bg1"/>
                </a:solidFill>
                <a:latin typeface="Tenorite" pitchFamily="2" charset="0"/>
              </a:defRPr>
            </a:lvl1pPr>
          </a:lstStyle>
          <a:p>
            <a:pPr lvl="0"/>
            <a:r>
              <a:rPr lang="en-US"/>
              <a:t>##.</a:t>
            </a:r>
            <a:endParaRPr lang="en-US"/>
          </a:p>
        </p:txBody>
      </p:sp>
      <p:sp>
        <p:nvSpPr>
          <p:cNvPr id="7" name="Freeform 5"/>
          <p:cNvSpPr>
            <a:spLocks noEditPoints="1"/>
          </p:cNvSpPr>
          <p:nvPr userDrawn="1"/>
        </p:nvSpPr>
        <p:spPr bwMode="auto">
          <a:xfrm>
            <a:off x="11074082" y="6320972"/>
            <a:ext cx="711519" cy="263491"/>
          </a:xfrm>
          <a:custGeom>
            <a:avLst/>
            <a:gdLst>
              <a:gd name="T0" fmla="*/ 698 w 1799"/>
              <a:gd name="T1" fmla="*/ 158 h 664"/>
              <a:gd name="T2" fmla="*/ 610 w 1799"/>
              <a:gd name="T3" fmla="*/ 496 h 664"/>
              <a:gd name="T4" fmla="*/ 664 w 1799"/>
              <a:gd name="T5" fmla="*/ 7 h 664"/>
              <a:gd name="T6" fmla="*/ 638 w 1799"/>
              <a:gd name="T7" fmla="*/ 105 h 664"/>
              <a:gd name="T8" fmla="*/ 664 w 1799"/>
              <a:gd name="T9" fmla="*/ 7 h 664"/>
              <a:gd name="T10" fmla="*/ 907 w 1799"/>
              <a:gd name="T11" fmla="*/ 491 h 664"/>
              <a:gd name="T12" fmla="*/ 863 w 1799"/>
              <a:gd name="T13" fmla="*/ 664 h 664"/>
              <a:gd name="T14" fmla="*/ 777 w 1799"/>
              <a:gd name="T15" fmla="*/ 158 h 664"/>
              <a:gd name="T16" fmla="*/ 862 w 1799"/>
              <a:gd name="T17" fmla="*/ 205 h 664"/>
              <a:gd name="T18" fmla="*/ 969 w 1799"/>
              <a:gd name="T19" fmla="*/ 151 h 664"/>
              <a:gd name="T20" fmla="*/ 1082 w 1799"/>
              <a:gd name="T21" fmla="*/ 199 h 664"/>
              <a:gd name="T22" fmla="*/ 1131 w 1799"/>
              <a:gd name="T23" fmla="*/ 327 h 664"/>
              <a:gd name="T24" fmla="*/ 1081 w 1799"/>
              <a:gd name="T25" fmla="*/ 455 h 664"/>
              <a:gd name="T26" fmla="*/ 969 w 1799"/>
              <a:gd name="T27" fmla="*/ 503 h 664"/>
              <a:gd name="T28" fmla="*/ 988 w 1799"/>
              <a:gd name="T29" fmla="*/ 414 h 664"/>
              <a:gd name="T30" fmla="*/ 1038 w 1799"/>
              <a:gd name="T31" fmla="*/ 364 h 664"/>
              <a:gd name="T32" fmla="*/ 1038 w 1799"/>
              <a:gd name="T33" fmla="*/ 289 h 664"/>
              <a:gd name="T34" fmla="*/ 988 w 1799"/>
              <a:gd name="T35" fmla="*/ 239 h 664"/>
              <a:gd name="T36" fmla="*/ 915 w 1799"/>
              <a:gd name="T37" fmla="*/ 239 h 664"/>
              <a:gd name="T38" fmla="*/ 865 w 1799"/>
              <a:gd name="T39" fmla="*/ 289 h 664"/>
              <a:gd name="T40" fmla="*/ 865 w 1799"/>
              <a:gd name="T41" fmla="*/ 364 h 664"/>
              <a:gd name="T42" fmla="*/ 915 w 1799"/>
              <a:gd name="T43" fmla="*/ 414 h 664"/>
              <a:gd name="T44" fmla="*/ 1194 w 1799"/>
              <a:gd name="T45" fmla="*/ 158 h 664"/>
              <a:gd name="T46" fmla="*/ 1279 w 1799"/>
              <a:gd name="T47" fmla="*/ 210 h 664"/>
              <a:gd name="T48" fmla="*/ 1372 w 1799"/>
              <a:gd name="T49" fmla="*/ 152 h 664"/>
              <a:gd name="T50" fmla="*/ 1429 w 1799"/>
              <a:gd name="T51" fmla="*/ 165 h 664"/>
              <a:gd name="T52" fmla="*/ 1379 w 1799"/>
              <a:gd name="T53" fmla="*/ 242 h 664"/>
              <a:gd name="T54" fmla="*/ 1299 w 1799"/>
              <a:gd name="T55" fmla="*/ 257 h 664"/>
              <a:gd name="T56" fmla="*/ 1279 w 1799"/>
              <a:gd name="T57" fmla="*/ 496 h 664"/>
              <a:gd name="T58" fmla="*/ 1194 w 1799"/>
              <a:gd name="T59" fmla="*/ 158 h 664"/>
              <a:gd name="T60" fmla="*/ 1549 w 1799"/>
              <a:gd name="T61" fmla="*/ 489 h 664"/>
              <a:gd name="T62" fmla="*/ 1455 w 1799"/>
              <a:gd name="T63" fmla="*/ 395 h 664"/>
              <a:gd name="T64" fmla="*/ 1455 w 1799"/>
              <a:gd name="T65" fmla="*/ 258 h 664"/>
              <a:gd name="T66" fmla="*/ 1549 w 1799"/>
              <a:gd name="T67" fmla="*/ 165 h 664"/>
              <a:gd name="T68" fmla="*/ 1690 w 1799"/>
              <a:gd name="T69" fmla="*/ 165 h 664"/>
              <a:gd name="T70" fmla="*/ 1785 w 1799"/>
              <a:gd name="T71" fmla="*/ 258 h 664"/>
              <a:gd name="T72" fmla="*/ 1785 w 1799"/>
              <a:gd name="T73" fmla="*/ 395 h 664"/>
              <a:gd name="T74" fmla="*/ 1691 w 1799"/>
              <a:gd name="T75" fmla="*/ 489 h 664"/>
              <a:gd name="T76" fmla="*/ 1620 w 1799"/>
              <a:gd name="T77" fmla="*/ 421 h 664"/>
              <a:gd name="T78" fmla="*/ 1686 w 1799"/>
              <a:gd name="T79" fmla="*/ 393 h 664"/>
              <a:gd name="T80" fmla="*/ 1713 w 1799"/>
              <a:gd name="T81" fmla="*/ 326 h 664"/>
              <a:gd name="T82" fmla="*/ 1686 w 1799"/>
              <a:gd name="T83" fmla="*/ 259 h 664"/>
              <a:gd name="T84" fmla="*/ 1620 w 1799"/>
              <a:gd name="T85" fmla="*/ 232 h 664"/>
              <a:gd name="T86" fmla="*/ 1555 w 1799"/>
              <a:gd name="T87" fmla="*/ 259 h 664"/>
              <a:gd name="T88" fmla="*/ 1528 w 1799"/>
              <a:gd name="T89" fmla="*/ 326 h 664"/>
              <a:gd name="T90" fmla="*/ 1555 w 1799"/>
              <a:gd name="T91" fmla="*/ 393 h 664"/>
              <a:gd name="T92" fmla="*/ 1620 w 1799"/>
              <a:gd name="T93" fmla="*/ 421 h 664"/>
              <a:gd name="T94" fmla="*/ 88 w 1799"/>
              <a:gd name="T95" fmla="*/ 158 h 664"/>
              <a:gd name="T96" fmla="*/ 236 w 1799"/>
              <a:gd name="T97" fmla="*/ 158 h 664"/>
              <a:gd name="T98" fmla="*/ 392 w 1799"/>
              <a:gd name="T99" fmla="*/ 373 h 664"/>
              <a:gd name="T100" fmla="*/ 550 w 1799"/>
              <a:gd name="T101" fmla="*/ 158 h 664"/>
              <a:gd name="T102" fmla="*/ 354 w 1799"/>
              <a:gd name="T103" fmla="*/ 495 h 664"/>
              <a:gd name="T104" fmla="*/ 192 w 1799"/>
              <a:gd name="T105" fmla="*/ 495 h 664"/>
              <a:gd name="T106" fmla="*/ 0 w 1799"/>
              <a:gd name="T107" fmla="*/ 158 h 6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799" h="664">
                <a:moveTo>
                  <a:pt x="610" y="158"/>
                </a:moveTo>
                <a:cubicBezTo>
                  <a:pt x="698" y="158"/>
                  <a:pt x="698" y="158"/>
                  <a:pt x="698" y="158"/>
                </a:cubicBezTo>
                <a:cubicBezTo>
                  <a:pt x="698" y="496"/>
                  <a:pt x="698" y="496"/>
                  <a:pt x="698" y="496"/>
                </a:cubicBezTo>
                <a:cubicBezTo>
                  <a:pt x="610" y="496"/>
                  <a:pt x="610" y="496"/>
                  <a:pt x="610" y="496"/>
                </a:cubicBezTo>
                <a:lnTo>
                  <a:pt x="610" y="158"/>
                </a:lnTo>
                <a:close/>
                <a:moveTo>
                  <a:pt x="664" y="7"/>
                </a:moveTo>
                <a:cubicBezTo>
                  <a:pt x="637" y="0"/>
                  <a:pt x="609" y="16"/>
                  <a:pt x="602" y="43"/>
                </a:cubicBezTo>
                <a:cubicBezTo>
                  <a:pt x="595" y="70"/>
                  <a:pt x="611" y="98"/>
                  <a:pt x="638" y="105"/>
                </a:cubicBezTo>
                <a:cubicBezTo>
                  <a:pt x="665" y="112"/>
                  <a:pt x="693" y="96"/>
                  <a:pt x="700" y="69"/>
                </a:cubicBezTo>
                <a:cubicBezTo>
                  <a:pt x="707" y="42"/>
                  <a:pt x="691" y="14"/>
                  <a:pt x="664" y="7"/>
                </a:cubicBezTo>
                <a:close/>
                <a:moveTo>
                  <a:pt x="969" y="503"/>
                </a:moveTo>
                <a:cubicBezTo>
                  <a:pt x="946" y="503"/>
                  <a:pt x="926" y="499"/>
                  <a:pt x="907" y="491"/>
                </a:cubicBezTo>
                <a:cubicBezTo>
                  <a:pt x="889" y="482"/>
                  <a:pt x="874" y="470"/>
                  <a:pt x="863" y="455"/>
                </a:cubicBezTo>
                <a:cubicBezTo>
                  <a:pt x="863" y="664"/>
                  <a:pt x="863" y="664"/>
                  <a:pt x="863" y="664"/>
                </a:cubicBezTo>
                <a:cubicBezTo>
                  <a:pt x="777" y="664"/>
                  <a:pt x="777" y="664"/>
                  <a:pt x="777" y="664"/>
                </a:cubicBezTo>
                <a:cubicBezTo>
                  <a:pt x="777" y="158"/>
                  <a:pt x="777" y="158"/>
                  <a:pt x="777" y="158"/>
                </a:cubicBezTo>
                <a:cubicBezTo>
                  <a:pt x="862" y="158"/>
                  <a:pt x="862" y="158"/>
                  <a:pt x="862" y="158"/>
                </a:cubicBezTo>
                <a:cubicBezTo>
                  <a:pt x="862" y="205"/>
                  <a:pt x="862" y="205"/>
                  <a:pt x="862" y="205"/>
                </a:cubicBezTo>
                <a:cubicBezTo>
                  <a:pt x="874" y="188"/>
                  <a:pt x="888" y="175"/>
                  <a:pt x="907" y="166"/>
                </a:cubicBezTo>
                <a:cubicBezTo>
                  <a:pt x="925" y="156"/>
                  <a:pt x="946" y="151"/>
                  <a:pt x="969" y="151"/>
                </a:cubicBezTo>
                <a:cubicBezTo>
                  <a:pt x="990" y="151"/>
                  <a:pt x="1010" y="155"/>
                  <a:pt x="1030" y="163"/>
                </a:cubicBezTo>
                <a:cubicBezTo>
                  <a:pt x="1050" y="172"/>
                  <a:pt x="1067" y="183"/>
                  <a:pt x="1082" y="199"/>
                </a:cubicBezTo>
                <a:cubicBezTo>
                  <a:pt x="1097" y="214"/>
                  <a:pt x="1109" y="233"/>
                  <a:pt x="1118" y="254"/>
                </a:cubicBezTo>
                <a:cubicBezTo>
                  <a:pt x="1127" y="276"/>
                  <a:pt x="1131" y="300"/>
                  <a:pt x="1131" y="327"/>
                </a:cubicBezTo>
                <a:cubicBezTo>
                  <a:pt x="1131" y="354"/>
                  <a:pt x="1127" y="378"/>
                  <a:pt x="1118" y="400"/>
                </a:cubicBezTo>
                <a:cubicBezTo>
                  <a:pt x="1108" y="421"/>
                  <a:pt x="1096" y="440"/>
                  <a:pt x="1081" y="455"/>
                </a:cubicBezTo>
                <a:cubicBezTo>
                  <a:pt x="1066" y="471"/>
                  <a:pt x="1049" y="482"/>
                  <a:pt x="1030" y="491"/>
                </a:cubicBezTo>
                <a:cubicBezTo>
                  <a:pt x="1010" y="499"/>
                  <a:pt x="990" y="503"/>
                  <a:pt x="969" y="503"/>
                </a:cubicBezTo>
                <a:close/>
                <a:moveTo>
                  <a:pt x="952" y="421"/>
                </a:moveTo>
                <a:cubicBezTo>
                  <a:pt x="965" y="421"/>
                  <a:pt x="977" y="419"/>
                  <a:pt x="988" y="414"/>
                </a:cubicBezTo>
                <a:cubicBezTo>
                  <a:pt x="999" y="409"/>
                  <a:pt x="1009" y="402"/>
                  <a:pt x="1018" y="394"/>
                </a:cubicBezTo>
                <a:cubicBezTo>
                  <a:pt x="1026" y="385"/>
                  <a:pt x="1033" y="375"/>
                  <a:pt x="1038" y="364"/>
                </a:cubicBezTo>
                <a:cubicBezTo>
                  <a:pt x="1043" y="352"/>
                  <a:pt x="1045" y="340"/>
                  <a:pt x="1045" y="326"/>
                </a:cubicBezTo>
                <a:cubicBezTo>
                  <a:pt x="1045" y="313"/>
                  <a:pt x="1043" y="301"/>
                  <a:pt x="1038" y="289"/>
                </a:cubicBezTo>
                <a:cubicBezTo>
                  <a:pt x="1033" y="278"/>
                  <a:pt x="1026" y="268"/>
                  <a:pt x="1018" y="259"/>
                </a:cubicBezTo>
                <a:cubicBezTo>
                  <a:pt x="1009" y="251"/>
                  <a:pt x="999" y="244"/>
                  <a:pt x="988" y="239"/>
                </a:cubicBezTo>
                <a:cubicBezTo>
                  <a:pt x="977" y="234"/>
                  <a:pt x="965" y="231"/>
                  <a:pt x="952" y="231"/>
                </a:cubicBezTo>
                <a:cubicBezTo>
                  <a:pt x="938" y="231"/>
                  <a:pt x="926" y="234"/>
                  <a:pt x="915" y="239"/>
                </a:cubicBezTo>
                <a:cubicBezTo>
                  <a:pt x="903" y="244"/>
                  <a:pt x="893" y="251"/>
                  <a:pt x="885" y="259"/>
                </a:cubicBezTo>
                <a:cubicBezTo>
                  <a:pt x="877" y="268"/>
                  <a:pt x="870" y="278"/>
                  <a:pt x="865" y="289"/>
                </a:cubicBezTo>
                <a:cubicBezTo>
                  <a:pt x="860" y="301"/>
                  <a:pt x="858" y="313"/>
                  <a:pt x="858" y="326"/>
                </a:cubicBezTo>
                <a:cubicBezTo>
                  <a:pt x="858" y="340"/>
                  <a:pt x="860" y="352"/>
                  <a:pt x="865" y="364"/>
                </a:cubicBezTo>
                <a:cubicBezTo>
                  <a:pt x="870" y="375"/>
                  <a:pt x="877" y="385"/>
                  <a:pt x="885" y="394"/>
                </a:cubicBezTo>
                <a:cubicBezTo>
                  <a:pt x="893" y="402"/>
                  <a:pt x="903" y="409"/>
                  <a:pt x="915" y="414"/>
                </a:cubicBezTo>
                <a:cubicBezTo>
                  <a:pt x="926" y="419"/>
                  <a:pt x="938" y="421"/>
                  <a:pt x="952" y="421"/>
                </a:cubicBezTo>
                <a:close/>
                <a:moveTo>
                  <a:pt x="1194" y="158"/>
                </a:moveTo>
                <a:cubicBezTo>
                  <a:pt x="1279" y="158"/>
                  <a:pt x="1279" y="158"/>
                  <a:pt x="1279" y="158"/>
                </a:cubicBezTo>
                <a:cubicBezTo>
                  <a:pt x="1279" y="210"/>
                  <a:pt x="1279" y="210"/>
                  <a:pt x="1279" y="210"/>
                </a:cubicBezTo>
                <a:cubicBezTo>
                  <a:pt x="1287" y="190"/>
                  <a:pt x="1299" y="175"/>
                  <a:pt x="1315" y="166"/>
                </a:cubicBezTo>
                <a:cubicBezTo>
                  <a:pt x="1331" y="157"/>
                  <a:pt x="1350" y="152"/>
                  <a:pt x="1372" y="152"/>
                </a:cubicBezTo>
                <a:cubicBezTo>
                  <a:pt x="1383" y="152"/>
                  <a:pt x="1394" y="153"/>
                  <a:pt x="1403" y="156"/>
                </a:cubicBezTo>
                <a:cubicBezTo>
                  <a:pt x="1413" y="158"/>
                  <a:pt x="1422" y="161"/>
                  <a:pt x="1429" y="165"/>
                </a:cubicBezTo>
                <a:cubicBezTo>
                  <a:pt x="1397" y="250"/>
                  <a:pt x="1397" y="250"/>
                  <a:pt x="1397" y="250"/>
                </a:cubicBezTo>
                <a:cubicBezTo>
                  <a:pt x="1393" y="247"/>
                  <a:pt x="1387" y="244"/>
                  <a:pt x="1379" y="242"/>
                </a:cubicBezTo>
                <a:cubicBezTo>
                  <a:pt x="1371" y="239"/>
                  <a:pt x="1362" y="238"/>
                  <a:pt x="1352" y="238"/>
                </a:cubicBezTo>
                <a:cubicBezTo>
                  <a:pt x="1330" y="238"/>
                  <a:pt x="1313" y="244"/>
                  <a:pt x="1299" y="257"/>
                </a:cubicBezTo>
                <a:cubicBezTo>
                  <a:pt x="1286" y="269"/>
                  <a:pt x="1279" y="289"/>
                  <a:pt x="1279" y="318"/>
                </a:cubicBezTo>
                <a:cubicBezTo>
                  <a:pt x="1279" y="496"/>
                  <a:pt x="1279" y="496"/>
                  <a:pt x="1279" y="496"/>
                </a:cubicBezTo>
                <a:cubicBezTo>
                  <a:pt x="1194" y="496"/>
                  <a:pt x="1194" y="496"/>
                  <a:pt x="1194" y="496"/>
                </a:cubicBezTo>
                <a:lnTo>
                  <a:pt x="1194" y="158"/>
                </a:lnTo>
                <a:close/>
                <a:moveTo>
                  <a:pt x="1620" y="503"/>
                </a:moveTo>
                <a:cubicBezTo>
                  <a:pt x="1594" y="503"/>
                  <a:pt x="1571" y="498"/>
                  <a:pt x="1549" y="489"/>
                </a:cubicBezTo>
                <a:cubicBezTo>
                  <a:pt x="1527" y="480"/>
                  <a:pt x="1508" y="467"/>
                  <a:pt x="1492" y="451"/>
                </a:cubicBezTo>
                <a:cubicBezTo>
                  <a:pt x="1476" y="435"/>
                  <a:pt x="1464" y="416"/>
                  <a:pt x="1455" y="395"/>
                </a:cubicBezTo>
                <a:cubicBezTo>
                  <a:pt x="1446" y="374"/>
                  <a:pt x="1441" y="351"/>
                  <a:pt x="1441" y="327"/>
                </a:cubicBezTo>
                <a:cubicBezTo>
                  <a:pt x="1441" y="303"/>
                  <a:pt x="1446" y="280"/>
                  <a:pt x="1455" y="258"/>
                </a:cubicBezTo>
                <a:cubicBezTo>
                  <a:pt x="1464" y="237"/>
                  <a:pt x="1476" y="218"/>
                  <a:pt x="1492" y="202"/>
                </a:cubicBezTo>
                <a:cubicBezTo>
                  <a:pt x="1508" y="187"/>
                  <a:pt x="1527" y="174"/>
                  <a:pt x="1549" y="165"/>
                </a:cubicBezTo>
                <a:cubicBezTo>
                  <a:pt x="1571" y="156"/>
                  <a:pt x="1594" y="151"/>
                  <a:pt x="1620" y="151"/>
                </a:cubicBezTo>
                <a:cubicBezTo>
                  <a:pt x="1645" y="151"/>
                  <a:pt x="1668" y="156"/>
                  <a:pt x="1690" y="165"/>
                </a:cubicBezTo>
                <a:cubicBezTo>
                  <a:pt x="1712" y="174"/>
                  <a:pt x="1731" y="187"/>
                  <a:pt x="1747" y="202"/>
                </a:cubicBezTo>
                <a:cubicBezTo>
                  <a:pt x="1763" y="218"/>
                  <a:pt x="1776" y="237"/>
                  <a:pt x="1785" y="258"/>
                </a:cubicBezTo>
                <a:cubicBezTo>
                  <a:pt x="1794" y="280"/>
                  <a:pt x="1799" y="303"/>
                  <a:pt x="1799" y="327"/>
                </a:cubicBezTo>
                <a:cubicBezTo>
                  <a:pt x="1799" y="351"/>
                  <a:pt x="1794" y="374"/>
                  <a:pt x="1785" y="395"/>
                </a:cubicBezTo>
                <a:cubicBezTo>
                  <a:pt x="1776" y="416"/>
                  <a:pt x="1763" y="435"/>
                  <a:pt x="1747" y="451"/>
                </a:cubicBezTo>
                <a:cubicBezTo>
                  <a:pt x="1731" y="467"/>
                  <a:pt x="1713" y="480"/>
                  <a:pt x="1691" y="489"/>
                </a:cubicBezTo>
                <a:cubicBezTo>
                  <a:pt x="1669" y="498"/>
                  <a:pt x="1645" y="503"/>
                  <a:pt x="1620" y="503"/>
                </a:cubicBezTo>
                <a:close/>
                <a:moveTo>
                  <a:pt x="1620" y="421"/>
                </a:moveTo>
                <a:cubicBezTo>
                  <a:pt x="1633" y="421"/>
                  <a:pt x="1645" y="418"/>
                  <a:pt x="1657" y="413"/>
                </a:cubicBezTo>
                <a:cubicBezTo>
                  <a:pt x="1668" y="408"/>
                  <a:pt x="1678" y="402"/>
                  <a:pt x="1686" y="393"/>
                </a:cubicBezTo>
                <a:cubicBezTo>
                  <a:pt x="1694" y="385"/>
                  <a:pt x="1701" y="375"/>
                  <a:pt x="1706" y="364"/>
                </a:cubicBezTo>
                <a:cubicBezTo>
                  <a:pt x="1711" y="352"/>
                  <a:pt x="1713" y="340"/>
                  <a:pt x="1713" y="326"/>
                </a:cubicBezTo>
                <a:cubicBezTo>
                  <a:pt x="1713" y="313"/>
                  <a:pt x="1711" y="301"/>
                  <a:pt x="1706" y="289"/>
                </a:cubicBezTo>
                <a:cubicBezTo>
                  <a:pt x="1701" y="278"/>
                  <a:pt x="1694" y="268"/>
                  <a:pt x="1686" y="259"/>
                </a:cubicBezTo>
                <a:cubicBezTo>
                  <a:pt x="1678" y="251"/>
                  <a:pt x="1668" y="244"/>
                  <a:pt x="1657" y="239"/>
                </a:cubicBezTo>
                <a:cubicBezTo>
                  <a:pt x="1645" y="234"/>
                  <a:pt x="1633" y="232"/>
                  <a:pt x="1620" y="232"/>
                </a:cubicBezTo>
                <a:cubicBezTo>
                  <a:pt x="1607" y="232"/>
                  <a:pt x="1595" y="234"/>
                  <a:pt x="1584" y="239"/>
                </a:cubicBezTo>
                <a:cubicBezTo>
                  <a:pt x="1573" y="244"/>
                  <a:pt x="1563" y="251"/>
                  <a:pt x="1555" y="259"/>
                </a:cubicBezTo>
                <a:cubicBezTo>
                  <a:pt x="1546" y="268"/>
                  <a:pt x="1540" y="278"/>
                  <a:pt x="1535" y="289"/>
                </a:cubicBezTo>
                <a:cubicBezTo>
                  <a:pt x="1530" y="301"/>
                  <a:pt x="1528" y="313"/>
                  <a:pt x="1528" y="326"/>
                </a:cubicBezTo>
                <a:cubicBezTo>
                  <a:pt x="1528" y="340"/>
                  <a:pt x="1530" y="352"/>
                  <a:pt x="1535" y="364"/>
                </a:cubicBezTo>
                <a:cubicBezTo>
                  <a:pt x="1540" y="375"/>
                  <a:pt x="1546" y="385"/>
                  <a:pt x="1555" y="393"/>
                </a:cubicBezTo>
                <a:cubicBezTo>
                  <a:pt x="1563" y="402"/>
                  <a:pt x="1573" y="408"/>
                  <a:pt x="1584" y="413"/>
                </a:cubicBezTo>
                <a:cubicBezTo>
                  <a:pt x="1595" y="418"/>
                  <a:pt x="1607" y="421"/>
                  <a:pt x="1620" y="421"/>
                </a:cubicBezTo>
                <a:close/>
                <a:moveTo>
                  <a:pt x="0" y="158"/>
                </a:moveTo>
                <a:cubicBezTo>
                  <a:pt x="88" y="158"/>
                  <a:pt x="88" y="158"/>
                  <a:pt x="88" y="158"/>
                </a:cubicBezTo>
                <a:cubicBezTo>
                  <a:pt x="156" y="373"/>
                  <a:pt x="156" y="373"/>
                  <a:pt x="156" y="373"/>
                </a:cubicBezTo>
                <a:cubicBezTo>
                  <a:pt x="236" y="158"/>
                  <a:pt x="236" y="158"/>
                  <a:pt x="236" y="158"/>
                </a:cubicBezTo>
                <a:cubicBezTo>
                  <a:pt x="313" y="158"/>
                  <a:pt x="313" y="158"/>
                  <a:pt x="313" y="158"/>
                </a:cubicBezTo>
                <a:cubicBezTo>
                  <a:pt x="392" y="373"/>
                  <a:pt x="392" y="373"/>
                  <a:pt x="392" y="373"/>
                </a:cubicBezTo>
                <a:cubicBezTo>
                  <a:pt x="462" y="158"/>
                  <a:pt x="462" y="158"/>
                  <a:pt x="462" y="158"/>
                </a:cubicBezTo>
                <a:cubicBezTo>
                  <a:pt x="550" y="158"/>
                  <a:pt x="550" y="158"/>
                  <a:pt x="550" y="158"/>
                </a:cubicBezTo>
                <a:cubicBezTo>
                  <a:pt x="435" y="495"/>
                  <a:pt x="435" y="495"/>
                  <a:pt x="435" y="495"/>
                </a:cubicBezTo>
                <a:cubicBezTo>
                  <a:pt x="354" y="495"/>
                  <a:pt x="354" y="495"/>
                  <a:pt x="354" y="495"/>
                </a:cubicBezTo>
                <a:cubicBezTo>
                  <a:pt x="274" y="275"/>
                  <a:pt x="274" y="275"/>
                  <a:pt x="274" y="275"/>
                </a:cubicBezTo>
                <a:cubicBezTo>
                  <a:pt x="192" y="495"/>
                  <a:pt x="192" y="495"/>
                  <a:pt x="192" y="495"/>
                </a:cubicBezTo>
                <a:cubicBezTo>
                  <a:pt x="110" y="495"/>
                  <a:pt x="110" y="495"/>
                  <a:pt x="110" y="495"/>
                </a:cubicBezTo>
                <a:lnTo>
                  <a:pt x="0" y="15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2800"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with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itle 1"/>
          <p:cNvSpPr>
            <a:spLocks noGrp="1"/>
          </p:cNvSpPr>
          <p:nvPr>
            <p:ph type="title" hasCustomPrompt="1"/>
          </p:nvPr>
        </p:nvSpPr>
        <p:spPr>
          <a:xfrm>
            <a:off x="674742" y="365760"/>
            <a:ext cx="10842021" cy="6858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1" kern="1200" dirty="0">
                <a:solidFill>
                  <a:schemeClr val="tx1"/>
                </a:solidFill>
                <a:latin typeface="Tenorite" pitchFamily="2" charset="0"/>
                <a:ea typeface="+mj-ea"/>
                <a:cs typeface="+mj-cs"/>
              </a:defRPr>
            </a:lvl1pPr>
          </a:lstStyle>
          <a:p>
            <a:r>
              <a:rPr lang="en-US"/>
              <a:t>Click to add title</a:t>
            </a:r>
            <a:endParaRPr lang="en-US"/>
          </a:p>
        </p:txBody>
      </p:sp>
      <p:sp>
        <p:nvSpPr>
          <p:cNvPr id="2" name="Text Placeholder 2"/>
          <p:cNvSpPr>
            <a:spLocks noGrp="1"/>
          </p:cNvSpPr>
          <p:nvPr>
            <p:ph type="body" idx="28" hasCustomPrompt="1"/>
          </p:nvPr>
        </p:nvSpPr>
        <p:spPr>
          <a:xfrm>
            <a:off x="674742" y="1188720"/>
            <a:ext cx="10842023" cy="36576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subhead</a:t>
            </a:r>
            <a:endParaRPr lang="en-US"/>
          </a:p>
        </p:txBody>
      </p:sp>
      <p:sp>
        <p:nvSpPr>
          <p:cNvPr id="11" name="Freeform 5"/>
          <p:cNvSpPr>
            <a:spLocks noEditPoints="1"/>
          </p:cNvSpPr>
          <p:nvPr userDrawn="1"/>
        </p:nvSpPr>
        <p:spPr bwMode="auto">
          <a:xfrm>
            <a:off x="10991097" y="6622817"/>
            <a:ext cx="468875" cy="173633"/>
          </a:xfrm>
          <a:custGeom>
            <a:avLst/>
            <a:gdLst>
              <a:gd name="T0" fmla="*/ 698 w 1799"/>
              <a:gd name="T1" fmla="*/ 158 h 664"/>
              <a:gd name="T2" fmla="*/ 610 w 1799"/>
              <a:gd name="T3" fmla="*/ 496 h 664"/>
              <a:gd name="T4" fmla="*/ 664 w 1799"/>
              <a:gd name="T5" fmla="*/ 7 h 664"/>
              <a:gd name="T6" fmla="*/ 638 w 1799"/>
              <a:gd name="T7" fmla="*/ 105 h 664"/>
              <a:gd name="T8" fmla="*/ 664 w 1799"/>
              <a:gd name="T9" fmla="*/ 7 h 664"/>
              <a:gd name="T10" fmla="*/ 907 w 1799"/>
              <a:gd name="T11" fmla="*/ 491 h 664"/>
              <a:gd name="T12" fmla="*/ 863 w 1799"/>
              <a:gd name="T13" fmla="*/ 664 h 664"/>
              <a:gd name="T14" fmla="*/ 777 w 1799"/>
              <a:gd name="T15" fmla="*/ 158 h 664"/>
              <a:gd name="T16" fmla="*/ 862 w 1799"/>
              <a:gd name="T17" fmla="*/ 205 h 664"/>
              <a:gd name="T18" fmla="*/ 969 w 1799"/>
              <a:gd name="T19" fmla="*/ 151 h 664"/>
              <a:gd name="T20" fmla="*/ 1082 w 1799"/>
              <a:gd name="T21" fmla="*/ 199 h 664"/>
              <a:gd name="T22" fmla="*/ 1131 w 1799"/>
              <a:gd name="T23" fmla="*/ 327 h 664"/>
              <a:gd name="T24" fmla="*/ 1081 w 1799"/>
              <a:gd name="T25" fmla="*/ 455 h 664"/>
              <a:gd name="T26" fmla="*/ 969 w 1799"/>
              <a:gd name="T27" fmla="*/ 503 h 664"/>
              <a:gd name="T28" fmla="*/ 988 w 1799"/>
              <a:gd name="T29" fmla="*/ 414 h 664"/>
              <a:gd name="T30" fmla="*/ 1038 w 1799"/>
              <a:gd name="T31" fmla="*/ 364 h 664"/>
              <a:gd name="T32" fmla="*/ 1038 w 1799"/>
              <a:gd name="T33" fmla="*/ 289 h 664"/>
              <a:gd name="T34" fmla="*/ 988 w 1799"/>
              <a:gd name="T35" fmla="*/ 239 h 664"/>
              <a:gd name="T36" fmla="*/ 915 w 1799"/>
              <a:gd name="T37" fmla="*/ 239 h 664"/>
              <a:gd name="T38" fmla="*/ 865 w 1799"/>
              <a:gd name="T39" fmla="*/ 289 h 664"/>
              <a:gd name="T40" fmla="*/ 865 w 1799"/>
              <a:gd name="T41" fmla="*/ 364 h 664"/>
              <a:gd name="T42" fmla="*/ 915 w 1799"/>
              <a:gd name="T43" fmla="*/ 414 h 664"/>
              <a:gd name="T44" fmla="*/ 1194 w 1799"/>
              <a:gd name="T45" fmla="*/ 158 h 664"/>
              <a:gd name="T46" fmla="*/ 1279 w 1799"/>
              <a:gd name="T47" fmla="*/ 210 h 664"/>
              <a:gd name="T48" fmla="*/ 1372 w 1799"/>
              <a:gd name="T49" fmla="*/ 152 h 664"/>
              <a:gd name="T50" fmla="*/ 1429 w 1799"/>
              <a:gd name="T51" fmla="*/ 165 h 664"/>
              <a:gd name="T52" fmla="*/ 1379 w 1799"/>
              <a:gd name="T53" fmla="*/ 242 h 664"/>
              <a:gd name="T54" fmla="*/ 1299 w 1799"/>
              <a:gd name="T55" fmla="*/ 257 h 664"/>
              <a:gd name="T56" fmla="*/ 1279 w 1799"/>
              <a:gd name="T57" fmla="*/ 496 h 664"/>
              <a:gd name="T58" fmla="*/ 1194 w 1799"/>
              <a:gd name="T59" fmla="*/ 158 h 664"/>
              <a:gd name="T60" fmla="*/ 1549 w 1799"/>
              <a:gd name="T61" fmla="*/ 489 h 664"/>
              <a:gd name="T62" fmla="*/ 1455 w 1799"/>
              <a:gd name="T63" fmla="*/ 395 h 664"/>
              <a:gd name="T64" fmla="*/ 1455 w 1799"/>
              <a:gd name="T65" fmla="*/ 258 h 664"/>
              <a:gd name="T66" fmla="*/ 1549 w 1799"/>
              <a:gd name="T67" fmla="*/ 165 h 664"/>
              <a:gd name="T68" fmla="*/ 1690 w 1799"/>
              <a:gd name="T69" fmla="*/ 165 h 664"/>
              <a:gd name="T70" fmla="*/ 1785 w 1799"/>
              <a:gd name="T71" fmla="*/ 258 h 664"/>
              <a:gd name="T72" fmla="*/ 1785 w 1799"/>
              <a:gd name="T73" fmla="*/ 395 h 664"/>
              <a:gd name="T74" fmla="*/ 1691 w 1799"/>
              <a:gd name="T75" fmla="*/ 489 h 664"/>
              <a:gd name="T76" fmla="*/ 1620 w 1799"/>
              <a:gd name="T77" fmla="*/ 421 h 664"/>
              <a:gd name="T78" fmla="*/ 1686 w 1799"/>
              <a:gd name="T79" fmla="*/ 393 h 664"/>
              <a:gd name="T80" fmla="*/ 1713 w 1799"/>
              <a:gd name="T81" fmla="*/ 326 h 664"/>
              <a:gd name="T82" fmla="*/ 1686 w 1799"/>
              <a:gd name="T83" fmla="*/ 259 h 664"/>
              <a:gd name="T84" fmla="*/ 1620 w 1799"/>
              <a:gd name="T85" fmla="*/ 232 h 664"/>
              <a:gd name="T86" fmla="*/ 1555 w 1799"/>
              <a:gd name="T87" fmla="*/ 259 h 664"/>
              <a:gd name="T88" fmla="*/ 1528 w 1799"/>
              <a:gd name="T89" fmla="*/ 326 h 664"/>
              <a:gd name="T90" fmla="*/ 1555 w 1799"/>
              <a:gd name="T91" fmla="*/ 393 h 664"/>
              <a:gd name="T92" fmla="*/ 1620 w 1799"/>
              <a:gd name="T93" fmla="*/ 421 h 664"/>
              <a:gd name="T94" fmla="*/ 88 w 1799"/>
              <a:gd name="T95" fmla="*/ 158 h 664"/>
              <a:gd name="T96" fmla="*/ 236 w 1799"/>
              <a:gd name="T97" fmla="*/ 158 h 664"/>
              <a:gd name="T98" fmla="*/ 392 w 1799"/>
              <a:gd name="T99" fmla="*/ 373 h 664"/>
              <a:gd name="T100" fmla="*/ 550 w 1799"/>
              <a:gd name="T101" fmla="*/ 158 h 664"/>
              <a:gd name="T102" fmla="*/ 354 w 1799"/>
              <a:gd name="T103" fmla="*/ 495 h 664"/>
              <a:gd name="T104" fmla="*/ 192 w 1799"/>
              <a:gd name="T105" fmla="*/ 495 h 664"/>
              <a:gd name="T106" fmla="*/ 0 w 1799"/>
              <a:gd name="T107" fmla="*/ 158 h 6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799" h="664">
                <a:moveTo>
                  <a:pt x="610" y="158"/>
                </a:moveTo>
                <a:cubicBezTo>
                  <a:pt x="698" y="158"/>
                  <a:pt x="698" y="158"/>
                  <a:pt x="698" y="158"/>
                </a:cubicBezTo>
                <a:cubicBezTo>
                  <a:pt x="698" y="496"/>
                  <a:pt x="698" y="496"/>
                  <a:pt x="698" y="496"/>
                </a:cubicBezTo>
                <a:cubicBezTo>
                  <a:pt x="610" y="496"/>
                  <a:pt x="610" y="496"/>
                  <a:pt x="610" y="496"/>
                </a:cubicBezTo>
                <a:lnTo>
                  <a:pt x="610" y="158"/>
                </a:lnTo>
                <a:close/>
                <a:moveTo>
                  <a:pt x="664" y="7"/>
                </a:moveTo>
                <a:cubicBezTo>
                  <a:pt x="637" y="0"/>
                  <a:pt x="609" y="16"/>
                  <a:pt x="602" y="43"/>
                </a:cubicBezTo>
                <a:cubicBezTo>
                  <a:pt x="595" y="70"/>
                  <a:pt x="611" y="98"/>
                  <a:pt x="638" y="105"/>
                </a:cubicBezTo>
                <a:cubicBezTo>
                  <a:pt x="665" y="112"/>
                  <a:pt x="693" y="96"/>
                  <a:pt x="700" y="69"/>
                </a:cubicBezTo>
                <a:cubicBezTo>
                  <a:pt x="707" y="42"/>
                  <a:pt x="691" y="14"/>
                  <a:pt x="664" y="7"/>
                </a:cubicBezTo>
                <a:close/>
                <a:moveTo>
                  <a:pt x="969" y="503"/>
                </a:moveTo>
                <a:cubicBezTo>
                  <a:pt x="946" y="503"/>
                  <a:pt x="926" y="499"/>
                  <a:pt x="907" y="491"/>
                </a:cubicBezTo>
                <a:cubicBezTo>
                  <a:pt x="889" y="482"/>
                  <a:pt x="874" y="470"/>
                  <a:pt x="863" y="455"/>
                </a:cubicBezTo>
                <a:cubicBezTo>
                  <a:pt x="863" y="664"/>
                  <a:pt x="863" y="664"/>
                  <a:pt x="863" y="664"/>
                </a:cubicBezTo>
                <a:cubicBezTo>
                  <a:pt x="777" y="664"/>
                  <a:pt x="777" y="664"/>
                  <a:pt x="777" y="664"/>
                </a:cubicBezTo>
                <a:cubicBezTo>
                  <a:pt x="777" y="158"/>
                  <a:pt x="777" y="158"/>
                  <a:pt x="777" y="158"/>
                </a:cubicBezTo>
                <a:cubicBezTo>
                  <a:pt x="862" y="158"/>
                  <a:pt x="862" y="158"/>
                  <a:pt x="862" y="158"/>
                </a:cubicBezTo>
                <a:cubicBezTo>
                  <a:pt x="862" y="205"/>
                  <a:pt x="862" y="205"/>
                  <a:pt x="862" y="205"/>
                </a:cubicBezTo>
                <a:cubicBezTo>
                  <a:pt x="874" y="188"/>
                  <a:pt x="888" y="175"/>
                  <a:pt x="907" y="166"/>
                </a:cubicBezTo>
                <a:cubicBezTo>
                  <a:pt x="925" y="156"/>
                  <a:pt x="946" y="151"/>
                  <a:pt x="969" y="151"/>
                </a:cubicBezTo>
                <a:cubicBezTo>
                  <a:pt x="990" y="151"/>
                  <a:pt x="1010" y="155"/>
                  <a:pt x="1030" y="163"/>
                </a:cubicBezTo>
                <a:cubicBezTo>
                  <a:pt x="1050" y="172"/>
                  <a:pt x="1067" y="183"/>
                  <a:pt x="1082" y="199"/>
                </a:cubicBezTo>
                <a:cubicBezTo>
                  <a:pt x="1097" y="214"/>
                  <a:pt x="1109" y="233"/>
                  <a:pt x="1118" y="254"/>
                </a:cubicBezTo>
                <a:cubicBezTo>
                  <a:pt x="1127" y="276"/>
                  <a:pt x="1131" y="300"/>
                  <a:pt x="1131" y="327"/>
                </a:cubicBezTo>
                <a:cubicBezTo>
                  <a:pt x="1131" y="354"/>
                  <a:pt x="1127" y="378"/>
                  <a:pt x="1118" y="400"/>
                </a:cubicBezTo>
                <a:cubicBezTo>
                  <a:pt x="1108" y="421"/>
                  <a:pt x="1096" y="440"/>
                  <a:pt x="1081" y="455"/>
                </a:cubicBezTo>
                <a:cubicBezTo>
                  <a:pt x="1066" y="471"/>
                  <a:pt x="1049" y="482"/>
                  <a:pt x="1030" y="491"/>
                </a:cubicBezTo>
                <a:cubicBezTo>
                  <a:pt x="1010" y="499"/>
                  <a:pt x="990" y="503"/>
                  <a:pt x="969" y="503"/>
                </a:cubicBezTo>
                <a:close/>
                <a:moveTo>
                  <a:pt x="952" y="421"/>
                </a:moveTo>
                <a:cubicBezTo>
                  <a:pt x="965" y="421"/>
                  <a:pt x="977" y="419"/>
                  <a:pt x="988" y="414"/>
                </a:cubicBezTo>
                <a:cubicBezTo>
                  <a:pt x="999" y="409"/>
                  <a:pt x="1009" y="402"/>
                  <a:pt x="1018" y="394"/>
                </a:cubicBezTo>
                <a:cubicBezTo>
                  <a:pt x="1026" y="385"/>
                  <a:pt x="1033" y="375"/>
                  <a:pt x="1038" y="364"/>
                </a:cubicBezTo>
                <a:cubicBezTo>
                  <a:pt x="1043" y="352"/>
                  <a:pt x="1045" y="340"/>
                  <a:pt x="1045" y="326"/>
                </a:cubicBezTo>
                <a:cubicBezTo>
                  <a:pt x="1045" y="313"/>
                  <a:pt x="1043" y="301"/>
                  <a:pt x="1038" y="289"/>
                </a:cubicBezTo>
                <a:cubicBezTo>
                  <a:pt x="1033" y="278"/>
                  <a:pt x="1026" y="268"/>
                  <a:pt x="1018" y="259"/>
                </a:cubicBezTo>
                <a:cubicBezTo>
                  <a:pt x="1009" y="251"/>
                  <a:pt x="999" y="244"/>
                  <a:pt x="988" y="239"/>
                </a:cubicBezTo>
                <a:cubicBezTo>
                  <a:pt x="977" y="234"/>
                  <a:pt x="965" y="231"/>
                  <a:pt x="952" y="231"/>
                </a:cubicBezTo>
                <a:cubicBezTo>
                  <a:pt x="938" y="231"/>
                  <a:pt x="926" y="234"/>
                  <a:pt x="915" y="239"/>
                </a:cubicBezTo>
                <a:cubicBezTo>
                  <a:pt x="903" y="244"/>
                  <a:pt x="893" y="251"/>
                  <a:pt x="885" y="259"/>
                </a:cubicBezTo>
                <a:cubicBezTo>
                  <a:pt x="877" y="268"/>
                  <a:pt x="870" y="278"/>
                  <a:pt x="865" y="289"/>
                </a:cubicBezTo>
                <a:cubicBezTo>
                  <a:pt x="860" y="301"/>
                  <a:pt x="858" y="313"/>
                  <a:pt x="858" y="326"/>
                </a:cubicBezTo>
                <a:cubicBezTo>
                  <a:pt x="858" y="340"/>
                  <a:pt x="860" y="352"/>
                  <a:pt x="865" y="364"/>
                </a:cubicBezTo>
                <a:cubicBezTo>
                  <a:pt x="870" y="375"/>
                  <a:pt x="877" y="385"/>
                  <a:pt x="885" y="394"/>
                </a:cubicBezTo>
                <a:cubicBezTo>
                  <a:pt x="893" y="402"/>
                  <a:pt x="903" y="409"/>
                  <a:pt x="915" y="414"/>
                </a:cubicBezTo>
                <a:cubicBezTo>
                  <a:pt x="926" y="419"/>
                  <a:pt x="938" y="421"/>
                  <a:pt x="952" y="421"/>
                </a:cubicBezTo>
                <a:close/>
                <a:moveTo>
                  <a:pt x="1194" y="158"/>
                </a:moveTo>
                <a:cubicBezTo>
                  <a:pt x="1279" y="158"/>
                  <a:pt x="1279" y="158"/>
                  <a:pt x="1279" y="158"/>
                </a:cubicBezTo>
                <a:cubicBezTo>
                  <a:pt x="1279" y="210"/>
                  <a:pt x="1279" y="210"/>
                  <a:pt x="1279" y="210"/>
                </a:cubicBezTo>
                <a:cubicBezTo>
                  <a:pt x="1287" y="190"/>
                  <a:pt x="1299" y="175"/>
                  <a:pt x="1315" y="166"/>
                </a:cubicBezTo>
                <a:cubicBezTo>
                  <a:pt x="1331" y="157"/>
                  <a:pt x="1350" y="152"/>
                  <a:pt x="1372" y="152"/>
                </a:cubicBezTo>
                <a:cubicBezTo>
                  <a:pt x="1383" y="152"/>
                  <a:pt x="1394" y="153"/>
                  <a:pt x="1403" y="156"/>
                </a:cubicBezTo>
                <a:cubicBezTo>
                  <a:pt x="1413" y="158"/>
                  <a:pt x="1422" y="161"/>
                  <a:pt x="1429" y="165"/>
                </a:cubicBezTo>
                <a:cubicBezTo>
                  <a:pt x="1397" y="250"/>
                  <a:pt x="1397" y="250"/>
                  <a:pt x="1397" y="250"/>
                </a:cubicBezTo>
                <a:cubicBezTo>
                  <a:pt x="1393" y="247"/>
                  <a:pt x="1387" y="244"/>
                  <a:pt x="1379" y="242"/>
                </a:cubicBezTo>
                <a:cubicBezTo>
                  <a:pt x="1371" y="239"/>
                  <a:pt x="1362" y="238"/>
                  <a:pt x="1352" y="238"/>
                </a:cubicBezTo>
                <a:cubicBezTo>
                  <a:pt x="1330" y="238"/>
                  <a:pt x="1313" y="244"/>
                  <a:pt x="1299" y="257"/>
                </a:cubicBezTo>
                <a:cubicBezTo>
                  <a:pt x="1286" y="269"/>
                  <a:pt x="1279" y="289"/>
                  <a:pt x="1279" y="318"/>
                </a:cubicBezTo>
                <a:cubicBezTo>
                  <a:pt x="1279" y="496"/>
                  <a:pt x="1279" y="496"/>
                  <a:pt x="1279" y="496"/>
                </a:cubicBezTo>
                <a:cubicBezTo>
                  <a:pt x="1194" y="496"/>
                  <a:pt x="1194" y="496"/>
                  <a:pt x="1194" y="496"/>
                </a:cubicBezTo>
                <a:lnTo>
                  <a:pt x="1194" y="158"/>
                </a:lnTo>
                <a:close/>
                <a:moveTo>
                  <a:pt x="1620" y="503"/>
                </a:moveTo>
                <a:cubicBezTo>
                  <a:pt x="1594" y="503"/>
                  <a:pt x="1571" y="498"/>
                  <a:pt x="1549" y="489"/>
                </a:cubicBezTo>
                <a:cubicBezTo>
                  <a:pt x="1527" y="480"/>
                  <a:pt x="1508" y="467"/>
                  <a:pt x="1492" y="451"/>
                </a:cubicBezTo>
                <a:cubicBezTo>
                  <a:pt x="1476" y="435"/>
                  <a:pt x="1464" y="416"/>
                  <a:pt x="1455" y="395"/>
                </a:cubicBezTo>
                <a:cubicBezTo>
                  <a:pt x="1446" y="374"/>
                  <a:pt x="1441" y="351"/>
                  <a:pt x="1441" y="327"/>
                </a:cubicBezTo>
                <a:cubicBezTo>
                  <a:pt x="1441" y="303"/>
                  <a:pt x="1446" y="280"/>
                  <a:pt x="1455" y="258"/>
                </a:cubicBezTo>
                <a:cubicBezTo>
                  <a:pt x="1464" y="237"/>
                  <a:pt x="1476" y="218"/>
                  <a:pt x="1492" y="202"/>
                </a:cubicBezTo>
                <a:cubicBezTo>
                  <a:pt x="1508" y="187"/>
                  <a:pt x="1527" y="174"/>
                  <a:pt x="1549" y="165"/>
                </a:cubicBezTo>
                <a:cubicBezTo>
                  <a:pt x="1571" y="156"/>
                  <a:pt x="1594" y="151"/>
                  <a:pt x="1620" y="151"/>
                </a:cubicBezTo>
                <a:cubicBezTo>
                  <a:pt x="1645" y="151"/>
                  <a:pt x="1668" y="156"/>
                  <a:pt x="1690" y="165"/>
                </a:cubicBezTo>
                <a:cubicBezTo>
                  <a:pt x="1712" y="174"/>
                  <a:pt x="1731" y="187"/>
                  <a:pt x="1747" y="202"/>
                </a:cubicBezTo>
                <a:cubicBezTo>
                  <a:pt x="1763" y="218"/>
                  <a:pt x="1776" y="237"/>
                  <a:pt x="1785" y="258"/>
                </a:cubicBezTo>
                <a:cubicBezTo>
                  <a:pt x="1794" y="280"/>
                  <a:pt x="1799" y="303"/>
                  <a:pt x="1799" y="327"/>
                </a:cubicBezTo>
                <a:cubicBezTo>
                  <a:pt x="1799" y="351"/>
                  <a:pt x="1794" y="374"/>
                  <a:pt x="1785" y="395"/>
                </a:cubicBezTo>
                <a:cubicBezTo>
                  <a:pt x="1776" y="416"/>
                  <a:pt x="1763" y="435"/>
                  <a:pt x="1747" y="451"/>
                </a:cubicBezTo>
                <a:cubicBezTo>
                  <a:pt x="1731" y="467"/>
                  <a:pt x="1713" y="480"/>
                  <a:pt x="1691" y="489"/>
                </a:cubicBezTo>
                <a:cubicBezTo>
                  <a:pt x="1669" y="498"/>
                  <a:pt x="1645" y="503"/>
                  <a:pt x="1620" y="503"/>
                </a:cubicBezTo>
                <a:close/>
                <a:moveTo>
                  <a:pt x="1620" y="421"/>
                </a:moveTo>
                <a:cubicBezTo>
                  <a:pt x="1633" y="421"/>
                  <a:pt x="1645" y="418"/>
                  <a:pt x="1657" y="413"/>
                </a:cubicBezTo>
                <a:cubicBezTo>
                  <a:pt x="1668" y="408"/>
                  <a:pt x="1678" y="402"/>
                  <a:pt x="1686" y="393"/>
                </a:cubicBezTo>
                <a:cubicBezTo>
                  <a:pt x="1694" y="385"/>
                  <a:pt x="1701" y="375"/>
                  <a:pt x="1706" y="364"/>
                </a:cubicBezTo>
                <a:cubicBezTo>
                  <a:pt x="1711" y="352"/>
                  <a:pt x="1713" y="340"/>
                  <a:pt x="1713" y="326"/>
                </a:cubicBezTo>
                <a:cubicBezTo>
                  <a:pt x="1713" y="313"/>
                  <a:pt x="1711" y="301"/>
                  <a:pt x="1706" y="289"/>
                </a:cubicBezTo>
                <a:cubicBezTo>
                  <a:pt x="1701" y="278"/>
                  <a:pt x="1694" y="268"/>
                  <a:pt x="1686" y="259"/>
                </a:cubicBezTo>
                <a:cubicBezTo>
                  <a:pt x="1678" y="251"/>
                  <a:pt x="1668" y="244"/>
                  <a:pt x="1657" y="239"/>
                </a:cubicBezTo>
                <a:cubicBezTo>
                  <a:pt x="1645" y="234"/>
                  <a:pt x="1633" y="232"/>
                  <a:pt x="1620" y="232"/>
                </a:cubicBezTo>
                <a:cubicBezTo>
                  <a:pt x="1607" y="232"/>
                  <a:pt x="1595" y="234"/>
                  <a:pt x="1584" y="239"/>
                </a:cubicBezTo>
                <a:cubicBezTo>
                  <a:pt x="1573" y="244"/>
                  <a:pt x="1563" y="251"/>
                  <a:pt x="1555" y="259"/>
                </a:cubicBezTo>
                <a:cubicBezTo>
                  <a:pt x="1546" y="268"/>
                  <a:pt x="1540" y="278"/>
                  <a:pt x="1535" y="289"/>
                </a:cubicBezTo>
                <a:cubicBezTo>
                  <a:pt x="1530" y="301"/>
                  <a:pt x="1528" y="313"/>
                  <a:pt x="1528" y="326"/>
                </a:cubicBezTo>
                <a:cubicBezTo>
                  <a:pt x="1528" y="340"/>
                  <a:pt x="1530" y="352"/>
                  <a:pt x="1535" y="364"/>
                </a:cubicBezTo>
                <a:cubicBezTo>
                  <a:pt x="1540" y="375"/>
                  <a:pt x="1546" y="385"/>
                  <a:pt x="1555" y="393"/>
                </a:cubicBezTo>
                <a:cubicBezTo>
                  <a:pt x="1563" y="402"/>
                  <a:pt x="1573" y="408"/>
                  <a:pt x="1584" y="413"/>
                </a:cubicBezTo>
                <a:cubicBezTo>
                  <a:pt x="1595" y="418"/>
                  <a:pt x="1607" y="421"/>
                  <a:pt x="1620" y="421"/>
                </a:cubicBezTo>
                <a:close/>
                <a:moveTo>
                  <a:pt x="0" y="158"/>
                </a:moveTo>
                <a:cubicBezTo>
                  <a:pt x="88" y="158"/>
                  <a:pt x="88" y="158"/>
                  <a:pt x="88" y="158"/>
                </a:cubicBezTo>
                <a:cubicBezTo>
                  <a:pt x="156" y="373"/>
                  <a:pt x="156" y="373"/>
                  <a:pt x="156" y="373"/>
                </a:cubicBezTo>
                <a:cubicBezTo>
                  <a:pt x="236" y="158"/>
                  <a:pt x="236" y="158"/>
                  <a:pt x="236" y="158"/>
                </a:cubicBezTo>
                <a:cubicBezTo>
                  <a:pt x="313" y="158"/>
                  <a:pt x="313" y="158"/>
                  <a:pt x="313" y="158"/>
                </a:cubicBezTo>
                <a:cubicBezTo>
                  <a:pt x="392" y="373"/>
                  <a:pt x="392" y="373"/>
                  <a:pt x="392" y="373"/>
                </a:cubicBezTo>
                <a:cubicBezTo>
                  <a:pt x="462" y="158"/>
                  <a:pt x="462" y="158"/>
                  <a:pt x="462" y="158"/>
                </a:cubicBezTo>
                <a:cubicBezTo>
                  <a:pt x="550" y="158"/>
                  <a:pt x="550" y="158"/>
                  <a:pt x="550" y="158"/>
                </a:cubicBezTo>
                <a:cubicBezTo>
                  <a:pt x="435" y="495"/>
                  <a:pt x="435" y="495"/>
                  <a:pt x="435" y="495"/>
                </a:cubicBezTo>
                <a:cubicBezTo>
                  <a:pt x="354" y="495"/>
                  <a:pt x="354" y="495"/>
                  <a:pt x="354" y="495"/>
                </a:cubicBezTo>
                <a:cubicBezTo>
                  <a:pt x="274" y="275"/>
                  <a:pt x="274" y="275"/>
                  <a:pt x="274" y="275"/>
                </a:cubicBezTo>
                <a:cubicBezTo>
                  <a:pt x="192" y="495"/>
                  <a:pt x="192" y="495"/>
                  <a:pt x="192" y="495"/>
                </a:cubicBezTo>
                <a:cubicBezTo>
                  <a:pt x="110" y="495"/>
                  <a:pt x="110" y="495"/>
                  <a:pt x="110" y="495"/>
                </a:cubicBezTo>
                <a:lnTo>
                  <a:pt x="0" y="15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noAutofit/>
          </a:bodyPr>
          <a:lstStyle/>
          <a:p>
            <a:endParaRPr lang="en-US" sz="2000" b="0"/>
          </a:p>
        </p:txBody>
      </p:sp>
      <p:sp>
        <p:nvSpPr>
          <p:cNvPr id="12" name="Número de diapositiva"/>
          <p:cNvSpPr txBox="1"/>
          <p:nvPr userDrawn="1"/>
        </p:nvSpPr>
        <p:spPr>
          <a:xfrm>
            <a:off x="11606407" y="6653348"/>
            <a:ext cx="548640" cy="91440"/>
          </a:xfrm>
          <a:prstGeom prst="rect">
            <a:avLst/>
          </a:prstGeom>
        </p:spPr>
        <p:txBody>
          <a:bodyPr anchor="ctr">
            <a:no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7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enorite" pitchFamily="2" charset="0"/>
                <a:ea typeface="+mn-ea"/>
                <a:cs typeface="+mn-cs"/>
                <a:sym typeface="Tenorite Regular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9pPr>
          </a:lstStyle>
          <a:p>
            <a:fld id="{86CB4B4D-7CA3-9044-876B-883B54F8677D}" type="slidenum">
              <a:rPr lang="en-US" sz="900" smtClean="0">
                <a:latin typeface="Arial" panose="020B0604020202090204" pitchFamily="34" charset="0"/>
                <a:cs typeface="Arial" panose="020B0604020202090204" pitchFamily="34" charset="0"/>
              </a:rPr>
            </a:fld>
            <a:endParaRPr lang="en-US" sz="900"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_and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4742" y="365125"/>
            <a:ext cx="10842023" cy="685800"/>
          </a:xfr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1" kern="1200" dirty="0">
                <a:solidFill>
                  <a:schemeClr val="tx1"/>
                </a:solidFill>
                <a:latin typeface="Tenorite" pitchFamily="2" charset="0"/>
                <a:ea typeface="+mj-ea"/>
                <a:cs typeface="+mj-cs"/>
              </a:defRPr>
            </a:lvl1pPr>
          </a:lstStyle>
          <a:p>
            <a:r>
              <a:rPr lang="en-US"/>
              <a:t>Click to add title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74742" y="1342103"/>
            <a:ext cx="10842023" cy="483486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add description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Número de diapositiva"/>
          <p:cNvSpPr txBox="1"/>
          <p:nvPr userDrawn="1"/>
        </p:nvSpPr>
        <p:spPr>
          <a:xfrm>
            <a:off x="11516763" y="6509915"/>
            <a:ext cx="548640" cy="91440"/>
          </a:xfrm>
          <a:prstGeom prst="rect">
            <a:avLst/>
          </a:prstGeom>
        </p:spPr>
        <p:txBody>
          <a:bodyPr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7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enorite" pitchFamily="2" charset="0"/>
                <a:ea typeface="+mn-ea"/>
                <a:cs typeface="+mn-cs"/>
                <a:sym typeface="Tenorite Regular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9pPr>
          </a:lstStyle>
          <a:p>
            <a:fld id="{86CB4B4D-7CA3-9044-876B-883B54F8677D}" type="slidenum">
              <a:rPr lang="en-US" sz="800" smtClean="0"/>
            </a:fld>
            <a:endParaRPr lang="en-US" sz="800"/>
          </a:p>
        </p:txBody>
      </p:sp>
      <p:sp>
        <p:nvSpPr>
          <p:cNvPr id="7" name="Freeform 5"/>
          <p:cNvSpPr>
            <a:spLocks noEditPoints="1"/>
          </p:cNvSpPr>
          <p:nvPr userDrawn="1"/>
        </p:nvSpPr>
        <p:spPr bwMode="auto">
          <a:xfrm>
            <a:off x="10784911" y="6479384"/>
            <a:ext cx="468875" cy="173633"/>
          </a:xfrm>
          <a:custGeom>
            <a:avLst/>
            <a:gdLst>
              <a:gd name="T0" fmla="*/ 698 w 1799"/>
              <a:gd name="T1" fmla="*/ 158 h 664"/>
              <a:gd name="T2" fmla="*/ 610 w 1799"/>
              <a:gd name="T3" fmla="*/ 496 h 664"/>
              <a:gd name="T4" fmla="*/ 664 w 1799"/>
              <a:gd name="T5" fmla="*/ 7 h 664"/>
              <a:gd name="T6" fmla="*/ 638 w 1799"/>
              <a:gd name="T7" fmla="*/ 105 h 664"/>
              <a:gd name="T8" fmla="*/ 664 w 1799"/>
              <a:gd name="T9" fmla="*/ 7 h 664"/>
              <a:gd name="T10" fmla="*/ 907 w 1799"/>
              <a:gd name="T11" fmla="*/ 491 h 664"/>
              <a:gd name="T12" fmla="*/ 863 w 1799"/>
              <a:gd name="T13" fmla="*/ 664 h 664"/>
              <a:gd name="T14" fmla="*/ 777 w 1799"/>
              <a:gd name="T15" fmla="*/ 158 h 664"/>
              <a:gd name="T16" fmla="*/ 862 w 1799"/>
              <a:gd name="T17" fmla="*/ 205 h 664"/>
              <a:gd name="T18" fmla="*/ 969 w 1799"/>
              <a:gd name="T19" fmla="*/ 151 h 664"/>
              <a:gd name="T20" fmla="*/ 1082 w 1799"/>
              <a:gd name="T21" fmla="*/ 199 h 664"/>
              <a:gd name="T22" fmla="*/ 1131 w 1799"/>
              <a:gd name="T23" fmla="*/ 327 h 664"/>
              <a:gd name="T24" fmla="*/ 1081 w 1799"/>
              <a:gd name="T25" fmla="*/ 455 h 664"/>
              <a:gd name="T26" fmla="*/ 969 w 1799"/>
              <a:gd name="T27" fmla="*/ 503 h 664"/>
              <a:gd name="T28" fmla="*/ 988 w 1799"/>
              <a:gd name="T29" fmla="*/ 414 h 664"/>
              <a:gd name="T30" fmla="*/ 1038 w 1799"/>
              <a:gd name="T31" fmla="*/ 364 h 664"/>
              <a:gd name="T32" fmla="*/ 1038 w 1799"/>
              <a:gd name="T33" fmla="*/ 289 h 664"/>
              <a:gd name="T34" fmla="*/ 988 w 1799"/>
              <a:gd name="T35" fmla="*/ 239 h 664"/>
              <a:gd name="T36" fmla="*/ 915 w 1799"/>
              <a:gd name="T37" fmla="*/ 239 h 664"/>
              <a:gd name="T38" fmla="*/ 865 w 1799"/>
              <a:gd name="T39" fmla="*/ 289 h 664"/>
              <a:gd name="T40" fmla="*/ 865 w 1799"/>
              <a:gd name="T41" fmla="*/ 364 h 664"/>
              <a:gd name="T42" fmla="*/ 915 w 1799"/>
              <a:gd name="T43" fmla="*/ 414 h 664"/>
              <a:gd name="T44" fmla="*/ 1194 w 1799"/>
              <a:gd name="T45" fmla="*/ 158 h 664"/>
              <a:gd name="T46" fmla="*/ 1279 w 1799"/>
              <a:gd name="T47" fmla="*/ 210 h 664"/>
              <a:gd name="T48" fmla="*/ 1372 w 1799"/>
              <a:gd name="T49" fmla="*/ 152 h 664"/>
              <a:gd name="T50" fmla="*/ 1429 w 1799"/>
              <a:gd name="T51" fmla="*/ 165 h 664"/>
              <a:gd name="T52" fmla="*/ 1379 w 1799"/>
              <a:gd name="T53" fmla="*/ 242 h 664"/>
              <a:gd name="T54" fmla="*/ 1299 w 1799"/>
              <a:gd name="T55" fmla="*/ 257 h 664"/>
              <a:gd name="T56" fmla="*/ 1279 w 1799"/>
              <a:gd name="T57" fmla="*/ 496 h 664"/>
              <a:gd name="T58" fmla="*/ 1194 w 1799"/>
              <a:gd name="T59" fmla="*/ 158 h 664"/>
              <a:gd name="T60" fmla="*/ 1549 w 1799"/>
              <a:gd name="T61" fmla="*/ 489 h 664"/>
              <a:gd name="T62" fmla="*/ 1455 w 1799"/>
              <a:gd name="T63" fmla="*/ 395 h 664"/>
              <a:gd name="T64" fmla="*/ 1455 w 1799"/>
              <a:gd name="T65" fmla="*/ 258 h 664"/>
              <a:gd name="T66" fmla="*/ 1549 w 1799"/>
              <a:gd name="T67" fmla="*/ 165 h 664"/>
              <a:gd name="T68" fmla="*/ 1690 w 1799"/>
              <a:gd name="T69" fmla="*/ 165 h 664"/>
              <a:gd name="T70" fmla="*/ 1785 w 1799"/>
              <a:gd name="T71" fmla="*/ 258 h 664"/>
              <a:gd name="T72" fmla="*/ 1785 w 1799"/>
              <a:gd name="T73" fmla="*/ 395 h 664"/>
              <a:gd name="T74" fmla="*/ 1691 w 1799"/>
              <a:gd name="T75" fmla="*/ 489 h 664"/>
              <a:gd name="T76" fmla="*/ 1620 w 1799"/>
              <a:gd name="T77" fmla="*/ 421 h 664"/>
              <a:gd name="T78" fmla="*/ 1686 w 1799"/>
              <a:gd name="T79" fmla="*/ 393 h 664"/>
              <a:gd name="T80" fmla="*/ 1713 w 1799"/>
              <a:gd name="T81" fmla="*/ 326 h 664"/>
              <a:gd name="T82" fmla="*/ 1686 w 1799"/>
              <a:gd name="T83" fmla="*/ 259 h 664"/>
              <a:gd name="T84" fmla="*/ 1620 w 1799"/>
              <a:gd name="T85" fmla="*/ 232 h 664"/>
              <a:gd name="T86" fmla="*/ 1555 w 1799"/>
              <a:gd name="T87" fmla="*/ 259 h 664"/>
              <a:gd name="T88" fmla="*/ 1528 w 1799"/>
              <a:gd name="T89" fmla="*/ 326 h 664"/>
              <a:gd name="T90" fmla="*/ 1555 w 1799"/>
              <a:gd name="T91" fmla="*/ 393 h 664"/>
              <a:gd name="T92" fmla="*/ 1620 w 1799"/>
              <a:gd name="T93" fmla="*/ 421 h 664"/>
              <a:gd name="T94" fmla="*/ 88 w 1799"/>
              <a:gd name="T95" fmla="*/ 158 h 664"/>
              <a:gd name="T96" fmla="*/ 236 w 1799"/>
              <a:gd name="T97" fmla="*/ 158 h 664"/>
              <a:gd name="T98" fmla="*/ 392 w 1799"/>
              <a:gd name="T99" fmla="*/ 373 h 664"/>
              <a:gd name="T100" fmla="*/ 550 w 1799"/>
              <a:gd name="T101" fmla="*/ 158 h 664"/>
              <a:gd name="T102" fmla="*/ 354 w 1799"/>
              <a:gd name="T103" fmla="*/ 495 h 664"/>
              <a:gd name="T104" fmla="*/ 192 w 1799"/>
              <a:gd name="T105" fmla="*/ 495 h 664"/>
              <a:gd name="T106" fmla="*/ 0 w 1799"/>
              <a:gd name="T107" fmla="*/ 158 h 6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799" h="664">
                <a:moveTo>
                  <a:pt x="610" y="158"/>
                </a:moveTo>
                <a:cubicBezTo>
                  <a:pt x="698" y="158"/>
                  <a:pt x="698" y="158"/>
                  <a:pt x="698" y="158"/>
                </a:cubicBezTo>
                <a:cubicBezTo>
                  <a:pt x="698" y="496"/>
                  <a:pt x="698" y="496"/>
                  <a:pt x="698" y="496"/>
                </a:cubicBezTo>
                <a:cubicBezTo>
                  <a:pt x="610" y="496"/>
                  <a:pt x="610" y="496"/>
                  <a:pt x="610" y="496"/>
                </a:cubicBezTo>
                <a:lnTo>
                  <a:pt x="610" y="158"/>
                </a:lnTo>
                <a:close/>
                <a:moveTo>
                  <a:pt x="664" y="7"/>
                </a:moveTo>
                <a:cubicBezTo>
                  <a:pt x="637" y="0"/>
                  <a:pt x="609" y="16"/>
                  <a:pt x="602" y="43"/>
                </a:cubicBezTo>
                <a:cubicBezTo>
                  <a:pt x="595" y="70"/>
                  <a:pt x="611" y="98"/>
                  <a:pt x="638" y="105"/>
                </a:cubicBezTo>
                <a:cubicBezTo>
                  <a:pt x="665" y="112"/>
                  <a:pt x="693" y="96"/>
                  <a:pt x="700" y="69"/>
                </a:cubicBezTo>
                <a:cubicBezTo>
                  <a:pt x="707" y="42"/>
                  <a:pt x="691" y="14"/>
                  <a:pt x="664" y="7"/>
                </a:cubicBezTo>
                <a:close/>
                <a:moveTo>
                  <a:pt x="969" y="503"/>
                </a:moveTo>
                <a:cubicBezTo>
                  <a:pt x="946" y="503"/>
                  <a:pt x="926" y="499"/>
                  <a:pt x="907" y="491"/>
                </a:cubicBezTo>
                <a:cubicBezTo>
                  <a:pt x="889" y="482"/>
                  <a:pt x="874" y="470"/>
                  <a:pt x="863" y="455"/>
                </a:cubicBezTo>
                <a:cubicBezTo>
                  <a:pt x="863" y="664"/>
                  <a:pt x="863" y="664"/>
                  <a:pt x="863" y="664"/>
                </a:cubicBezTo>
                <a:cubicBezTo>
                  <a:pt x="777" y="664"/>
                  <a:pt x="777" y="664"/>
                  <a:pt x="777" y="664"/>
                </a:cubicBezTo>
                <a:cubicBezTo>
                  <a:pt x="777" y="158"/>
                  <a:pt x="777" y="158"/>
                  <a:pt x="777" y="158"/>
                </a:cubicBezTo>
                <a:cubicBezTo>
                  <a:pt x="862" y="158"/>
                  <a:pt x="862" y="158"/>
                  <a:pt x="862" y="158"/>
                </a:cubicBezTo>
                <a:cubicBezTo>
                  <a:pt x="862" y="205"/>
                  <a:pt x="862" y="205"/>
                  <a:pt x="862" y="205"/>
                </a:cubicBezTo>
                <a:cubicBezTo>
                  <a:pt x="874" y="188"/>
                  <a:pt x="888" y="175"/>
                  <a:pt x="907" y="166"/>
                </a:cubicBezTo>
                <a:cubicBezTo>
                  <a:pt x="925" y="156"/>
                  <a:pt x="946" y="151"/>
                  <a:pt x="969" y="151"/>
                </a:cubicBezTo>
                <a:cubicBezTo>
                  <a:pt x="990" y="151"/>
                  <a:pt x="1010" y="155"/>
                  <a:pt x="1030" y="163"/>
                </a:cubicBezTo>
                <a:cubicBezTo>
                  <a:pt x="1050" y="172"/>
                  <a:pt x="1067" y="183"/>
                  <a:pt x="1082" y="199"/>
                </a:cubicBezTo>
                <a:cubicBezTo>
                  <a:pt x="1097" y="214"/>
                  <a:pt x="1109" y="233"/>
                  <a:pt x="1118" y="254"/>
                </a:cubicBezTo>
                <a:cubicBezTo>
                  <a:pt x="1127" y="276"/>
                  <a:pt x="1131" y="300"/>
                  <a:pt x="1131" y="327"/>
                </a:cubicBezTo>
                <a:cubicBezTo>
                  <a:pt x="1131" y="354"/>
                  <a:pt x="1127" y="378"/>
                  <a:pt x="1118" y="400"/>
                </a:cubicBezTo>
                <a:cubicBezTo>
                  <a:pt x="1108" y="421"/>
                  <a:pt x="1096" y="440"/>
                  <a:pt x="1081" y="455"/>
                </a:cubicBezTo>
                <a:cubicBezTo>
                  <a:pt x="1066" y="471"/>
                  <a:pt x="1049" y="482"/>
                  <a:pt x="1030" y="491"/>
                </a:cubicBezTo>
                <a:cubicBezTo>
                  <a:pt x="1010" y="499"/>
                  <a:pt x="990" y="503"/>
                  <a:pt x="969" y="503"/>
                </a:cubicBezTo>
                <a:close/>
                <a:moveTo>
                  <a:pt x="952" y="421"/>
                </a:moveTo>
                <a:cubicBezTo>
                  <a:pt x="965" y="421"/>
                  <a:pt x="977" y="419"/>
                  <a:pt x="988" y="414"/>
                </a:cubicBezTo>
                <a:cubicBezTo>
                  <a:pt x="999" y="409"/>
                  <a:pt x="1009" y="402"/>
                  <a:pt x="1018" y="394"/>
                </a:cubicBezTo>
                <a:cubicBezTo>
                  <a:pt x="1026" y="385"/>
                  <a:pt x="1033" y="375"/>
                  <a:pt x="1038" y="364"/>
                </a:cubicBezTo>
                <a:cubicBezTo>
                  <a:pt x="1043" y="352"/>
                  <a:pt x="1045" y="340"/>
                  <a:pt x="1045" y="326"/>
                </a:cubicBezTo>
                <a:cubicBezTo>
                  <a:pt x="1045" y="313"/>
                  <a:pt x="1043" y="301"/>
                  <a:pt x="1038" y="289"/>
                </a:cubicBezTo>
                <a:cubicBezTo>
                  <a:pt x="1033" y="278"/>
                  <a:pt x="1026" y="268"/>
                  <a:pt x="1018" y="259"/>
                </a:cubicBezTo>
                <a:cubicBezTo>
                  <a:pt x="1009" y="251"/>
                  <a:pt x="999" y="244"/>
                  <a:pt x="988" y="239"/>
                </a:cubicBezTo>
                <a:cubicBezTo>
                  <a:pt x="977" y="234"/>
                  <a:pt x="965" y="231"/>
                  <a:pt x="952" y="231"/>
                </a:cubicBezTo>
                <a:cubicBezTo>
                  <a:pt x="938" y="231"/>
                  <a:pt x="926" y="234"/>
                  <a:pt x="915" y="239"/>
                </a:cubicBezTo>
                <a:cubicBezTo>
                  <a:pt x="903" y="244"/>
                  <a:pt x="893" y="251"/>
                  <a:pt x="885" y="259"/>
                </a:cubicBezTo>
                <a:cubicBezTo>
                  <a:pt x="877" y="268"/>
                  <a:pt x="870" y="278"/>
                  <a:pt x="865" y="289"/>
                </a:cubicBezTo>
                <a:cubicBezTo>
                  <a:pt x="860" y="301"/>
                  <a:pt x="858" y="313"/>
                  <a:pt x="858" y="326"/>
                </a:cubicBezTo>
                <a:cubicBezTo>
                  <a:pt x="858" y="340"/>
                  <a:pt x="860" y="352"/>
                  <a:pt x="865" y="364"/>
                </a:cubicBezTo>
                <a:cubicBezTo>
                  <a:pt x="870" y="375"/>
                  <a:pt x="877" y="385"/>
                  <a:pt x="885" y="394"/>
                </a:cubicBezTo>
                <a:cubicBezTo>
                  <a:pt x="893" y="402"/>
                  <a:pt x="903" y="409"/>
                  <a:pt x="915" y="414"/>
                </a:cubicBezTo>
                <a:cubicBezTo>
                  <a:pt x="926" y="419"/>
                  <a:pt x="938" y="421"/>
                  <a:pt x="952" y="421"/>
                </a:cubicBezTo>
                <a:close/>
                <a:moveTo>
                  <a:pt x="1194" y="158"/>
                </a:moveTo>
                <a:cubicBezTo>
                  <a:pt x="1279" y="158"/>
                  <a:pt x="1279" y="158"/>
                  <a:pt x="1279" y="158"/>
                </a:cubicBezTo>
                <a:cubicBezTo>
                  <a:pt x="1279" y="210"/>
                  <a:pt x="1279" y="210"/>
                  <a:pt x="1279" y="210"/>
                </a:cubicBezTo>
                <a:cubicBezTo>
                  <a:pt x="1287" y="190"/>
                  <a:pt x="1299" y="175"/>
                  <a:pt x="1315" y="166"/>
                </a:cubicBezTo>
                <a:cubicBezTo>
                  <a:pt x="1331" y="157"/>
                  <a:pt x="1350" y="152"/>
                  <a:pt x="1372" y="152"/>
                </a:cubicBezTo>
                <a:cubicBezTo>
                  <a:pt x="1383" y="152"/>
                  <a:pt x="1394" y="153"/>
                  <a:pt x="1403" y="156"/>
                </a:cubicBezTo>
                <a:cubicBezTo>
                  <a:pt x="1413" y="158"/>
                  <a:pt x="1422" y="161"/>
                  <a:pt x="1429" y="165"/>
                </a:cubicBezTo>
                <a:cubicBezTo>
                  <a:pt x="1397" y="250"/>
                  <a:pt x="1397" y="250"/>
                  <a:pt x="1397" y="250"/>
                </a:cubicBezTo>
                <a:cubicBezTo>
                  <a:pt x="1393" y="247"/>
                  <a:pt x="1387" y="244"/>
                  <a:pt x="1379" y="242"/>
                </a:cubicBezTo>
                <a:cubicBezTo>
                  <a:pt x="1371" y="239"/>
                  <a:pt x="1362" y="238"/>
                  <a:pt x="1352" y="238"/>
                </a:cubicBezTo>
                <a:cubicBezTo>
                  <a:pt x="1330" y="238"/>
                  <a:pt x="1313" y="244"/>
                  <a:pt x="1299" y="257"/>
                </a:cubicBezTo>
                <a:cubicBezTo>
                  <a:pt x="1286" y="269"/>
                  <a:pt x="1279" y="289"/>
                  <a:pt x="1279" y="318"/>
                </a:cubicBezTo>
                <a:cubicBezTo>
                  <a:pt x="1279" y="496"/>
                  <a:pt x="1279" y="496"/>
                  <a:pt x="1279" y="496"/>
                </a:cubicBezTo>
                <a:cubicBezTo>
                  <a:pt x="1194" y="496"/>
                  <a:pt x="1194" y="496"/>
                  <a:pt x="1194" y="496"/>
                </a:cubicBezTo>
                <a:lnTo>
                  <a:pt x="1194" y="158"/>
                </a:lnTo>
                <a:close/>
                <a:moveTo>
                  <a:pt x="1620" y="503"/>
                </a:moveTo>
                <a:cubicBezTo>
                  <a:pt x="1594" y="503"/>
                  <a:pt x="1571" y="498"/>
                  <a:pt x="1549" y="489"/>
                </a:cubicBezTo>
                <a:cubicBezTo>
                  <a:pt x="1527" y="480"/>
                  <a:pt x="1508" y="467"/>
                  <a:pt x="1492" y="451"/>
                </a:cubicBezTo>
                <a:cubicBezTo>
                  <a:pt x="1476" y="435"/>
                  <a:pt x="1464" y="416"/>
                  <a:pt x="1455" y="395"/>
                </a:cubicBezTo>
                <a:cubicBezTo>
                  <a:pt x="1446" y="374"/>
                  <a:pt x="1441" y="351"/>
                  <a:pt x="1441" y="327"/>
                </a:cubicBezTo>
                <a:cubicBezTo>
                  <a:pt x="1441" y="303"/>
                  <a:pt x="1446" y="280"/>
                  <a:pt x="1455" y="258"/>
                </a:cubicBezTo>
                <a:cubicBezTo>
                  <a:pt x="1464" y="237"/>
                  <a:pt x="1476" y="218"/>
                  <a:pt x="1492" y="202"/>
                </a:cubicBezTo>
                <a:cubicBezTo>
                  <a:pt x="1508" y="187"/>
                  <a:pt x="1527" y="174"/>
                  <a:pt x="1549" y="165"/>
                </a:cubicBezTo>
                <a:cubicBezTo>
                  <a:pt x="1571" y="156"/>
                  <a:pt x="1594" y="151"/>
                  <a:pt x="1620" y="151"/>
                </a:cubicBezTo>
                <a:cubicBezTo>
                  <a:pt x="1645" y="151"/>
                  <a:pt x="1668" y="156"/>
                  <a:pt x="1690" y="165"/>
                </a:cubicBezTo>
                <a:cubicBezTo>
                  <a:pt x="1712" y="174"/>
                  <a:pt x="1731" y="187"/>
                  <a:pt x="1747" y="202"/>
                </a:cubicBezTo>
                <a:cubicBezTo>
                  <a:pt x="1763" y="218"/>
                  <a:pt x="1776" y="237"/>
                  <a:pt x="1785" y="258"/>
                </a:cubicBezTo>
                <a:cubicBezTo>
                  <a:pt x="1794" y="280"/>
                  <a:pt x="1799" y="303"/>
                  <a:pt x="1799" y="327"/>
                </a:cubicBezTo>
                <a:cubicBezTo>
                  <a:pt x="1799" y="351"/>
                  <a:pt x="1794" y="374"/>
                  <a:pt x="1785" y="395"/>
                </a:cubicBezTo>
                <a:cubicBezTo>
                  <a:pt x="1776" y="416"/>
                  <a:pt x="1763" y="435"/>
                  <a:pt x="1747" y="451"/>
                </a:cubicBezTo>
                <a:cubicBezTo>
                  <a:pt x="1731" y="467"/>
                  <a:pt x="1713" y="480"/>
                  <a:pt x="1691" y="489"/>
                </a:cubicBezTo>
                <a:cubicBezTo>
                  <a:pt x="1669" y="498"/>
                  <a:pt x="1645" y="503"/>
                  <a:pt x="1620" y="503"/>
                </a:cubicBezTo>
                <a:close/>
                <a:moveTo>
                  <a:pt x="1620" y="421"/>
                </a:moveTo>
                <a:cubicBezTo>
                  <a:pt x="1633" y="421"/>
                  <a:pt x="1645" y="418"/>
                  <a:pt x="1657" y="413"/>
                </a:cubicBezTo>
                <a:cubicBezTo>
                  <a:pt x="1668" y="408"/>
                  <a:pt x="1678" y="402"/>
                  <a:pt x="1686" y="393"/>
                </a:cubicBezTo>
                <a:cubicBezTo>
                  <a:pt x="1694" y="385"/>
                  <a:pt x="1701" y="375"/>
                  <a:pt x="1706" y="364"/>
                </a:cubicBezTo>
                <a:cubicBezTo>
                  <a:pt x="1711" y="352"/>
                  <a:pt x="1713" y="340"/>
                  <a:pt x="1713" y="326"/>
                </a:cubicBezTo>
                <a:cubicBezTo>
                  <a:pt x="1713" y="313"/>
                  <a:pt x="1711" y="301"/>
                  <a:pt x="1706" y="289"/>
                </a:cubicBezTo>
                <a:cubicBezTo>
                  <a:pt x="1701" y="278"/>
                  <a:pt x="1694" y="268"/>
                  <a:pt x="1686" y="259"/>
                </a:cubicBezTo>
                <a:cubicBezTo>
                  <a:pt x="1678" y="251"/>
                  <a:pt x="1668" y="244"/>
                  <a:pt x="1657" y="239"/>
                </a:cubicBezTo>
                <a:cubicBezTo>
                  <a:pt x="1645" y="234"/>
                  <a:pt x="1633" y="232"/>
                  <a:pt x="1620" y="232"/>
                </a:cubicBezTo>
                <a:cubicBezTo>
                  <a:pt x="1607" y="232"/>
                  <a:pt x="1595" y="234"/>
                  <a:pt x="1584" y="239"/>
                </a:cubicBezTo>
                <a:cubicBezTo>
                  <a:pt x="1573" y="244"/>
                  <a:pt x="1563" y="251"/>
                  <a:pt x="1555" y="259"/>
                </a:cubicBezTo>
                <a:cubicBezTo>
                  <a:pt x="1546" y="268"/>
                  <a:pt x="1540" y="278"/>
                  <a:pt x="1535" y="289"/>
                </a:cubicBezTo>
                <a:cubicBezTo>
                  <a:pt x="1530" y="301"/>
                  <a:pt x="1528" y="313"/>
                  <a:pt x="1528" y="326"/>
                </a:cubicBezTo>
                <a:cubicBezTo>
                  <a:pt x="1528" y="340"/>
                  <a:pt x="1530" y="352"/>
                  <a:pt x="1535" y="364"/>
                </a:cubicBezTo>
                <a:cubicBezTo>
                  <a:pt x="1540" y="375"/>
                  <a:pt x="1546" y="385"/>
                  <a:pt x="1555" y="393"/>
                </a:cubicBezTo>
                <a:cubicBezTo>
                  <a:pt x="1563" y="402"/>
                  <a:pt x="1573" y="408"/>
                  <a:pt x="1584" y="413"/>
                </a:cubicBezTo>
                <a:cubicBezTo>
                  <a:pt x="1595" y="418"/>
                  <a:pt x="1607" y="421"/>
                  <a:pt x="1620" y="421"/>
                </a:cubicBezTo>
                <a:close/>
                <a:moveTo>
                  <a:pt x="0" y="158"/>
                </a:moveTo>
                <a:cubicBezTo>
                  <a:pt x="88" y="158"/>
                  <a:pt x="88" y="158"/>
                  <a:pt x="88" y="158"/>
                </a:cubicBezTo>
                <a:cubicBezTo>
                  <a:pt x="156" y="373"/>
                  <a:pt x="156" y="373"/>
                  <a:pt x="156" y="373"/>
                </a:cubicBezTo>
                <a:cubicBezTo>
                  <a:pt x="236" y="158"/>
                  <a:pt x="236" y="158"/>
                  <a:pt x="236" y="158"/>
                </a:cubicBezTo>
                <a:cubicBezTo>
                  <a:pt x="313" y="158"/>
                  <a:pt x="313" y="158"/>
                  <a:pt x="313" y="158"/>
                </a:cubicBezTo>
                <a:cubicBezTo>
                  <a:pt x="392" y="373"/>
                  <a:pt x="392" y="373"/>
                  <a:pt x="392" y="373"/>
                </a:cubicBezTo>
                <a:cubicBezTo>
                  <a:pt x="462" y="158"/>
                  <a:pt x="462" y="158"/>
                  <a:pt x="462" y="158"/>
                </a:cubicBezTo>
                <a:cubicBezTo>
                  <a:pt x="550" y="158"/>
                  <a:pt x="550" y="158"/>
                  <a:pt x="550" y="158"/>
                </a:cubicBezTo>
                <a:cubicBezTo>
                  <a:pt x="435" y="495"/>
                  <a:pt x="435" y="495"/>
                  <a:pt x="435" y="495"/>
                </a:cubicBezTo>
                <a:cubicBezTo>
                  <a:pt x="354" y="495"/>
                  <a:pt x="354" y="495"/>
                  <a:pt x="354" y="495"/>
                </a:cubicBezTo>
                <a:cubicBezTo>
                  <a:pt x="274" y="275"/>
                  <a:pt x="274" y="275"/>
                  <a:pt x="274" y="275"/>
                </a:cubicBezTo>
                <a:cubicBezTo>
                  <a:pt x="192" y="495"/>
                  <a:pt x="192" y="495"/>
                  <a:pt x="192" y="495"/>
                </a:cubicBezTo>
                <a:cubicBezTo>
                  <a:pt x="110" y="495"/>
                  <a:pt x="110" y="495"/>
                  <a:pt x="110" y="495"/>
                </a:cubicBezTo>
                <a:lnTo>
                  <a:pt x="0" y="15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 sz="1800"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674742" y="365760"/>
            <a:ext cx="10680647" cy="685800"/>
          </a:xfr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add title</a:t>
            </a:r>
            <a:endParaRPr lang="en-US"/>
          </a:p>
        </p:txBody>
      </p:sp>
      <p:sp>
        <p:nvSpPr>
          <p:cNvPr id="16" name="Content Placeholder 3"/>
          <p:cNvSpPr>
            <a:spLocks noGrp="1"/>
          </p:cNvSpPr>
          <p:nvPr>
            <p:ph sz="half" idx="10" hasCustomPrompt="1"/>
          </p:nvPr>
        </p:nvSpPr>
        <p:spPr>
          <a:xfrm>
            <a:off x="674740" y="1356853"/>
            <a:ext cx="5256000" cy="4832811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add description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18" name="Content Placeholder 5"/>
          <p:cNvSpPr>
            <a:spLocks noGrp="1"/>
          </p:cNvSpPr>
          <p:nvPr>
            <p:ph sz="quarter" idx="11" hasCustomPrompt="1"/>
          </p:nvPr>
        </p:nvSpPr>
        <p:spPr>
          <a:xfrm>
            <a:off x="6099388" y="1356853"/>
            <a:ext cx="5256000" cy="4832811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add description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2" name="Rectangle 1"/>
          <p:cNvSpPr/>
          <p:nvPr userDrawn="1"/>
        </p:nvSpPr>
        <p:spPr>
          <a:xfrm>
            <a:off x="11871327" y="6609023"/>
            <a:ext cx="304800" cy="19050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tx1">
                  <a:lumMod val="95000"/>
                  <a:lumOff val="5000"/>
                </a:schemeClr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sp>
        <p:nvSpPr>
          <p:cNvPr id="3" name="Footer Placeholder 4"/>
          <p:cNvSpPr txBox="1"/>
          <p:nvPr userDrawn="1"/>
        </p:nvSpPr>
        <p:spPr>
          <a:xfrm>
            <a:off x="10533001" y="6629793"/>
            <a:ext cx="110832" cy="148963"/>
          </a:xfrm>
          <a:prstGeom prst="rect">
            <a:avLst/>
          </a:prstGeom>
          <a:noFill/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anose="020B0604020202090204" pitchFamily="34" charset="0"/>
                <a:ea typeface="+mn-ea"/>
                <a:cs typeface="Arial" panose="020B060402020209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935" b="0" u="none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</a:rPr>
              <a:t>©</a:t>
            </a:r>
            <a:endParaRPr lang="en-US" sz="935" b="0" u="none">
              <a:solidFill>
                <a:schemeClr val="tx1">
                  <a:lumMod val="95000"/>
                  <a:lumOff val="5000"/>
                </a:schemeClr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sp>
        <p:nvSpPr>
          <p:cNvPr id="6" name="Freeform 5"/>
          <p:cNvSpPr>
            <a:spLocks noEditPoints="1"/>
          </p:cNvSpPr>
          <p:nvPr userDrawn="1"/>
        </p:nvSpPr>
        <p:spPr bwMode="auto">
          <a:xfrm>
            <a:off x="10669366" y="6631303"/>
            <a:ext cx="376775" cy="145943"/>
          </a:xfrm>
          <a:custGeom>
            <a:avLst/>
            <a:gdLst>
              <a:gd name="T0" fmla="*/ 910 w 1135"/>
              <a:gd name="T1" fmla="*/ 216 h 441"/>
              <a:gd name="T2" fmla="*/ 1135 w 1135"/>
              <a:gd name="T3" fmla="*/ 216 h 441"/>
              <a:gd name="T4" fmla="*/ 1022 w 1135"/>
              <a:gd name="T5" fmla="*/ 277 h 441"/>
              <a:gd name="T6" fmla="*/ 1022 w 1135"/>
              <a:gd name="T7" fmla="*/ 155 h 441"/>
              <a:gd name="T8" fmla="*/ 1022 w 1135"/>
              <a:gd name="T9" fmla="*/ 277 h 441"/>
              <a:gd name="T10" fmla="*/ 275 w 1135"/>
              <a:gd name="T11" fmla="*/ 107 h 441"/>
              <a:gd name="T12" fmla="*/ 232 w 1135"/>
              <a:gd name="T13" fmla="*/ 219 h 441"/>
              <a:gd name="T14" fmla="*/ 164 w 1135"/>
              <a:gd name="T15" fmla="*/ 101 h 441"/>
              <a:gd name="T16" fmla="*/ 151 w 1135"/>
              <a:gd name="T17" fmla="*/ 106 h 441"/>
              <a:gd name="T18" fmla="*/ 58 w 1135"/>
              <a:gd name="T19" fmla="*/ 113 h 441"/>
              <a:gd name="T20" fmla="*/ 8 w 1135"/>
              <a:gd name="T21" fmla="*/ 107 h 441"/>
              <a:gd name="T22" fmla="*/ 69 w 1135"/>
              <a:gd name="T23" fmla="*/ 326 h 441"/>
              <a:gd name="T24" fmla="*/ 83 w 1135"/>
              <a:gd name="T25" fmla="*/ 332 h 441"/>
              <a:gd name="T26" fmla="*/ 162 w 1135"/>
              <a:gd name="T27" fmla="*/ 193 h 441"/>
              <a:gd name="T28" fmla="*/ 241 w 1135"/>
              <a:gd name="T29" fmla="*/ 332 h 441"/>
              <a:gd name="T30" fmla="*/ 255 w 1135"/>
              <a:gd name="T31" fmla="*/ 326 h 441"/>
              <a:gd name="T32" fmla="*/ 316 w 1135"/>
              <a:gd name="T33" fmla="*/ 107 h 441"/>
              <a:gd name="T34" fmla="*/ 371 w 1135"/>
              <a:gd name="T35" fmla="*/ 107 h 441"/>
              <a:gd name="T36" fmla="*/ 362 w 1135"/>
              <a:gd name="T37" fmla="*/ 316 h 441"/>
              <a:gd name="T38" fmla="*/ 413 w 1135"/>
              <a:gd name="T39" fmla="*/ 326 h 441"/>
              <a:gd name="T40" fmla="*/ 423 w 1135"/>
              <a:gd name="T41" fmla="*/ 117 h 441"/>
              <a:gd name="T42" fmla="*/ 596 w 1135"/>
              <a:gd name="T43" fmla="*/ 101 h 441"/>
              <a:gd name="T44" fmla="*/ 522 w 1135"/>
              <a:gd name="T45" fmla="*/ 133 h 441"/>
              <a:gd name="T46" fmla="*/ 506 w 1135"/>
              <a:gd name="T47" fmla="*/ 107 h 441"/>
              <a:gd name="T48" fmla="*/ 477 w 1135"/>
              <a:gd name="T49" fmla="*/ 117 h 441"/>
              <a:gd name="T50" fmla="*/ 486 w 1135"/>
              <a:gd name="T51" fmla="*/ 441 h 441"/>
              <a:gd name="T52" fmla="*/ 538 w 1135"/>
              <a:gd name="T53" fmla="*/ 432 h 441"/>
              <a:gd name="T54" fmla="*/ 596 w 1135"/>
              <a:gd name="T55" fmla="*/ 332 h 441"/>
              <a:gd name="T56" fmla="*/ 596 w 1135"/>
              <a:gd name="T57" fmla="*/ 101 h 441"/>
              <a:gd name="T58" fmla="*/ 538 w 1135"/>
              <a:gd name="T59" fmla="*/ 265 h 441"/>
              <a:gd name="T60" fmla="*/ 584 w 1135"/>
              <a:gd name="T61" fmla="*/ 155 h 441"/>
              <a:gd name="T62" fmla="*/ 584 w 1135"/>
              <a:gd name="T63" fmla="*/ 277 h 441"/>
              <a:gd name="T64" fmla="*/ 792 w 1135"/>
              <a:gd name="T65" fmla="*/ 133 h 441"/>
              <a:gd name="T66" fmla="*/ 776 w 1135"/>
              <a:gd name="T67" fmla="*/ 107 h 441"/>
              <a:gd name="T68" fmla="*/ 747 w 1135"/>
              <a:gd name="T69" fmla="*/ 117 h 441"/>
              <a:gd name="T70" fmla="*/ 757 w 1135"/>
              <a:gd name="T71" fmla="*/ 326 h 441"/>
              <a:gd name="T72" fmla="*/ 808 w 1135"/>
              <a:gd name="T73" fmla="*/ 316 h 441"/>
              <a:gd name="T74" fmla="*/ 870 w 1135"/>
              <a:gd name="T75" fmla="*/ 159 h 441"/>
              <a:gd name="T76" fmla="*/ 897 w 1135"/>
              <a:gd name="T77" fmla="*/ 122 h 441"/>
              <a:gd name="T78" fmla="*/ 401 w 1135"/>
              <a:gd name="T79" fmla="*/ 4 h 441"/>
              <a:gd name="T80" fmla="*/ 383 w 1135"/>
              <a:gd name="T81" fmla="*/ 70 h 441"/>
              <a:gd name="T82" fmla="*/ 401 w 1135"/>
              <a:gd name="T83" fmla="*/ 4 h 4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135" h="441">
                <a:moveTo>
                  <a:pt x="1022" y="101"/>
                </a:moveTo>
                <a:cubicBezTo>
                  <a:pt x="960" y="101"/>
                  <a:pt x="910" y="152"/>
                  <a:pt x="910" y="216"/>
                </a:cubicBezTo>
                <a:cubicBezTo>
                  <a:pt x="910" y="280"/>
                  <a:pt x="960" y="332"/>
                  <a:pt x="1022" y="332"/>
                </a:cubicBezTo>
                <a:cubicBezTo>
                  <a:pt x="1084" y="332"/>
                  <a:pt x="1135" y="280"/>
                  <a:pt x="1135" y="216"/>
                </a:cubicBezTo>
                <a:cubicBezTo>
                  <a:pt x="1135" y="152"/>
                  <a:pt x="1084" y="101"/>
                  <a:pt x="1022" y="101"/>
                </a:cubicBezTo>
                <a:close/>
                <a:moveTo>
                  <a:pt x="1022" y="277"/>
                </a:moveTo>
                <a:cubicBezTo>
                  <a:pt x="990" y="277"/>
                  <a:pt x="964" y="250"/>
                  <a:pt x="964" y="216"/>
                </a:cubicBezTo>
                <a:cubicBezTo>
                  <a:pt x="964" y="183"/>
                  <a:pt x="990" y="155"/>
                  <a:pt x="1022" y="155"/>
                </a:cubicBezTo>
                <a:cubicBezTo>
                  <a:pt x="1054" y="155"/>
                  <a:pt x="1080" y="183"/>
                  <a:pt x="1080" y="216"/>
                </a:cubicBezTo>
                <a:cubicBezTo>
                  <a:pt x="1080" y="250"/>
                  <a:pt x="1054" y="277"/>
                  <a:pt x="1022" y="277"/>
                </a:cubicBezTo>
                <a:close/>
                <a:moveTo>
                  <a:pt x="316" y="107"/>
                </a:moveTo>
                <a:cubicBezTo>
                  <a:pt x="275" y="107"/>
                  <a:pt x="275" y="107"/>
                  <a:pt x="275" y="107"/>
                </a:cubicBezTo>
                <a:cubicBezTo>
                  <a:pt x="271" y="107"/>
                  <a:pt x="268" y="110"/>
                  <a:pt x="266" y="113"/>
                </a:cubicBezTo>
                <a:cubicBezTo>
                  <a:pt x="232" y="219"/>
                  <a:pt x="232" y="219"/>
                  <a:pt x="232" y="219"/>
                </a:cubicBezTo>
                <a:cubicBezTo>
                  <a:pt x="174" y="106"/>
                  <a:pt x="174" y="106"/>
                  <a:pt x="174" y="106"/>
                </a:cubicBezTo>
                <a:cubicBezTo>
                  <a:pt x="172" y="103"/>
                  <a:pt x="168" y="101"/>
                  <a:pt x="164" y="101"/>
                </a:cubicBezTo>
                <a:cubicBezTo>
                  <a:pt x="160" y="101"/>
                  <a:pt x="160" y="101"/>
                  <a:pt x="160" y="101"/>
                </a:cubicBezTo>
                <a:cubicBezTo>
                  <a:pt x="156" y="101"/>
                  <a:pt x="152" y="103"/>
                  <a:pt x="151" y="106"/>
                </a:cubicBezTo>
                <a:cubicBezTo>
                  <a:pt x="92" y="219"/>
                  <a:pt x="92" y="219"/>
                  <a:pt x="92" y="219"/>
                </a:cubicBezTo>
                <a:cubicBezTo>
                  <a:pt x="58" y="113"/>
                  <a:pt x="58" y="113"/>
                  <a:pt x="58" y="113"/>
                </a:cubicBezTo>
                <a:cubicBezTo>
                  <a:pt x="57" y="110"/>
                  <a:pt x="53" y="107"/>
                  <a:pt x="49" y="107"/>
                </a:cubicBezTo>
                <a:cubicBezTo>
                  <a:pt x="8" y="107"/>
                  <a:pt x="8" y="107"/>
                  <a:pt x="8" y="107"/>
                </a:cubicBezTo>
                <a:cubicBezTo>
                  <a:pt x="3" y="107"/>
                  <a:pt x="0" y="111"/>
                  <a:pt x="1" y="116"/>
                </a:cubicBezTo>
                <a:cubicBezTo>
                  <a:pt x="69" y="326"/>
                  <a:pt x="69" y="326"/>
                  <a:pt x="69" y="326"/>
                </a:cubicBezTo>
                <a:cubicBezTo>
                  <a:pt x="70" y="329"/>
                  <a:pt x="74" y="332"/>
                  <a:pt x="77" y="332"/>
                </a:cubicBezTo>
                <a:cubicBezTo>
                  <a:pt x="83" y="332"/>
                  <a:pt x="83" y="332"/>
                  <a:pt x="83" y="332"/>
                </a:cubicBezTo>
                <a:cubicBezTo>
                  <a:pt x="87" y="332"/>
                  <a:pt x="91" y="329"/>
                  <a:pt x="93" y="326"/>
                </a:cubicBezTo>
                <a:cubicBezTo>
                  <a:pt x="162" y="193"/>
                  <a:pt x="162" y="193"/>
                  <a:pt x="162" y="193"/>
                </a:cubicBezTo>
                <a:cubicBezTo>
                  <a:pt x="231" y="326"/>
                  <a:pt x="231" y="326"/>
                  <a:pt x="231" y="326"/>
                </a:cubicBezTo>
                <a:cubicBezTo>
                  <a:pt x="233" y="329"/>
                  <a:pt x="237" y="332"/>
                  <a:pt x="241" y="332"/>
                </a:cubicBezTo>
                <a:cubicBezTo>
                  <a:pt x="247" y="332"/>
                  <a:pt x="247" y="332"/>
                  <a:pt x="247" y="332"/>
                </a:cubicBezTo>
                <a:cubicBezTo>
                  <a:pt x="250" y="332"/>
                  <a:pt x="254" y="329"/>
                  <a:pt x="255" y="326"/>
                </a:cubicBezTo>
                <a:cubicBezTo>
                  <a:pt x="323" y="116"/>
                  <a:pt x="323" y="116"/>
                  <a:pt x="323" y="116"/>
                </a:cubicBezTo>
                <a:cubicBezTo>
                  <a:pt x="325" y="111"/>
                  <a:pt x="322" y="107"/>
                  <a:pt x="316" y="107"/>
                </a:cubicBezTo>
                <a:close/>
                <a:moveTo>
                  <a:pt x="413" y="107"/>
                </a:moveTo>
                <a:cubicBezTo>
                  <a:pt x="371" y="107"/>
                  <a:pt x="371" y="107"/>
                  <a:pt x="371" y="107"/>
                </a:cubicBezTo>
                <a:cubicBezTo>
                  <a:pt x="366" y="107"/>
                  <a:pt x="362" y="111"/>
                  <a:pt x="362" y="117"/>
                </a:cubicBezTo>
                <a:cubicBezTo>
                  <a:pt x="362" y="316"/>
                  <a:pt x="362" y="316"/>
                  <a:pt x="362" y="316"/>
                </a:cubicBezTo>
                <a:cubicBezTo>
                  <a:pt x="362" y="321"/>
                  <a:pt x="366" y="326"/>
                  <a:pt x="371" y="326"/>
                </a:cubicBezTo>
                <a:cubicBezTo>
                  <a:pt x="413" y="326"/>
                  <a:pt x="413" y="326"/>
                  <a:pt x="413" y="326"/>
                </a:cubicBezTo>
                <a:cubicBezTo>
                  <a:pt x="418" y="326"/>
                  <a:pt x="423" y="321"/>
                  <a:pt x="423" y="316"/>
                </a:cubicBezTo>
                <a:cubicBezTo>
                  <a:pt x="423" y="117"/>
                  <a:pt x="423" y="117"/>
                  <a:pt x="423" y="117"/>
                </a:cubicBezTo>
                <a:cubicBezTo>
                  <a:pt x="423" y="111"/>
                  <a:pt x="418" y="107"/>
                  <a:pt x="413" y="107"/>
                </a:cubicBezTo>
                <a:close/>
                <a:moveTo>
                  <a:pt x="596" y="101"/>
                </a:moveTo>
                <a:cubicBezTo>
                  <a:pt x="567" y="101"/>
                  <a:pt x="541" y="113"/>
                  <a:pt x="522" y="133"/>
                </a:cubicBezTo>
                <a:cubicBezTo>
                  <a:pt x="522" y="133"/>
                  <a:pt x="522" y="133"/>
                  <a:pt x="522" y="133"/>
                </a:cubicBezTo>
                <a:cubicBezTo>
                  <a:pt x="514" y="113"/>
                  <a:pt x="514" y="113"/>
                  <a:pt x="514" y="113"/>
                </a:cubicBezTo>
                <a:cubicBezTo>
                  <a:pt x="513" y="110"/>
                  <a:pt x="509" y="107"/>
                  <a:pt x="506" y="107"/>
                </a:cubicBezTo>
                <a:cubicBezTo>
                  <a:pt x="486" y="107"/>
                  <a:pt x="486" y="107"/>
                  <a:pt x="486" y="107"/>
                </a:cubicBezTo>
                <a:cubicBezTo>
                  <a:pt x="481" y="107"/>
                  <a:pt x="477" y="111"/>
                  <a:pt x="477" y="117"/>
                </a:cubicBezTo>
                <a:cubicBezTo>
                  <a:pt x="477" y="432"/>
                  <a:pt x="477" y="432"/>
                  <a:pt x="477" y="432"/>
                </a:cubicBezTo>
                <a:cubicBezTo>
                  <a:pt x="477" y="437"/>
                  <a:pt x="481" y="441"/>
                  <a:pt x="486" y="441"/>
                </a:cubicBezTo>
                <a:cubicBezTo>
                  <a:pt x="528" y="441"/>
                  <a:pt x="528" y="441"/>
                  <a:pt x="528" y="441"/>
                </a:cubicBezTo>
                <a:cubicBezTo>
                  <a:pt x="533" y="441"/>
                  <a:pt x="538" y="437"/>
                  <a:pt x="538" y="432"/>
                </a:cubicBezTo>
                <a:cubicBezTo>
                  <a:pt x="538" y="322"/>
                  <a:pt x="538" y="322"/>
                  <a:pt x="538" y="322"/>
                </a:cubicBezTo>
                <a:cubicBezTo>
                  <a:pt x="555" y="328"/>
                  <a:pt x="575" y="332"/>
                  <a:pt x="596" y="332"/>
                </a:cubicBezTo>
                <a:cubicBezTo>
                  <a:pt x="654" y="332"/>
                  <a:pt x="702" y="280"/>
                  <a:pt x="702" y="216"/>
                </a:cubicBezTo>
                <a:cubicBezTo>
                  <a:pt x="702" y="152"/>
                  <a:pt x="654" y="101"/>
                  <a:pt x="596" y="101"/>
                </a:cubicBezTo>
                <a:close/>
                <a:moveTo>
                  <a:pt x="584" y="277"/>
                </a:moveTo>
                <a:cubicBezTo>
                  <a:pt x="567" y="277"/>
                  <a:pt x="551" y="273"/>
                  <a:pt x="538" y="265"/>
                </a:cubicBezTo>
                <a:cubicBezTo>
                  <a:pt x="538" y="182"/>
                  <a:pt x="538" y="182"/>
                  <a:pt x="538" y="182"/>
                </a:cubicBezTo>
                <a:cubicBezTo>
                  <a:pt x="548" y="166"/>
                  <a:pt x="565" y="155"/>
                  <a:pt x="584" y="155"/>
                </a:cubicBezTo>
                <a:cubicBezTo>
                  <a:pt x="615" y="155"/>
                  <a:pt x="640" y="183"/>
                  <a:pt x="640" y="216"/>
                </a:cubicBezTo>
                <a:cubicBezTo>
                  <a:pt x="640" y="250"/>
                  <a:pt x="615" y="277"/>
                  <a:pt x="584" y="277"/>
                </a:cubicBezTo>
                <a:close/>
                <a:moveTo>
                  <a:pt x="856" y="101"/>
                </a:moveTo>
                <a:cubicBezTo>
                  <a:pt x="816" y="101"/>
                  <a:pt x="792" y="133"/>
                  <a:pt x="792" y="133"/>
                </a:cubicBezTo>
                <a:cubicBezTo>
                  <a:pt x="785" y="113"/>
                  <a:pt x="785" y="113"/>
                  <a:pt x="785" y="113"/>
                </a:cubicBezTo>
                <a:cubicBezTo>
                  <a:pt x="784" y="110"/>
                  <a:pt x="780" y="107"/>
                  <a:pt x="776" y="107"/>
                </a:cubicBezTo>
                <a:cubicBezTo>
                  <a:pt x="757" y="107"/>
                  <a:pt x="757" y="107"/>
                  <a:pt x="757" y="107"/>
                </a:cubicBezTo>
                <a:cubicBezTo>
                  <a:pt x="752" y="107"/>
                  <a:pt x="747" y="111"/>
                  <a:pt x="747" y="117"/>
                </a:cubicBezTo>
                <a:cubicBezTo>
                  <a:pt x="747" y="316"/>
                  <a:pt x="747" y="316"/>
                  <a:pt x="747" y="316"/>
                </a:cubicBezTo>
                <a:cubicBezTo>
                  <a:pt x="747" y="321"/>
                  <a:pt x="752" y="326"/>
                  <a:pt x="757" y="326"/>
                </a:cubicBezTo>
                <a:cubicBezTo>
                  <a:pt x="799" y="326"/>
                  <a:pt x="799" y="326"/>
                  <a:pt x="799" y="326"/>
                </a:cubicBezTo>
                <a:cubicBezTo>
                  <a:pt x="804" y="326"/>
                  <a:pt x="808" y="321"/>
                  <a:pt x="808" y="316"/>
                </a:cubicBezTo>
                <a:cubicBezTo>
                  <a:pt x="808" y="176"/>
                  <a:pt x="808" y="176"/>
                  <a:pt x="808" y="176"/>
                </a:cubicBezTo>
                <a:cubicBezTo>
                  <a:pt x="833" y="147"/>
                  <a:pt x="864" y="157"/>
                  <a:pt x="870" y="159"/>
                </a:cubicBezTo>
                <a:cubicBezTo>
                  <a:pt x="876" y="162"/>
                  <a:pt x="881" y="159"/>
                  <a:pt x="883" y="155"/>
                </a:cubicBezTo>
                <a:cubicBezTo>
                  <a:pt x="885" y="150"/>
                  <a:pt x="894" y="130"/>
                  <a:pt x="897" y="122"/>
                </a:cubicBezTo>
                <a:cubicBezTo>
                  <a:pt x="901" y="114"/>
                  <a:pt x="896" y="101"/>
                  <a:pt x="856" y="101"/>
                </a:cubicBezTo>
                <a:close/>
                <a:moveTo>
                  <a:pt x="401" y="4"/>
                </a:moveTo>
                <a:cubicBezTo>
                  <a:pt x="383" y="0"/>
                  <a:pt x="364" y="10"/>
                  <a:pt x="360" y="28"/>
                </a:cubicBezTo>
                <a:cubicBezTo>
                  <a:pt x="355" y="46"/>
                  <a:pt x="365" y="65"/>
                  <a:pt x="383" y="70"/>
                </a:cubicBezTo>
                <a:cubicBezTo>
                  <a:pt x="401" y="74"/>
                  <a:pt x="420" y="64"/>
                  <a:pt x="425" y="46"/>
                </a:cubicBezTo>
                <a:cubicBezTo>
                  <a:pt x="430" y="28"/>
                  <a:pt x="419" y="9"/>
                  <a:pt x="401" y="4"/>
                </a:cubicBezTo>
                <a:close/>
              </a:path>
            </a:pathLst>
          </a:custGeom>
          <a:solidFill>
            <a:srgbClr val="341957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240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11019559" y="6596551"/>
            <a:ext cx="8181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</a:rPr>
              <a:t>confidential</a:t>
            </a:r>
            <a:endParaRPr lang="en-US" sz="800">
              <a:solidFill>
                <a:schemeClr val="tx1">
                  <a:lumMod val="95000"/>
                  <a:lumOff val="5000"/>
                </a:schemeClr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sp>
        <p:nvSpPr>
          <p:cNvPr id="8" name="Shape 257"/>
          <p:cNvSpPr txBox="1"/>
          <p:nvPr userDrawn="1"/>
        </p:nvSpPr>
        <p:spPr>
          <a:xfrm>
            <a:off x="11826625" y="6574323"/>
            <a:ext cx="346283" cy="259900"/>
          </a:xfrm>
          <a:prstGeom prst="rect">
            <a:avLst/>
          </a:prstGeom>
          <a:noFill/>
        </p:spPr>
        <p:txBody>
          <a:bodyPr vert="horz" lIns="0" tIns="60960" rIns="0" bIns="60960" rtlCol="0" anchor="ctr"/>
          <a:lstStyle>
            <a:defPPr>
              <a:defRPr lang="en-US"/>
            </a:defPPr>
            <a:lvl1pPr algn="ctr">
              <a:defRPr sz="600" b="0" u="none">
                <a:solidFill>
                  <a:schemeClr val="accent2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1pPr>
            <a:lvl2pPr marL="0" marR="0" indent="228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lvl="0"/>
            <a:fld id="{86CB4B4D-7CA3-9044-876B-883B54F8677D}" type="slidenum">
              <a:rPr lang="en-GB" sz="800" noProof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Arial" panose="020B0604020202090204"/>
              </a:rPr>
            </a:fld>
            <a:endParaRPr lang="en-GB" sz="800" noProof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90204" pitchFamily="34" charset="0"/>
              <a:cs typeface="Arial" panose="020B0604020202090204" pitchFamily="34" charset="0"/>
              <a:sym typeface="Arial" panose="020B0604020202090204"/>
            </a:endParaRPr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BigandB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676656" y="365760"/>
            <a:ext cx="10842021" cy="6858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1" kern="1200" dirty="0">
                <a:solidFill>
                  <a:schemeClr val="tx1"/>
                </a:solidFill>
                <a:latin typeface="Tenorite" pitchFamily="2" charset="0"/>
                <a:ea typeface="+mj-ea"/>
                <a:cs typeface="+mj-cs"/>
              </a:defRPr>
            </a:lvl1pPr>
          </a:lstStyle>
          <a:p>
            <a:r>
              <a:rPr lang="en-US"/>
              <a:t>Click to add title</a:t>
            </a:r>
            <a:endParaRPr lang="en-US"/>
          </a:p>
        </p:txBody>
      </p:sp>
      <p:sp>
        <p:nvSpPr>
          <p:cNvPr id="12" name="Text Placeholder 2"/>
          <p:cNvSpPr>
            <a:spLocks noGrp="1"/>
          </p:cNvSpPr>
          <p:nvPr>
            <p:ph type="body" idx="33" hasCustomPrompt="1"/>
          </p:nvPr>
        </p:nvSpPr>
        <p:spPr>
          <a:xfrm>
            <a:off x="6360541" y="1554280"/>
            <a:ext cx="5156223" cy="33525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00" b="1">
                <a:solidFill>
                  <a:schemeClr val="tx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subtitle</a:t>
            </a:r>
            <a:endParaRPr lang="en-US"/>
          </a:p>
        </p:txBody>
      </p:sp>
      <p:sp>
        <p:nvSpPr>
          <p:cNvPr id="14" name="Text Placeholder 2"/>
          <p:cNvSpPr>
            <a:spLocks noGrp="1"/>
          </p:cNvSpPr>
          <p:nvPr>
            <p:ph type="body" idx="29" hasCustomPrompt="1"/>
          </p:nvPr>
        </p:nvSpPr>
        <p:spPr>
          <a:xfrm>
            <a:off x="674742" y="4307690"/>
            <a:ext cx="5156223" cy="140707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 b="0" i="0">
                <a:solidFill>
                  <a:schemeClr val="tx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description</a:t>
            </a:r>
            <a:endParaRPr lang="en-US"/>
          </a:p>
        </p:txBody>
      </p:sp>
      <p:sp>
        <p:nvSpPr>
          <p:cNvPr id="16" name="Text Placeholder 2"/>
          <p:cNvSpPr>
            <a:spLocks noGrp="1"/>
          </p:cNvSpPr>
          <p:nvPr>
            <p:ph type="body" idx="34" hasCustomPrompt="1"/>
          </p:nvPr>
        </p:nvSpPr>
        <p:spPr>
          <a:xfrm>
            <a:off x="6364342" y="1901046"/>
            <a:ext cx="5156223" cy="1424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chemeClr val="tx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description</a:t>
            </a:r>
            <a:endParaRPr lang="en-US"/>
          </a:p>
        </p:txBody>
      </p:sp>
      <p:sp>
        <p:nvSpPr>
          <p:cNvPr id="22" name="Text Placeholder 2"/>
          <p:cNvSpPr>
            <a:spLocks noGrp="1"/>
          </p:cNvSpPr>
          <p:nvPr>
            <p:ph type="body" idx="35" hasCustomPrompt="1"/>
          </p:nvPr>
        </p:nvSpPr>
        <p:spPr>
          <a:xfrm>
            <a:off x="6360541" y="3846720"/>
            <a:ext cx="5156223" cy="33525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00" b="1">
                <a:solidFill>
                  <a:schemeClr val="tx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subtitle</a:t>
            </a:r>
            <a:endParaRPr lang="en-US"/>
          </a:p>
        </p:txBody>
      </p:sp>
      <p:sp>
        <p:nvSpPr>
          <p:cNvPr id="23" name="Text Placeholder 2"/>
          <p:cNvSpPr>
            <a:spLocks noGrp="1"/>
          </p:cNvSpPr>
          <p:nvPr>
            <p:ph type="body" idx="36" hasCustomPrompt="1"/>
          </p:nvPr>
        </p:nvSpPr>
        <p:spPr>
          <a:xfrm>
            <a:off x="6364342" y="4194621"/>
            <a:ext cx="5156223" cy="152014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chemeClr val="tx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description</a:t>
            </a:r>
            <a:endParaRPr lang="en-US"/>
          </a:p>
        </p:txBody>
      </p:sp>
      <p:sp>
        <p:nvSpPr>
          <p:cNvPr id="24" name="Text Placeholder 2"/>
          <p:cNvSpPr>
            <a:spLocks noGrp="1"/>
          </p:cNvSpPr>
          <p:nvPr>
            <p:ph type="body" idx="37" hasCustomPrompt="1"/>
          </p:nvPr>
        </p:nvSpPr>
        <p:spPr>
          <a:xfrm>
            <a:off x="674742" y="1555063"/>
            <a:ext cx="5156223" cy="275262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6000" b="1" i="0">
                <a:solidFill>
                  <a:schemeClr val="tx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big and bold text</a:t>
            </a:r>
            <a:endParaRPr lang="en-US"/>
          </a:p>
        </p:txBody>
      </p:sp>
      <p:sp>
        <p:nvSpPr>
          <p:cNvPr id="2" name="Número de diapositiva"/>
          <p:cNvSpPr txBox="1"/>
          <p:nvPr userDrawn="1"/>
        </p:nvSpPr>
        <p:spPr>
          <a:xfrm>
            <a:off x="11516763" y="6509915"/>
            <a:ext cx="548640" cy="91440"/>
          </a:xfrm>
          <a:prstGeom prst="rect">
            <a:avLst/>
          </a:prstGeom>
        </p:spPr>
        <p:txBody>
          <a:bodyPr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7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enorite" pitchFamily="2" charset="0"/>
                <a:ea typeface="+mn-ea"/>
                <a:cs typeface="+mn-cs"/>
                <a:sym typeface="Tenorite Regular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9pPr>
          </a:lstStyle>
          <a:p>
            <a:fld id="{86CB4B4D-7CA3-9044-876B-883B54F8677D}" type="slidenum">
              <a:rPr lang="en-US" sz="800" smtClean="0"/>
            </a:fld>
            <a:endParaRPr lang="en-US" sz="800"/>
          </a:p>
        </p:txBody>
      </p:sp>
      <p:sp>
        <p:nvSpPr>
          <p:cNvPr id="5" name="Freeform 5"/>
          <p:cNvSpPr>
            <a:spLocks noEditPoints="1"/>
          </p:cNvSpPr>
          <p:nvPr userDrawn="1"/>
        </p:nvSpPr>
        <p:spPr bwMode="auto">
          <a:xfrm>
            <a:off x="10784911" y="6479384"/>
            <a:ext cx="468875" cy="173633"/>
          </a:xfrm>
          <a:custGeom>
            <a:avLst/>
            <a:gdLst>
              <a:gd name="T0" fmla="*/ 698 w 1799"/>
              <a:gd name="T1" fmla="*/ 158 h 664"/>
              <a:gd name="T2" fmla="*/ 610 w 1799"/>
              <a:gd name="T3" fmla="*/ 496 h 664"/>
              <a:gd name="T4" fmla="*/ 664 w 1799"/>
              <a:gd name="T5" fmla="*/ 7 h 664"/>
              <a:gd name="T6" fmla="*/ 638 w 1799"/>
              <a:gd name="T7" fmla="*/ 105 h 664"/>
              <a:gd name="T8" fmla="*/ 664 w 1799"/>
              <a:gd name="T9" fmla="*/ 7 h 664"/>
              <a:gd name="T10" fmla="*/ 907 w 1799"/>
              <a:gd name="T11" fmla="*/ 491 h 664"/>
              <a:gd name="T12" fmla="*/ 863 w 1799"/>
              <a:gd name="T13" fmla="*/ 664 h 664"/>
              <a:gd name="T14" fmla="*/ 777 w 1799"/>
              <a:gd name="T15" fmla="*/ 158 h 664"/>
              <a:gd name="T16" fmla="*/ 862 w 1799"/>
              <a:gd name="T17" fmla="*/ 205 h 664"/>
              <a:gd name="T18" fmla="*/ 969 w 1799"/>
              <a:gd name="T19" fmla="*/ 151 h 664"/>
              <a:gd name="T20" fmla="*/ 1082 w 1799"/>
              <a:gd name="T21" fmla="*/ 199 h 664"/>
              <a:gd name="T22" fmla="*/ 1131 w 1799"/>
              <a:gd name="T23" fmla="*/ 327 h 664"/>
              <a:gd name="T24" fmla="*/ 1081 w 1799"/>
              <a:gd name="T25" fmla="*/ 455 h 664"/>
              <a:gd name="T26" fmla="*/ 969 w 1799"/>
              <a:gd name="T27" fmla="*/ 503 h 664"/>
              <a:gd name="T28" fmla="*/ 988 w 1799"/>
              <a:gd name="T29" fmla="*/ 414 h 664"/>
              <a:gd name="T30" fmla="*/ 1038 w 1799"/>
              <a:gd name="T31" fmla="*/ 364 h 664"/>
              <a:gd name="T32" fmla="*/ 1038 w 1799"/>
              <a:gd name="T33" fmla="*/ 289 h 664"/>
              <a:gd name="T34" fmla="*/ 988 w 1799"/>
              <a:gd name="T35" fmla="*/ 239 h 664"/>
              <a:gd name="T36" fmla="*/ 915 w 1799"/>
              <a:gd name="T37" fmla="*/ 239 h 664"/>
              <a:gd name="T38" fmla="*/ 865 w 1799"/>
              <a:gd name="T39" fmla="*/ 289 h 664"/>
              <a:gd name="T40" fmla="*/ 865 w 1799"/>
              <a:gd name="T41" fmla="*/ 364 h 664"/>
              <a:gd name="T42" fmla="*/ 915 w 1799"/>
              <a:gd name="T43" fmla="*/ 414 h 664"/>
              <a:gd name="T44" fmla="*/ 1194 w 1799"/>
              <a:gd name="T45" fmla="*/ 158 h 664"/>
              <a:gd name="T46" fmla="*/ 1279 w 1799"/>
              <a:gd name="T47" fmla="*/ 210 h 664"/>
              <a:gd name="T48" fmla="*/ 1372 w 1799"/>
              <a:gd name="T49" fmla="*/ 152 h 664"/>
              <a:gd name="T50" fmla="*/ 1429 w 1799"/>
              <a:gd name="T51" fmla="*/ 165 h 664"/>
              <a:gd name="T52" fmla="*/ 1379 w 1799"/>
              <a:gd name="T53" fmla="*/ 242 h 664"/>
              <a:gd name="T54" fmla="*/ 1299 w 1799"/>
              <a:gd name="T55" fmla="*/ 257 h 664"/>
              <a:gd name="T56" fmla="*/ 1279 w 1799"/>
              <a:gd name="T57" fmla="*/ 496 h 664"/>
              <a:gd name="T58" fmla="*/ 1194 w 1799"/>
              <a:gd name="T59" fmla="*/ 158 h 664"/>
              <a:gd name="T60" fmla="*/ 1549 w 1799"/>
              <a:gd name="T61" fmla="*/ 489 h 664"/>
              <a:gd name="T62" fmla="*/ 1455 w 1799"/>
              <a:gd name="T63" fmla="*/ 395 h 664"/>
              <a:gd name="T64" fmla="*/ 1455 w 1799"/>
              <a:gd name="T65" fmla="*/ 258 h 664"/>
              <a:gd name="T66" fmla="*/ 1549 w 1799"/>
              <a:gd name="T67" fmla="*/ 165 h 664"/>
              <a:gd name="T68" fmla="*/ 1690 w 1799"/>
              <a:gd name="T69" fmla="*/ 165 h 664"/>
              <a:gd name="T70" fmla="*/ 1785 w 1799"/>
              <a:gd name="T71" fmla="*/ 258 h 664"/>
              <a:gd name="T72" fmla="*/ 1785 w 1799"/>
              <a:gd name="T73" fmla="*/ 395 h 664"/>
              <a:gd name="T74" fmla="*/ 1691 w 1799"/>
              <a:gd name="T75" fmla="*/ 489 h 664"/>
              <a:gd name="T76" fmla="*/ 1620 w 1799"/>
              <a:gd name="T77" fmla="*/ 421 h 664"/>
              <a:gd name="T78" fmla="*/ 1686 w 1799"/>
              <a:gd name="T79" fmla="*/ 393 h 664"/>
              <a:gd name="T80" fmla="*/ 1713 w 1799"/>
              <a:gd name="T81" fmla="*/ 326 h 664"/>
              <a:gd name="T82" fmla="*/ 1686 w 1799"/>
              <a:gd name="T83" fmla="*/ 259 h 664"/>
              <a:gd name="T84" fmla="*/ 1620 w 1799"/>
              <a:gd name="T85" fmla="*/ 232 h 664"/>
              <a:gd name="T86" fmla="*/ 1555 w 1799"/>
              <a:gd name="T87" fmla="*/ 259 h 664"/>
              <a:gd name="T88" fmla="*/ 1528 w 1799"/>
              <a:gd name="T89" fmla="*/ 326 h 664"/>
              <a:gd name="T90" fmla="*/ 1555 w 1799"/>
              <a:gd name="T91" fmla="*/ 393 h 664"/>
              <a:gd name="T92" fmla="*/ 1620 w 1799"/>
              <a:gd name="T93" fmla="*/ 421 h 664"/>
              <a:gd name="T94" fmla="*/ 88 w 1799"/>
              <a:gd name="T95" fmla="*/ 158 h 664"/>
              <a:gd name="T96" fmla="*/ 236 w 1799"/>
              <a:gd name="T97" fmla="*/ 158 h 664"/>
              <a:gd name="T98" fmla="*/ 392 w 1799"/>
              <a:gd name="T99" fmla="*/ 373 h 664"/>
              <a:gd name="T100" fmla="*/ 550 w 1799"/>
              <a:gd name="T101" fmla="*/ 158 h 664"/>
              <a:gd name="T102" fmla="*/ 354 w 1799"/>
              <a:gd name="T103" fmla="*/ 495 h 664"/>
              <a:gd name="T104" fmla="*/ 192 w 1799"/>
              <a:gd name="T105" fmla="*/ 495 h 664"/>
              <a:gd name="T106" fmla="*/ 0 w 1799"/>
              <a:gd name="T107" fmla="*/ 158 h 6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799" h="664">
                <a:moveTo>
                  <a:pt x="610" y="158"/>
                </a:moveTo>
                <a:cubicBezTo>
                  <a:pt x="698" y="158"/>
                  <a:pt x="698" y="158"/>
                  <a:pt x="698" y="158"/>
                </a:cubicBezTo>
                <a:cubicBezTo>
                  <a:pt x="698" y="496"/>
                  <a:pt x="698" y="496"/>
                  <a:pt x="698" y="496"/>
                </a:cubicBezTo>
                <a:cubicBezTo>
                  <a:pt x="610" y="496"/>
                  <a:pt x="610" y="496"/>
                  <a:pt x="610" y="496"/>
                </a:cubicBezTo>
                <a:lnTo>
                  <a:pt x="610" y="158"/>
                </a:lnTo>
                <a:close/>
                <a:moveTo>
                  <a:pt x="664" y="7"/>
                </a:moveTo>
                <a:cubicBezTo>
                  <a:pt x="637" y="0"/>
                  <a:pt x="609" y="16"/>
                  <a:pt x="602" y="43"/>
                </a:cubicBezTo>
                <a:cubicBezTo>
                  <a:pt x="595" y="70"/>
                  <a:pt x="611" y="98"/>
                  <a:pt x="638" y="105"/>
                </a:cubicBezTo>
                <a:cubicBezTo>
                  <a:pt x="665" y="112"/>
                  <a:pt x="693" y="96"/>
                  <a:pt x="700" y="69"/>
                </a:cubicBezTo>
                <a:cubicBezTo>
                  <a:pt x="707" y="42"/>
                  <a:pt x="691" y="14"/>
                  <a:pt x="664" y="7"/>
                </a:cubicBezTo>
                <a:close/>
                <a:moveTo>
                  <a:pt x="969" y="503"/>
                </a:moveTo>
                <a:cubicBezTo>
                  <a:pt x="946" y="503"/>
                  <a:pt x="926" y="499"/>
                  <a:pt x="907" y="491"/>
                </a:cubicBezTo>
                <a:cubicBezTo>
                  <a:pt x="889" y="482"/>
                  <a:pt x="874" y="470"/>
                  <a:pt x="863" y="455"/>
                </a:cubicBezTo>
                <a:cubicBezTo>
                  <a:pt x="863" y="664"/>
                  <a:pt x="863" y="664"/>
                  <a:pt x="863" y="664"/>
                </a:cubicBezTo>
                <a:cubicBezTo>
                  <a:pt x="777" y="664"/>
                  <a:pt x="777" y="664"/>
                  <a:pt x="777" y="664"/>
                </a:cubicBezTo>
                <a:cubicBezTo>
                  <a:pt x="777" y="158"/>
                  <a:pt x="777" y="158"/>
                  <a:pt x="777" y="158"/>
                </a:cubicBezTo>
                <a:cubicBezTo>
                  <a:pt x="862" y="158"/>
                  <a:pt x="862" y="158"/>
                  <a:pt x="862" y="158"/>
                </a:cubicBezTo>
                <a:cubicBezTo>
                  <a:pt x="862" y="205"/>
                  <a:pt x="862" y="205"/>
                  <a:pt x="862" y="205"/>
                </a:cubicBezTo>
                <a:cubicBezTo>
                  <a:pt x="874" y="188"/>
                  <a:pt x="888" y="175"/>
                  <a:pt x="907" y="166"/>
                </a:cubicBezTo>
                <a:cubicBezTo>
                  <a:pt x="925" y="156"/>
                  <a:pt x="946" y="151"/>
                  <a:pt x="969" y="151"/>
                </a:cubicBezTo>
                <a:cubicBezTo>
                  <a:pt x="990" y="151"/>
                  <a:pt x="1010" y="155"/>
                  <a:pt x="1030" y="163"/>
                </a:cubicBezTo>
                <a:cubicBezTo>
                  <a:pt x="1050" y="172"/>
                  <a:pt x="1067" y="183"/>
                  <a:pt x="1082" y="199"/>
                </a:cubicBezTo>
                <a:cubicBezTo>
                  <a:pt x="1097" y="214"/>
                  <a:pt x="1109" y="233"/>
                  <a:pt x="1118" y="254"/>
                </a:cubicBezTo>
                <a:cubicBezTo>
                  <a:pt x="1127" y="276"/>
                  <a:pt x="1131" y="300"/>
                  <a:pt x="1131" y="327"/>
                </a:cubicBezTo>
                <a:cubicBezTo>
                  <a:pt x="1131" y="354"/>
                  <a:pt x="1127" y="378"/>
                  <a:pt x="1118" y="400"/>
                </a:cubicBezTo>
                <a:cubicBezTo>
                  <a:pt x="1108" y="421"/>
                  <a:pt x="1096" y="440"/>
                  <a:pt x="1081" y="455"/>
                </a:cubicBezTo>
                <a:cubicBezTo>
                  <a:pt x="1066" y="471"/>
                  <a:pt x="1049" y="482"/>
                  <a:pt x="1030" y="491"/>
                </a:cubicBezTo>
                <a:cubicBezTo>
                  <a:pt x="1010" y="499"/>
                  <a:pt x="990" y="503"/>
                  <a:pt x="969" y="503"/>
                </a:cubicBezTo>
                <a:close/>
                <a:moveTo>
                  <a:pt x="952" y="421"/>
                </a:moveTo>
                <a:cubicBezTo>
                  <a:pt x="965" y="421"/>
                  <a:pt x="977" y="419"/>
                  <a:pt x="988" y="414"/>
                </a:cubicBezTo>
                <a:cubicBezTo>
                  <a:pt x="999" y="409"/>
                  <a:pt x="1009" y="402"/>
                  <a:pt x="1018" y="394"/>
                </a:cubicBezTo>
                <a:cubicBezTo>
                  <a:pt x="1026" y="385"/>
                  <a:pt x="1033" y="375"/>
                  <a:pt x="1038" y="364"/>
                </a:cubicBezTo>
                <a:cubicBezTo>
                  <a:pt x="1043" y="352"/>
                  <a:pt x="1045" y="340"/>
                  <a:pt x="1045" y="326"/>
                </a:cubicBezTo>
                <a:cubicBezTo>
                  <a:pt x="1045" y="313"/>
                  <a:pt x="1043" y="301"/>
                  <a:pt x="1038" y="289"/>
                </a:cubicBezTo>
                <a:cubicBezTo>
                  <a:pt x="1033" y="278"/>
                  <a:pt x="1026" y="268"/>
                  <a:pt x="1018" y="259"/>
                </a:cubicBezTo>
                <a:cubicBezTo>
                  <a:pt x="1009" y="251"/>
                  <a:pt x="999" y="244"/>
                  <a:pt x="988" y="239"/>
                </a:cubicBezTo>
                <a:cubicBezTo>
                  <a:pt x="977" y="234"/>
                  <a:pt x="965" y="231"/>
                  <a:pt x="952" y="231"/>
                </a:cubicBezTo>
                <a:cubicBezTo>
                  <a:pt x="938" y="231"/>
                  <a:pt x="926" y="234"/>
                  <a:pt x="915" y="239"/>
                </a:cubicBezTo>
                <a:cubicBezTo>
                  <a:pt x="903" y="244"/>
                  <a:pt x="893" y="251"/>
                  <a:pt x="885" y="259"/>
                </a:cubicBezTo>
                <a:cubicBezTo>
                  <a:pt x="877" y="268"/>
                  <a:pt x="870" y="278"/>
                  <a:pt x="865" y="289"/>
                </a:cubicBezTo>
                <a:cubicBezTo>
                  <a:pt x="860" y="301"/>
                  <a:pt x="858" y="313"/>
                  <a:pt x="858" y="326"/>
                </a:cubicBezTo>
                <a:cubicBezTo>
                  <a:pt x="858" y="340"/>
                  <a:pt x="860" y="352"/>
                  <a:pt x="865" y="364"/>
                </a:cubicBezTo>
                <a:cubicBezTo>
                  <a:pt x="870" y="375"/>
                  <a:pt x="877" y="385"/>
                  <a:pt x="885" y="394"/>
                </a:cubicBezTo>
                <a:cubicBezTo>
                  <a:pt x="893" y="402"/>
                  <a:pt x="903" y="409"/>
                  <a:pt x="915" y="414"/>
                </a:cubicBezTo>
                <a:cubicBezTo>
                  <a:pt x="926" y="419"/>
                  <a:pt x="938" y="421"/>
                  <a:pt x="952" y="421"/>
                </a:cubicBezTo>
                <a:close/>
                <a:moveTo>
                  <a:pt x="1194" y="158"/>
                </a:moveTo>
                <a:cubicBezTo>
                  <a:pt x="1279" y="158"/>
                  <a:pt x="1279" y="158"/>
                  <a:pt x="1279" y="158"/>
                </a:cubicBezTo>
                <a:cubicBezTo>
                  <a:pt x="1279" y="210"/>
                  <a:pt x="1279" y="210"/>
                  <a:pt x="1279" y="210"/>
                </a:cubicBezTo>
                <a:cubicBezTo>
                  <a:pt x="1287" y="190"/>
                  <a:pt x="1299" y="175"/>
                  <a:pt x="1315" y="166"/>
                </a:cubicBezTo>
                <a:cubicBezTo>
                  <a:pt x="1331" y="157"/>
                  <a:pt x="1350" y="152"/>
                  <a:pt x="1372" y="152"/>
                </a:cubicBezTo>
                <a:cubicBezTo>
                  <a:pt x="1383" y="152"/>
                  <a:pt x="1394" y="153"/>
                  <a:pt x="1403" y="156"/>
                </a:cubicBezTo>
                <a:cubicBezTo>
                  <a:pt x="1413" y="158"/>
                  <a:pt x="1422" y="161"/>
                  <a:pt x="1429" y="165"/>
                </a:cubicBezTo>
                <a:cubicBezTo>
                  <a:pt x="1397" y="250"/>
                  <a:pt x="1397" y="250"/>
                  <a:pt x="1397" y="250"/>
                </a:cubicBezTo>
                <a:cubicBezTo>
                  <a:pt x="1393" y="247"/>
                  <a:pt x="1387" y="244"/>
                  <a:pt x="1379" y="242"/>
                </a:cubicBezTo>
                <a:cubicBezTo>
                  <a:pt x="1371" y="239"/>
                  <a:pt x="1362" y="238"/>
                  <a:pt x="1352" y="238"/>
                </a:cubicBezTo>
                <a:cubicBezTo>
                  <a:pt x="1330" y="238"/>
                  <a:pt x="1313" y="244"/>
                  <a:pt x="1299" y="257"/>
                </a:cubicBezTo>
                <a:cubicBezTo>
                  <a:pt x="1286" y="269"/>
                  <a:pt x="1279" y="289"/>
                  <a:pt x="1279" y="318"/>
                </a:cubicBezTo>
                <a:cubicBezTo>
                  <a:pt x="1279" y="496"/>
                  <a:pt x="1279" y="496"/>
                  <a:pt x="1279" y="496"/>
                </a:cubicBezTo>
                <a:cubicBezTo>
                  <a:pt x="1194" y="496"/>
                  <a:pt x="1194" y="496"/>
                  <a:pt x="1194" y="496"/>
                </a:cubicBezTo>
                <a:lnTo>
                  <a:pt x="1194" y="158"/>
                </a:lnTo>
                <a:close/>
                <a:moveTo>
                  <a:pt x="1620" y="503"/>
                </a:moveTo>
                <a:cubicBezTo>
                  <a:pt x="1594" y="503"/>
                  <a:pt x="1571" y="498"/>
                  <a:pt x="1549" y="489"/>
                </a:cubicBezTo>
                <a:cubicBezTo>
                  <a:pt x="1527" y="480"/>
                  <a:pt x="1508" y="467"/>
                  <a:pt x="1492" y="451"/>
                </a:cubicBezTo>
                <a:cubicBezTo>
                  <a:pt x="1476" y="435"/>
                  <a:pt x="1464" y="416"/>
                  <a:pt x="1455" y="395"/>
                </a:cubicBezTo>
                <a:cubicBezTo>
                  <a:pt x="1446" y="374"/>
                  <a:pt x="1441" y="351"/>
                  <a:pt x="1441" y="327"/>
                </a:cubicBezTo>
                <a:cubicBezTo>
                  <a:pt x="1441" y="303"/>
                  <a:pt x="1446" y="280"/>
                  <a:pt x="1455" y="258"/>
                </a:cubicBezTo>
                <a:cubicBezTo>
                  <a:pt x="1464" y="237"/>
                  <a:pt x="1476" y="218"/>
                  <a:pt x="1492" y="202"/>
                </a:cubicBezTo>
                <a:cubicBezTo>
                  <a:pt x="1508" y="187"/>
                  <a:pt x="1527" y="174"/>
                  <a:pt x="1549" y="165"/>
                </a:cubicBezTo>
                <a:cubicBezTo>
                  <a:pt x="1571" y="156"/>
                  <a:pt x="1594" y="151"/>
                  <a:pt x="1620" y="151"/>
                </a:cubicBezTo>
                <a:cubicBezTo>
                  <a:pt x="1645" y="151"/>
                  <a:pt x="1668" y="156"/>
                  <a:pt x="1690" y="165"/>
                </a:cubicBezTo>
                <a:cubicBezTo>
                  <a:pt x="1712" y="174"/>
                  <a:pt x="1731" y="187"/>
                  <a:pt x="1747" y="202"/>
                </a:cubicBezTo>
                <a:cubicBezTo>
                  <a:pt x="1763" y="218"/>
                  <a:pt x="1776" y="237"/>
                  <a:pt x="1785" y="258"/>
                </a:cubicBezTo>
                <a:cubicBezTo>
                  <a:pt x="1794" y="280"/>
                  <a:pt x="1799" y="303"/>
                  <a:pt x="1799" y="327"/>
                </a:cubicBezTo>
                <a:cubicBezTo>
                  <a:pt x="1799" y="351"/>
                  <a:pt x="1794" y="374"/>
                  <a:pt x="1785" y="395"/>
                </a:cubicBezTo>
                <a:cubicBezTo>
                  <a:pt x="1776" y="416"/>
                  <a:pt x="1763" y="435"/>
                  <a:pt x="1747" y="451"/>
                </a:cubicBezTo>
                <a:cubicBezTo>
                  <a:pt x="1731" y="467"/>
                  <a:pt x="1713" y="480"/>
                  <a:pt x="1691" y="489"/>
                </a:cubicBezTo>
                <a:cubicBezTo>
                  <a:pt x="1669" y="498"/>
                  <a:pt x="1645" y="503"/>
                  <a:pt x="1620" y="503"/>
                </a:cubicBezTo>
                <a:close/>
                <a:moveTo>
                  <a:pt x="1620" y="421"/>
                </a:moveTo>
                <a:cubicBezTo>
                  <a:pt x="1633" y="421"/>
                  <a:pt x="1645" y="418"/>
                  <a:pt x="1657" y="413"/>
                </a:cubicBezTo>
                <a:cubicBezTo>
                  <a:pt x="1668" y="408"/>
                  <a:pt x="1678" y="402"/>
                  <a:pt x="1686" y="393"/>
                </a:cubicBezTo>
                <a:cubicBezTo>
                  <a:pt x="1694" y="385"/>
                  <a:pt x="1701" y="375"/>
                  <a:pt x="1706" y="364"/>
                </a:cubicBezTo>
                <a:cubicBezTo>
                  <a:pt x="1711" y="352"/>
                  <a:pt x="1713" y="340"/>
                  <a:pt x="1713" y="326"/>
                </a:cubicBezTo>
                <a:cubicBezTo>
                  <a:pt x="1713" y="313"/>
                  <a:pt x="1711" y="301"/>
                  <a:pt x="1706" y="289"/>
                </a:cubicBezTo>
                <a:cubicBezTo>
                  <a:pt x="1701" y="278"/>
                  <a:pt x="1694" y="268"/>
                  <a:pt x="1686" y="259"/>
                </a:cubicBezTo>
                <a:cubicBezTo>
                  <a:pt x="1678" y="251"/>
                  <a:pt x="1668" y="244"/>
                  <a:pt x="1657" y="239"/>
                </a:cubicBezTo>
                <a:cubicBezTo>
                  <a:pt x="1645" y="234"/>
                  <a:pt x="1633" y="232"/>
                  <a:pt x="1620" y="232"/>
                </a:cubicBezTo>
                <a:cubicBezTo>
                  <a:pt x="1607" y="232"/>
                  <a:pt x="1595" y="234"/>
                  <a:pt x="1584" y="239"/>
                </a:cubicBezTo>
                <a:cubicBezTo>
                  <a:pt x="1573" y="244"/>
                  <a:pt x="1563" y="251"/>
                  <a:pt x="1555" y="259"/>
                </a:cubicBezTo>
                <a:cubicBezTo>
                  <a:pt x="1546" y="268"/>
                  <a:pt x="1540" y="278"/>
                  <a:pt x="1535" y="289"/>
                </a:cubicBezTo>
                <a:cubicBezTo>
                  <a:pt x="1530" y="301"/>
                  <a:pt x="1528" y="313"/>
                  <a:pt x="1528" y="326"/>
                </a:cubicBezTo>
                <a:cubicBezTo>
                  <a:pt x="1528" y="340"/>
                  <a:pt x="1530" y="352"/>
                  <a:pt x="1535" y="364"/>
                </a:cubicBezTo>
                <a:cubicBezTo>
                  <a:pt x="1540" y="375"/>
                  <a:pt x="1546" y="385"/>
                  <a:pt x="1555" y="393"/>
                </a:cubicBezTo>
                <a:cubicBezTo>
                  <a:pt x="1563" y="402"/>
                  <a:pt x="1573" y="408"/>
                  <a:pt x="1584" y="413"/>
                </a:cubicBezTo>
                <a:cubicBezTo>
                  <a:pt x="1595" y="418"/>
                  <a:pt x="1607" y="421"/>
                  <a:pt x="1620" y="421"/>
                </a:cubicBezTo>
                <a:close/>
                <a:moveTo>
                  <a:pt x="0" y="158"/>
                </a:moveTo>
                <a:cubicBezTo>
                  <a:pt x="88" y="158"/>
                  <a:pt x="88" y="158"/>
                  <a:pt x="88" y="158"/>
                </a:cubicBezTo>
                <a:cubicBezTo>
                  <a:pt x="156" y="373"/>
                  <a:pt x="156" y="373"/>
                  <a:pt x="156" y="373"/>
                </a:cubicBezTo>
                <a:cubicBezTo>
                  <a:pt x="236" y="158"/>
                  <a:pt x="236" y="158"/>
                  <a:pt x="236" y="158"/>
                </a:cubicBezTo>
                <a:cubicBezTo>
                  <a:pt x="313" y="158"/>
                  <a:pt x="313" y="158"/>
                  <a:pt x="313" y="158"/>
                </a:cubicBezTo>
                <a:cubicBezTo>
                  <a:pt x="392" y="373"/>
                  <a:pt x="392" y="373"/>
                  <a:pt x="392" y="373"/>
                </a:cubicBezTo>
                <a:cubicBezTo>
                  <a:pt x="462" y="158"/>
                  <a:pt x="462" y="158"/>
                  <a:pt x="462" y="158"/>
                </a:cubicBezTo>
                <a:cubicBezTo>
                  <a:pt x="550" y="158"/>
                  <a:pt x="550" y="158"/>
                  <a:pt x="550" y="158"/>
                </a:cubicBezTo>
                <a:cubicBezTo>
                  <a:pt x="435" y="495"/>
                  <a:pt x="435" y="495"/>
                  <a:pt x="435" y="495"/>
                </a:cubicBezTo>
                <a:cubicBezTo>
                  <a:pt x="354" y="495"/>
                  <a:pt x="354" y="495"/>
                  <a:pt x="354" y="495"/>
                </a:cubicBezTo>
                <a:cubicBezTo>
                  <a:pt x="274" y="275"/>
                  <a:pt x="274" y="275"/>
                  <a:pt x="274" y="275"/>
                </a:cubicBezTo>
                <a:cubicBezTo>
                  <a:pt x="192" y="495"/>
                  <a:pt x="192" y="495"/>
                  <a:pt x="192" y="495"/>
                </a:cubicBezTo>
                <a:cubicBezTo>
                  <a:pt x="110" y="495"/>
                  <a:pt x="110" y="495"/>
                  <a:pt x="110" y="495"/>
                </a:cubicBezTo>
                <a:lnTo>
                  <a:pt x="0" y="15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 sz="1800"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No 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 userDrawn="1"/>
        </p:nvGrpSpPr>
        <p:grpSpPr>
          <a:xfrm>
            <a:off x="74856" y="6562149"/>
            <a:ext cx="647061" cy="121659"/>
            <a:chOff x="6014087" y="4646472"/>
            <a:chExt cx="503788" cy="94721"/>
          </a:xfrm>
        </p:grpSpPr>
        <p:sp>
          <p:nvSpPr>
            <p:cNvPr id="14" name="Oval 13"/>
            <p:cNvSpPr>
              <a:spLocks noChangeArrowheads="1"/>
            </p:cNvSpPr>
            <p:nvPr/>
          </p:nvSpPr>
          <p:spPr bwMode="auto">
            <a:xfrm flipH="1">
              <a:off x="6423171" y="4646472"/>
              <a:ext cx="94704" cy="94721"/>
            </a:xfrm>
            <a:prstGeom prst="ellipse">
              <a:avLst/>
            </a:prstGeom>
            <a:solidFill>
              <a:srgbClr val="EF33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228600" hangingPunct="1">
                <a:lnSpc>
                  <a:spcPct val="100000"/>
                </a:lnSpc>
                <a:defRPr/>
              </a:pPr>
              <a:r>
                <a:rPr lang="en-US" sz="900" b="0" kern="1200" spc="0">
                  <a:solidFill>
                    <a:srgbClr val="000000"/>
                  </a:solidFill>
                  <a:latin typeface="Helvetica" pitchFamily="2" charset="0"/>
                </a:rPr>
                <a:t> </a:t>
              </a:r>
              <a:endParaRPr lang="en-US" sz="900" b="0" kern="1200" spc="0">
                <a:solidFill>
                  <a:srgbClr val="000000"/>
                </a:solidFill>
                <a:latin typeface="Helvetica" pitchFamily="2" charset="0"/>
              </a:endParaRPr>
            </a:p>
          </p:txBody>
        </p:sp>
        <p:sp>
          <p:nvSpPr>
            <p:cNvPr id="15" name="Oval 14"/>
            <p:cNvSpPr>
              <a:spLocks noChangeArrowheads="1"/>
            </p:cNvSpPr>
            <p:nvPr/>
          </p:nvSpPr>
          <p:spPr bwMode="auto">
            <a:xfrm flipH="1">
              <a:off x="6320900" y="4646472"/>
              <a:ext cx="94704" cy="94721"/>
            </a:xfrm>
            <a:prstGeom prst="ellipse">
              <a:avLst/>
            </a:prstGeom>
            <a:solidFill>
              <a:srgbClr val="0E357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228600" hangingPunct="1">
                <a:lnSpc>
                  <a:spcPct val="100000"/>
                </a:lnSpc>
                <a:defRPr/>
              </a:pPr>
              <a:endParaRPr lang="en-US" sz="900" b="0" kern="1200" spc="0">
                <a:solidFill>
                  <a:srgbClr val="000000"/>
                </a:solidFill>
                <a:latin typeface="Helvetica" pitchFamily="2" charset="0"/>
              </a:endParaRPr>
            </a:p>
          </p:txBody>
        </p:sp>
        <p:sp>
          <p:nvSpPr>
            <p:cNvPr id="16" name="Oval 15"/>
            <p:cNvSpPr>
              <a:spLocks noChangeArrowheads="1"/>
            </p:cNvSpPr>
            <p:nvPr/>
          </p:nvSpPr>
          <p:spPr bwMode="auto">
            <a:xfrm flipH="1">
              <a:off x="6218629" y="4646472"/>
              <a:ext cx="94704" cy="94721"/>
            </a:xfrm>
            <a:prstGeom prst="ellipse">
              <a:avLst/>
            </a:prstGeom>
            <a:solidFill>
              <a:srgbClr val="00A2E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228600" hangingPunct="1">
                <a:lnSpc>
                  <a:spcPct val="100000"/>
                </a:lnSpc>
                <a:defRPr/>
              </a:pPr>
              <a:endParaRPr lang="en-US" sz="900" b="0" kern="1200" spc="0">
                <a:solidFill>
                  <a:srgbClr val="000000"/>
                </a:solidFill>
                <a:latin typeface="Helvetica" pitchFamily="2" charset="0"/>
              </a:endParaRPr>
            </a:p>
          </p:txBody>
        </p:sp>
        <p:sp>
          <p:nvSpPr>
            <p:cNvPr id="17" name="Oval 16"/>
            <p:cNvSpPr>
              <a:spLocks noChangeArrowheads="1"/>
            </p:cNvSpPr>
            <p:nvPr/>
          </p:nvSpPr>
          <p:spPr bwMode="auto">
            <a:xfrm flipH="1">
              <a:off x="6116358" y="4646472"/>
              <a:ext cx="94704" cy="94721"/>
            </a:xfrm>
            <a:prstGeom prst="ellipse">
              <a:avLst/>
            </a:prstGeom>
            <a:solidFill>
              <a:srgbClr val="6DC24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228600" hangingPunct="1">
                <a:lnSpc>
                  <a:spcPct val="100000"/>
                </a:lnSpc>
                <a:defRPr/>
              </a:pPr>
              <a:endParaRPr lang="en-US" sz="900" b="0" kern="1200" spc="0">
                <a:solidFill>
                  <a:srgbClr val="000000"/>
                </a:solidFill>
                <a:latin typeface="Helvetica" pitchFamily="2" charset="0"/>
              </a:endParaRPr>
            </a:p>
          </p:txBody>
        </p:sp>
        <p:sp>
          <p:nvSpPr>
            <p:cNvPr id="18" name="Oval 17"/>
            <p:cNvSpPr>
              <a:spLocks noChangeArrowheads="1"/>
            </p:cNvSpPr>
            <p:nvPr/>
          </p:nvSpPr>
          <p:spPr bwMode="auto">
            <a:xfrm flipH="1">
              <a:off x="6014087" y="4646472"/>
              <a:ext cx="94704" cy="94721"/>
            </a:xfrm>
            <a:prstGeom prst="ellipse">
              <a:avLst/>
            </a:prstGeom>
            <a:solidFill>
              <a:srgbClr val="FFDA2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228600" hangingPunct="1">
                <a:lnSpc>
                  <a:spcPct val="100000"/>
                </a:lnSpc>
                <a:defRPr/>
              </a:pPr>
              <a:endParaRPr lang="en-US" sz="900" b="0" kern="1200" spc="0">
                <a:solidFill>
                  <a:srgbClr val="000000"/>
                </a:solidFill>
                <a:latin typeface="Helvetica" pitchFamily="2" charset="0"/>
              </a:endParaRPr>
            </a:p>
          </p:txBody>
        </p:sp>
      </p:grpSp>
      <p:sp>
        <p:nvSpPr>
          <p:cNvPr id="19" name="Shape 568" descr="Footer Placeholder 4"/>
          <p:cNvSpPr/>
          <p:nvPr userDrawn="1"/>
        </p:nvSpPr>
        <p:spPr>
          <a:xfrm>
            <a:off x="10597390" y="6574827"/>
            <a:ext cx="110833" cy="138499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anchor="ctr">
            <a:spAutoFit/>
          </a:bodyPr>
          <a:lstStyle>
            <a:lvl1pPr defTabSz="1219200">
              <a:lnSpc>
                <a:spcPct val="100000"/>
              </a:lnSpc>
              <a:defRPr sz="1800" b="0" spc="0">
                <a:solidFill>
                  <a:srgbClr val="646363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1pPr>
          </a:lstStyle>
          <a:p>
            <a:r>
              <a:rPr sz="900">
                <a:latin typeface="Arial" panose="020B0604020202090204" pitchFamily="34" charset="0"/>
                <a:cs typeface="Arial" panose="020B0604020202090204" pitchFamily="34" charset="0"/>
              </a:rPr>
              <a:t>©</a:t>
            </a:r>
            <a:endParaRPr sz="900"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sp>
        <p:nvSpPr>
          <p:cNvPr id="20" name="Shape 569" descr="Freeform 5"/>
          <p:cNvSpPr/>
          <p:nvPr userDrawn="1"/>
        </p:nvSpPr>
        <p:spPr>
          <a:xfrm>
            <a:off x="10734017" y="6573796"/>
            <a:ext cx="376507" cy="1449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5" h="21447" extrusionOk="0">
                <a:moveTo>
                  <a:pt x="19435" y="4794"/>
                </a:moveTo>
                <a:cubicBezTo>
                  <a:pt x="18255" y="4794"/>
                  <a:pt x="17303" y="7292"/>
                  <a:pt x="17303" y="10427"/>
                </a:cubicBezTo>
                <a:cubicBezTo>
                  <a:pt x="17303" y="13561"/>
                  <a:pt x="18255" y="16108"/>
                  <a:pt x="19435" y="16108"/>
                </a:cubicBezTo>
                <a:cubicBezTo>
                  <a:pt x="20614" y="16108"/>
                  <a:pt x="21585" y="13561"/>
                  <a:pt x="21585" y="10427"/>
                </a:cubicBezTo>
                <a:cubicBezTo>
                  <a:pt x="21585" y="7292"/>
                  <a:pt x="20614" y="4794"/>
                  <a:pt x="19435" y="4794"/>
                </a:cubicBezTo>
                <a:close/>
                <a:moveTo>
                  <a:pt x="19435" y="13414"/>
                </a:moveTo>
                <a:cubicBezTo>
                  <a:pt x="18826" y="13414"/>
                  <a:pt x="18331" y="12092"/>
                  <a:pt x="18331" y="10427"/>
                </a:cubicBezTo>
                <a:cubicBezTo>
                  <a:pt x="18331" y="8810"/>
                  <a:pt x="18826" y="7439"/>
                  <a:pt x="19435" y="7439"/>
                </a:cubicBezTo>
                <a:cubicBezTo>
                  <a:pt x="20044" y="7439"/>
                  <a:pt x="20538" y="8810"/>
                  <a:pt x="20538" y="10427"/>
                </a:cubicBezTo>
                <a:cubicBezTo>
                  <a:pt x="20538" y="12092"/>
                  <a:pt x="20044" y="13414"/>
                  <a:pt x="19435" y="13414"/>
                </a:cubicBezTo>
                <a:close/>
                <a:moveTo>
                  <a:pt x="5999" y="5088"/>
                </a:moveTo>
                <a:cubicBezTo>
                  <a:pt x="5218" y="5088"/>
                  <a:pt x="5218" y="5088"/>
                  <a:pt x="5218" y="5088"/>
                </a:cubicBezTo>
                <a:cubicBezTo>
                  <a:pt x="5142" y="5088"/>
                  <a:pt x="5085" y="5235"/>
                  <a:pt x="5047" y="5382"/>
                </a:cubicBezTo>
                <a:cubicBezTo>
                  <a:pt x="4400" y="10574"/>
                  <a:pt x="4400" y="10574"/>
                  <a:pt x="4400" y="10574"/>
                </a:cubicBezTo>
                <a:cubicBezTo>
                  <a:pt x="3296" y="5039"/>
                  <a:pt x="3296" y="5039"/>
                  <a:pt x="3296" y="5039"/>
                </a:cubicBezTo>
                <a:cubicBezTo>
                  <a:pt x="3258" y="4892"/>
                  <a:pt x="3182" y="4794"/>
                  <a:pt x="3106" y="4794"/>
                </a:cubicBezTo>
                <a:cubicBezTo>
                  <a:pt x="3030" y="4794"/>
                  <a:pt x="3030" y="4794"/>
                  <a:pt x="3030" y="4794"/>
                </a:cubicBezTo>
                <a:cubicBezTo>
                  <a:pt x="2954" y="4794"/>
                  <a:pt x="2878" y="4892"/>
                  <a:pt x="2859" y="5039"/>
                </a:cubicBezTo>
                <a:cubicBezTo>
                  <a:pt x="1736" y="10574"/>
                  <a:pt x="1736" y="10574"/>
                  <a:pt x="1736" y="10574"/>
                </a:cubicBezTo>
                <a:cubicBezTo>
                  <a:pt x="1089" y="5382"/>
                  <a:pt x="1089" y="5382"/>
                  <a:pt x="1089" y="5382"/>
                </a:cubicBezTo>
                <a:cubicBezTo>
                  <a:pt x="1070" y="5235"/>
                  <a:pt x="994" y="5088"/>
                  <a:pt x="918" y="5088"/>
                </a:cubicBezTo>
                <a:cubicBezTo>
                  <a:pt x="137" y="5088"/>
                  <a:pt x="137" y="5088"/>
                  <a:pt x="137" y="5088"/>
                </a:cubicBezTo>
                <a:cubicBezTo>
                  <a:pt x="42" y="5088"/>
                  <a:pt x="-15" y="5284"/>
                  <a:pt x="4" y="5529"/>
                </a:cubicBezTo>
                <a:cubicBezTo>
                  <a:pt x="1298" y="15814"/>
                  <a:pt x="1298" y="15814"/>
                  <a:pt x="1298" y="15814"/>
                </a:cubicBezTo>
                <a:cubicBezTo>
                  <a:pt x="1317" y="15961"/>
                  <a:pt x="1393" y="16108"/>
                  <a:pt x="1450" y="16108"/>
                </a:cubicBezTo>
                <a:cubicBezTo>
                  <a:pt x="1565" y="16108"/>
                  <a:pt x="1565" y="16108"/>
                  <a:pt x="1565" y="16108"/>
                </a:cubicBezTo>
                <a:cubicBezTo>
                  <a:pt x="1641" y="16108"/>
                  <a:pt x="1717" y="15961"/>
                  <a:pt x="1755" y="15814"/>
                </a:cubicBezTo>
                <a:cubicBezTo>
                  <a:pt x="3068" y="9300"/>
                  <a:pt x="3068" y="9300"/>
                  <a:pt x="3068" y="9300"/>
                </a:cubicBezTo>
                <a:cubicBezTo>
                  <a:pt x="4381" y="15814"/>
                  <a:pt x="4381" y="15814"/>
                  <a:pt x="4381" y="15814"/>
                </a:cubicBezTo>
                <a:cubicBezTo>
                  <a:pt x="4419" y="15961"/>
                  <a:pt x="4495" y="16108"/>
                  <a:pt x="4571" y="16108"/>
                </a:cubicBezTo>
                <a:cubicBezTo>
                  <a:pt x="4686" y="16108"/>
                  <a:pt x="4686" y="16108"/>
                  <a:pt x="4686" y="16108"/>
                </a:cubicBezTo>
                <a:cubicBezTo>
                  <a:pt x="4743" y="16108"/>
                  <a:pt x="4819" y="15961"/>
                  <a:pt x="4838" y="15814"/>
                </a:cubicBezTo>
                <a:cubicBezTo>
                  <a:pt x="6132" y="5529"/>
                  <a:pt x="6132" y="5529"/>
                  <a:pt x="6132" y="5529"/>
                </a:cubicBezTo>
                <a:cubicBezTo>
                  <a:pt x="6170" y="5284"/>
                  <a:pt x="6113" y="5088"/>
                  <a:pt x="5999" y="5088"/>
                </a:cubicBezTo>
                <a:close/>
                <a:moveTo>
                  <a:pt x="7845" y="5088"/>
                </a:moveTo>
                <a:cubicBezTo>
                  <a:pt x="7045" y="5088"/>
                  <a:pt x="7045" y="5088"/>
                  <a:pt x="7045" y="5088"/>
                </a:cubicBezTo>
                <a:cubicBezTo>
                  <a:pt x="6950" y="5088"/>
                  <a:pt x="6874" y="5284"/>
                  <a:pt x="6874" y="5578"/>
                </a:cubicBezTo>
                <a:cubicBezTo>
                  <a:pt x="6874" y="15325"/>
                  <a:pt x="6874" y="15325"/>
                  <a:pt x="6874" y="15325"/>
                </a:cubicBezTo>
                <a:cubicBezTo>
                  <a:pt x="6874" y="15569"/>
                  <a:pt x="6950" y="15814"/>
                  <a:pt x="7045" y="15814"/>
                </a:cubicBezTo>
                <a:cubicBezTo>
                  <a:pt x="7845" y="15814"/>
                  <a:pt x="7845" y="15814"/>
                  <a:pt x="7845" y="15814"/>
                </a:cubicBezTo>
                <a:cubicBezTo>
                  <a:pt x="7940" y="15814"/>
                  <a:pt x="8035" y="15569"/>
                  <a:pt x="8035" y="15325"/>
                </a:cubicBezTo>
                <a:cubicBezTo>
                  <a:pt x="8035" y="5578"/>
                  <a:pt x="8035" y="5578"/>
                  <a:pt x="8035" y="5578"/>
                </a:cubicBezTo>
                <a:cubicBezTo>
                  <a:pt x="8035" y="5284"/>
                  <a:pt x="7940" y="5088"/>
                  <a:pt x="7845" y="5088"/>
                </a:cubicBezTo>
                <a:close/>
                <a:moveTo>
                  <a:pt x="11327" y="4794"/>
                </a:moveTo>
                <a:cubicBezTo>
                  <a:pt x="10775" y="4794"/>
                  <a:pt x="10281" y="5382"/>
                  <a:pt x="9919" y="6361"/>
                </a:cubicBezTo>
                <a:cubicBezTo>
                  <a:pt x="9919" y="6361"/>
                  <a:pt x="9919" y="6361"/>
                  <a:pt x="9919" y="6361"/>
                </a:cubicBezTo>
                <a:cubicBezTo>
                  <a:pt x="9767" y="5382"/>
                  <a:pt x="9767" y="5382"/>
                  <a:pt x="9767" y="5382"/>
                </a:cubicBezTo>
                <a:cubicBezTo>
                  <a:pt x="9748" y="5235"/>
                  <a:pt x="9672" y="5088"/>
                  <a:pt x="9615" y="5088"/>
                </a:cubicBezTo>
                <a:cubicBezTo>
                  <a:pt x="9234" y="5088"/>
                  <a:pt x="9234" y="5088"/>
                  <a:pt x="9234" y="5088"/>
                </a:cubicBezTo>
                <a:cubicBezTo>
                  <a:pt x="9139" y="5088"/>
                  <a:pt x="9063" y="5284"/>
                  <a:pt x="9063" y="5578"/>
                </a:cubicBezTo>
                <a:cubicBezTo>
                  <a:pt x="9063" y="21006"/>
                  <a:pt x="9063" y="21006"/>
                  <a:pt x="9063" y="21006"/>
                </a:cubicBezTo>
                <a:cubicBezTo>
                  <a:pt x="9063" y="21251"/>
                  <a:pt x="9139" y="21447"/>
                  <a:pt x="9234" y="21447"/>
                </a:cubicBezTo>
                <a:cubicBezTo>
                  <a:pt x="10033" y="21447"/>
                  <a:pt x="10033" y="21447"/>
                  <a:pt x="10033" y="21447"/>
                </a:cubicBezTo>
                <a:cubicBezTo>
                  <a:pt x="10128" y="21447"/>
                  <a:pt x="10224" y="21251"/>
                  <a:pt x="10224" y="21006"/>
                </a:cubicBezTo>
                <a:cubicBezTo>
                  <a:pt x="10224" y="15618"/>
                  <a:pt x="10224" y="15618"/>
                  <a:pt x="10224" y="15618"/>
                </a:cubicBezTo>
                <a:cubicBezTo>
                  <a:pt x="10547" y="15912"/>
                  <a:pt x="10928" y="16108"/>
                  <a:pt x="11327" y="16108"/>
                </a:cubicBezTo>
                <a:cubicBezTo>
                  <a:pt x="12431" y="16108"/>
                  <a:pt x="13345" y="13561"/>
                  <a:pt x="13345" y="10427"/>
                </a:cubicBezTo>
                <a:cubicBezTo>
                  <a:pt x="13345" y="7292"/>
                  <a:pt x="12431" y="4794"/>
                  <a:pt x="11327" y="4794"/>
                </a:cubicBezTo>
                <a:close/>
                <a:moveTo>
                  <a:pt x="11099" y="13414"/>
                </a:moveTo>
                <a:cubicBezTo>
                  <a:pt x="10775" y="13414"/>
                  <a:pt x="10471" y="13218"/>
                  <a:pt x="10224" y="12827"/>
                </a:cubicBezTo>
                <a:cubicBezTo>
                  <a:pt x="10224" y="8761"/>
                  <a:pt x="10224" y="8761"/>
                  <a:pt x="10224" y="8761"/>
                </a:cubicBezTo>
                <a:cubicBezTo>
                  <a:pt x="10414" y="7978"/>
                  <a:pt x="10737" y="7439"/>
                  <a:pt x="11099" y="7439"/>
                </a:cubicBezTo>
                <a:cubicBezTo>
                  <a:pt x="11689" y="7439"/>
                  <a:pt x="12165" y="8810"/>
                  <a:pt x="12165" y="10427"/>
                </a:cubicBezTo>
                <a:cubicBezTo>
                  <a:pt x="12165" y="12092"/>
                  <a:pt x="11689" y="13414"/>
                  <a:pt x="11099" y="13414"/>
                </a:cubicBezTo>
                <a:close/>
                <a:moveTo>
                  <a:pt x="16275" y="4794"/>
                </a:moveTo>
                <a:cubicBezTo>
                  <a:pt x="15514" y="4794"/>
                  <a:pt x="15057" y="6361"/>
                  <a:pt x="15057" y="6361"/>
                </a:cubicBezTo>
                <a:cubicBezTo>
                  <a:pt x="14924" y="5382"/>
                  <a:pt x="14924" y="5382"/>
                  <a:pt x="14924" y="5382"/>
                </a:cubicBezTo>
                <a:cubicBezTo>
                  <a:pt x="14905" y="5235"/>
                  <a:pt x="14829" y="5088"/>
                  <a:pt x="14753" y="5088"/>
                </a:cubicBezTo>
                <a:cubicBezTo>
                  <a:pt x="14391" y="5088"/>
                  <a:pt x="14391" y="5088"/>
                  <a:pt x="14391" y="5088"/>
                </a:cubicBezTo>
                <a:cubicBezTo>
                  <a:pt x="14296" y="5088"/>
                  <a:pt x="14201" y="5284"/>
                  <a:pt x="14201" y="5578"/>
                </a:cubicBezTo>
                <a:cubicBezTo>
                  <a:pt x="14201" y="15325"/>
                  <a:pt x="14201" y="15325"/>
                  <a:pt x="14201" y="15325"/>
                </a:cubicBezTo>
                <a:cubicBezTo>
                  <a:pt x="14201" y="15569"/>
                  <a:pt x="14296" y="15814"/>
                  <a:pt x="14391" y="15814"/>
                </a:cubicBezTo>
                <a:cubicBezTo>
                  <a:pt x="15191" y="15814"/>
                  <a:pt x="15191" y="15814"/>
                  <a:pt x="15191" y="15814"/>
                </a:cubicBezTo>
                <a:cubicBezTo>
                  <a:pt x="15286" y="15814"/>
                  <a:pt x="15362" y="15569"/>
                  <a:pt x="15362" y="15325"/>
                </a:cubicBezTo>
                <a:cubicBezTo>
                  <a:pt x="15362" y="8467"/>
                  <a:pt x="15362" y="8467"/>
                  <a:pt x="15362" y="8467"/>
                </a:cubicBezTo>
                <a:cubicBezTo>
                  <a:pt x="15838" y="7047"/>
                  <a:pt x="16428" y="7537"/>
                  <a:pt x="16542" y="7635"/>
                </a:cubicBezTo>
                <a:cubicBezTo>
                  <a:pt x="16656" y="7782"/>
                  <a:pt x="16751" y="7635"/>
                  <a:pt x="16789" y="7439"/>
                </a:cubicBezTo>
                <a:cubicBezTo>
                  <a:pt x="16827" y="7194"/>
                  <a:pt x="16999" y="6214"/>
                  <a:pt x="17056" y="5823"/>
                </a:cubicBezTo>
                <a:cubicBezTo>
                  <a:pt x="17132" y="5431"/>
                  <a:pt x="17037" y="4794"/>
                  <a:pt x="16275" y="4794"/>
                </a:cubicBezTo>
                <a:close/>
                <a:moveTo>
                  <a:pt x="7616" y="43"/>
                </a:moveTo>
                <a:cubicBezTo>
                  <a:pt x="7274" y="-153"/>
                  <a:pt x="6912" y="337"/>
                  <a:pt x="6836" y="1218"/>
                </a:cubicBezTo>
                <a:cubicBezTo>
                  <a:pt x="6741" y="2100"/>
                  <a:pt x="6931" y="3031"/>
                  <a:pt x="7274" y="3276"/>
                </a:cubicBezTo>
                <a:cubicBezTo>
                  <a:pt x="7616" y="3471"/>
                  <a:pt x="7978" y="2982"/>
                  <a:pt x="8073" y="2100"/>
                </a:cubicBezTo>
                <a:cubicBezTo>
                  <a:pt x="8168" y="1218"/>
                  <a:pt x="7959" y="288"/>
                  <a:pt x="7616" y="43"/>
                </a:cubicBezTo>
                <a:close/>
              </a:path>
            </a:pathLst>
          </a:custGeom>
          <a:solidFill>
            <a:srgbClr val="341957"/>
          </a:solidFill>
          <a:ln w="12700">
            <a:miter lim="400000"/>
          </a:ln>
        </p:spPr>
        <p:txBody>
          <a:bodyPr lIns="60960" tIns="60960" rIns="60960" bIns="60960"/>
          <a:lstStyle/>
          <a:p>
            <a:pPr defTabSz="609600">
              <a:lnSpc>
                <a:spcPct val="100000"/>
              </a:lnSpc>
              <a:defRPr sz="4800" b="0" spc="0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endParaRPr sz="2400" b="0" spc="0">
              <a:solidFill>
                <a:srgbClr val="000000"/>
              </a:solidFill>
              <a:latin typeface="Arial" panose="020B0604020202090204" pitchFamily="34" charset="0"/>
              <a:ea typeface="Arial" panose="020B0604020202090204"/>
              <a:cs typeface="Arial" panose="020B0604020202090204" pitchFamily="34" charset="0"/>
              <a:sym typeface="Arial" panose="020B0604020202090204"/>
            </a:endParaRPr>
          </a:p>
        </p:txBody>
      </p:sp>
      <p:sp>
        <p:nvSpPr>
          <p:cNvPr id="21" name="Shape 570" descr="TextBox 34"/>
          <p:cNvSpPr/>
          <p:nvPr userDrawn="1"/>
        </p:nvSpPr>
        <p:spPr>
          <a:xfrm>
            <a:off x="11083944" y="6513383"/>
            <a:ext cx="818117" cy="246221"/>
          </a:xfrm>
          <a:prstGeom prst="rect">
            <a:avLst/>
          </a:prstGeom>
          <a:ln w="12700">
            <a:miter lim="400000"/>
          </a:ln>
        </p:spPr>
        <p:txBody>
          <a:bodyPr lIns="60960" tIns="60960" rIns="60960" bIns="60960">
            <a:spAutoFit/>
          </a:bodyPr>
          <a:lstStyle>
            <a:lvl1pPr algn="ctr" defTabSz="1219200">
              <a:lnSpc>
                <a:spcPct val="100000"/>
              </a:lnSpc>
              <a:defRPr sz="1600" b="0" spc="0">
                <a:solidFill>
                  <a:srgbClr val="646363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1pPr>
          </a:lstStyle>
          <a:p>
            <a:r>
              <a:rPr sz="800">
                <a:latin typeface="Arial" panose="020B0604020202090204" pitchFamily="34" charset="0"/>
                <a:cs typeface="Arial" panose="020B0604020202090204" pitchFamily="34" charset="0"/>
              </a:rPr>
              <a:t>confidential</a:t>
            </a:r>
            <a:endParaRPr sz="800"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sp>
        <p:nvSpPr>
          <p:cNvPr id="22" name="Shape 571" descr="Shape 257"/>
          <p:cNvSpPr/>
          <p:nvPr userDrawn="1"/>
        </p:nvSpPr>
        <p:spPr>
          <a:xfrm>
            <a:off x="11868701" y="6566523"/>
            <a:ext cx="153888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/>
          <a:p>
            <a:pPr algn="ctr" defTabSz="609600">
              <a:lnSpc>
                <a:spcPct val="100000"/>
              </a:lnSpc>
              <a:defRPr sz="1600" b="0" spc="0">
                <a:solidFill>
                  <a:srgbClr val="646363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fld id="{86CB4B4D-7CA3-9044-876B-883B54F8677D}" type="slidenum">
              <a:rPr sz="800" b="0" spc="0">
                <a:solidFill>
                  <a:srgbClr val="646363"/>
                </a:solidFill>
                <a:latin typeface="Arial" panose="020B0604020202090204" pitchFamily="34" charset="0"/>
                <a:ea typeface="Arial" panose="020B0604020202090204"/>
                <a:cs typeface="Arial" panose="020B0604020202090204" pitchFamily="34" charset="0"/>
                <a:sym typeface="Arial" panose="020B0604020202090204"/>
              </a:rPr>
            </a:fld>
            <a:r>
              <a:rPr sz="800" b="0" spc="0">
                <a:solidFill>
                  <a:srgbClr val="646363"/>
                </a:solidFill>
                <a:latin typeface="Arial" panose="020B0604020202090204" pitchFamily="34" charset="0"/>
                <a:ea typeface="Arial" panose="020B0604020202090204"/>
                <a:cs typeface="Arial" panose="020B0604020202090204" pitchFamily="34" charset="0"/>
                <a:sym typeface="Arial" panose="020B0604020202090204"/>
              </a:rPr>
              <a:t>￼</a:t>
            </a:r>
            <a:endParaRPr sz="800" b="0" spc="0">
              <a:solidFill>
                <a:srgbClr val="646363"/>
              </a:solidFill>
              <a:latin typeface="Arial" panose="020B0604020202090204" pitchFamily="34" charset="0"/>
              <a:ea typeface="Arial" panose="020B0604020202090204"/>
              <a:cs typeface="Arial" panose="020B0604020202090204" pitchFamily="34" charset="0"/>
              <a:sym typeface="Arial" panose="020B0604020202090204"/>
            </a:endParaRPr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Title only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8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628308" y="697616"/>
            <a:ext cx="8250225" cy="435277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spcBef>
                <a:spcPts val="700"/>
              </a:spcBef>
              <a:defRPr sz="3000">
                <a:solidFill>
                  <a:srgbClr val="00000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47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5A8E3-E75E-4F56-A265-D00F7CB47D5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429B8-9F2A-48FF-B4BD-407D457B8BB1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_GraphicMask_Wipro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>
          <a:xfrm>
            <a:off x="0" y="1356"/>
            <a:ext cx="12192000" cy="6855288"/>
          </a:xfrm>
          <a:prstGeom prst="rect">
            <a:avLst/>
          </a:prstGeom>
        </p:spPr>
      </p:pic>
      <p:sp>
        <p:nvSpPr>
          <p:cNvPr id="4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67232" y="5322874"/>
            <a:ext cx="6603124" cy="36799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1800" b="1" i="0" kern="1200" dirty="0">
                <a:solidFill>
                  <a:schemeClr val="bg1"/>
                </a:solidFill>
                <a:latin typeface="Arial" panose="020B0604020202090204" pitchFamily="34" charset="0"/>
                <a:ea typeface="+mn-ea"/>
                <a:cs typeface="Arial" panose="020B060402020209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None/>
            </a:pPr>
            <a:r>
              <a:rPr lang="en-US"/>
              <a:t>Click to add subtitle</a:t>
            </a:r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967232" y="2809240"/>
            <a:ext cx="6510528" cy="2011680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defRPr kumimoji="0" lang="en-US" sz="4800" b="1" i="0" u="none" strike="noStrike" kern="120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90204" pitchFamily="34" charset="0"/>
                <a:ea typeface="+mj-ea"/>
                <a:cs typeface="Arial" panose="020B0604020202090204" pitchFamily="34" charset="0"/>
                <a:sym typeface="Tenorite Regular"/>
              </a:defRPr>
            </a:lvl1pPr>
          </a:lstStyle>
          <a:p>
            <a:r>
              <a:rPr lang="en-US"/>
              <a:t>Click to add title</a:t>
            </a:r>
            <a:endParaRPr lang="en-US"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Cover_Wipro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 userDrawn="1"/>
        </p:nvSpPr>
        <p:spPr>
          <a:xfrm>
            <a:off x="0" y="0"/>
            <a:ext cx="12191259" cy="6858000"/>
          </a:xfrm>
          <a:prstGeom prst="rect">
            <a:avLst/>
          </a:prstGeom>
          <a:solidFill>
            <a:srgbClr val="0596B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6" name="Picture 25"/>
          <p:cNvPicPr>
            <a:picLocks noChangeAspect="1"/>
          </p:cNvPicPr>
          <p:nvPr userDrawn="1"/>
        </p:nvPicPr>
        <p:blipFill>
          <a:blip r:embed="rId2" cstate="screen"/>
          <a:srcRect l="74375" r="12708" b="82482"/>
          <a:stretch>
            <a:fillRect/>
          </a:stretch>
        </p:blipFill>
        <p:spPr>
          <a:xfrm>
            <a:off x="9067792" y="1356"/>
            <a:ext cx="1574810" cy="1200922"/>
          </a:xfrm>
          <a:custGeom>
            <a:avLst/>
            <a:gdLst>
              <a:gd name="connsiteX0" fmla="*/ 119968 w 1574810"/>
              <a:gd name="connsiteY0" fmla="*/ 0 h 1200922"/>
              <a:gd name="connsiteX1" fmla="*/ 1454842 w 1574810"/>
              <a:gd name="connsiteY1" fmla="*/ 0 h 1200922"/>
              <a:gd name="connsiteX2" fmla="*/ 1512932 w 1574810"/>
              <a:gd name="connsiteY2" fmla="*/ 107023 h 1200922"/>
              <a:gd name="connsiteX3" fmla="*/ 1574810 w 1574810"/>
              <a:gd name="connsiteY3" fmla="*/ 413517 h 1200922"/>
              <a:gd name="connsiteX4" fmla="*/ 787405 w 1574810"/>
              <a:gd name="connsiteY4" fmla="*/ 1200922 h 1200922"/>
              <a:gd name="connsiteX5" fmla="*/ 0 w 1574810"/>
              <a:gd name="connsiteY5" fmla="*/ 413517 h 1200922"/>
              <a:gd name="connsiteX6" fmla="*/ 61878 w 1574810"/>
              <a:gd name="connsiteY6" fmla="*/ 107023 h 1200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74810" h="1200922">
                <a:moveTo>
                  <a:pt x="119968" y="0"/>
                </a:moveTo>
                <a:lnTo>
                  <a:pt x="1454842" y="0"/>
                </a:lnTo>
                <a:lnTo>
                  <a:pt x="1512932" y="107023"/>
                </a:lnTo>
                <a:cubicBezTo>
                  <a:pt x="1552777" y="201227"/>
                  <a:pt x="1574810" y="304799"/>
                  <a:pt x="1574810" y="413517"/>
                </a:cubicBezTo>
                <a:cubicBezTo>
                  <a:pt x="1574810" y="848389"/>
                  <a:pt x="1222277" y="1200922"/>
                  <a:pt x="787405" y="1200922"/>
                </a:cubicBezTo>
                <a:cubicBezTo>
                  <a:pt x="352533" y="1200922"/>
                  <a:pt x="0" y="848389"/>
                  <a:pt x="0" y="413517"/>
                </a:cubicBezTo>
                <a:cubicBezTo>
                  <a:pt x="0" y="304799"/>
                  <a:pt x="22033" y="201227"/>
                  <a:pt x="61878" y="107023"/>
                </a:cubicBezTo>
                <a:close/>
              </a:path>
            </a:pathLst>
          </a:custGeom>
          <a:ln>
            <a:noFill/>
          </a:ln>
        </p:spPr>
      </p:pic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2" cstate="screen"/>
          <a:srcRect l="79910" t="29621" r="5840" b="45036"/>
          <a:stretch>
            <a:fillRect/>
          </a:stretch>
        </p:blipFill>
        <p:spPr>
          <a:xfrm>
            <a:off x="9742612" y="2031941"/>
            <a:ext cx="1737360" cy="1737360"/>
          </a:xfrm>
          <a:custGeom>
            <a:avLst/>
            <a:gdLst>
              <a:gd name="connsiteX0" fmla="*/ 868680 w 1737360"/>
              <a:gd name="connsiteY0" fmla="*/ 0 h 1737360"/>
              <a:gd name="connsiteX1" fmla="*/ 1737360 w 1737360"/>
              <a:gd name="connsiteY1" fmla="*/ 868680 h 1737360"/>
              <a:gd name="connsiteX2" fmla="*/ 868680 w 1737360"/>
              <a:gd name="connsiteY2" fmla="*/ 1737360 h 1737360"/>
              <a:gd name="connsiteX3" fmla="*/ 0 w 1737360"/>
              <a:gd name="connsiteY3" fmla="*/ 868680 h 1737360"/>
              <a:gd name="connsiteX4" fmla="*/ 868680 w 1737360"/>
              <a:gd name="connsiteY4" fmla="*/ 0 h 1737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37360" h="1737360">
                <a:moveTo>
                  <a:pt x="868680" y="0"/>
                </a:moveTo>
                <a:cubicBezTo>
                  <a:pt x="1348439" y="0"/>
                  <a:pt x="1737360" y="388921"/>
                  <a:pt x="1737360" y="868680"/>
                </a:cubicBezTo>
                <a:cubicBezTo>
                  <a:pt x="1737360" y="1348439"/>
                  <a:pt x="1348439" y="1737360"/>
                  <a:pt x="868680" y="1737360"/>
                </a:cubicBezTo>
                <a:cubicBezTo>
                  <a:pt x="388921" y="1737360"/>
                  <a:pt x="0" y="1348439"/>
                  <a:pt x="0" y="868680"/>
                </a:cubicBezTo>
                <a:cubicBezTo>
                  <a:pt x="0" y="388921"/>
                  <a:pt x="388921" y="0"/>
                  <a:pt x="868680" y="0"/>
                </a:cubicBezTo>
                <a:close/>
              </a:path>
            </a:pathLst>
          </a:custGeom>
          <a:ln>
            <a:noFill/>
          </a:ln>
        </p:spPr>
      </p:pic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2" cstate="screen"/>
          <a:srcRect l="74403" t="67456" r="12972" b="10091"/>
          <a:stretch>
            <a:fillRect/>
          </a:stretch>
        </p:blipFill>
        <p:spPr>
          <a:xfrm>
            <a:off x="9071234" y="4625634"/>
            <a:ext cx="1539250" cy="1539250"/>
          </a:xfrm>
          <a:custGeom>
            <a:avLst/>
            <a:gdLst>
              <a:gd name="connsiteX0" fmla="*/ 769625 w 1539250"/>
              <a:gd name="connsiteY0" fmla="*/ 0 h 1539250"/>
              <a:gd name="connsiteX1" fmla="*/ 1539250 w 1539250"/>
              <a:gd name="connsiteY1" fmla="*/ 769625 h 1539250"/>
              <a:gd name="connsiteX2" fmla="*/ 769625 w 1539250"/>
              <a:gd name="connsiteY2" fmla="*/ 1539250 h 1539250"/>
              <a:gd name="connsiteX3" fmla="*/ 0 w 1539250"/>
              <a:gd name="connsiteY3" fmla="*/ 769625 h 1539250"/>
              <a:gd name="connsiteX4" fmla="*/ 769625 w 1539250"/>
              <a:gd name="connsiteY4" fmla="*/ 0 h 1539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39250" h="1539250">
                <a:moveTo>
                  <a:pt x="769625" y="0"/>
                </a:moveTo>
                <a:cubicBezTo>
                  <a:pt x="1194677" y="0"/>
                  <a:pt x="1539250" y="344573"/>
                  <a:pt x="1539250" y="769625"/>
                </a:cubicBezTo>
                <a:cubicBezTo>
                  <a:pt x="1539250" y="1194677"/>
                  <a:pt x="1194677" y="1539250"/>
                  <a:pt x="769625" y="1539250"/>
                </a:cubicBezTo>
                <a:cubicBezTo>
                  <a:pt x="344573" y="1539250"/>
                  <a:pt x="0" y="1194677"/>
                  <a:pt x="0" y="769625"/>
                </a:cubicBezTo>
                <a:cubicBezTo>
                  <a:pt x="0" y="344573"/>
                  <a:pt x="344573" y="0"/>
                  <a:pt x="769625" y="0"/>
                </a:cubicBezTo>
                <a:close/>
              </a:path>
            </a:pathLst>
          </a:custGeom>
          <a:ln>
            <a:noFill/>
          </a:ln>
        </p:spPr>
      </p:pic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2" cstate="screen"/>
          <a:srcRect l="62035" t="92045" r="28652"/>
          <a:stretch>
            <a:fillRect/>
          </a:stretch>
        </p:blipFill>
        <p:spPr>
          <a:xfrm>
            <a:off x="7563356" y="6311330"/>
            <a:ext cx="1135374" cy="545315"/>
          </a:xfrm>
          <a:custGeom>
            <a:avLst/>
            <a:gdLst>
              <a:gd name="connsiteX0" fmla="*/ 567687 w 1135374"/>
              <a:gd name="connsiteY0" fmla="*/ 0 h 545315"/>
              <a:gd name="connsiteX1" fmla="*/ 1126298 w 1135374"/>
              <a:gd name="connsiteY1" fmla="*/ 455281 h 545315"/>
              <a:gd name="connsiteX2" fmla="*/ 1135374 w 1135374"/>
              <a:gd name="connsiteY2" fmla="*/ 545315 h 545315"/>
              <a:gd name="connsiteX3" fmla="*/ 0 w 1135374"/>
              <a:gd name="connsiteY3" fmla="*/ 545315 h 545315"/>
              <a:gd name="connsiteX4" fmla="*/ 9077 w 1135374"/>
              <a:gd name="connsiteY4" fmla="*/ 455281 h 545315"/>
              <a:gd name="connsiteX5" fmla="*/ 567687 w 1135374"/>
              <a:gd name="connsiteY5" fmla="*/ 0 h 545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35374" h="545315">
                <a:moveTo>
                  <a:pt x="567687" y="0"/>
                </a:moveTo>
                <a:cubicBezTo>
                  <a:pt x="843233" y="0"/>
                  <a:pt x="1073129" y="195453"/>
                  <a:pt x="1126298" y="455281"/>
                </a:cubicBezTo>
                <a:lnTo>
                  <a:pt x="1135374" y="545315"/>
                </a:lnTo>
                <a:lnTo>
                  <a:pt x="0" y="545315"/>
                </a:lnTo>
                <a:lnTo>
                  <a:pt x="9077" y="455281"/>
                </a:lnTo>
                <a:cubicBezTo>
                  <a:pt x="62245" y="195453"/>
                  <a:pt x="292141" y="0"/>
                  <a:pt x="567687" y="0"/>
                </a:cubicBezTo>
                <a:close/>
              </a:path>
            </a:pathLst>
          </a:custGeom>
          <a:ln>
            <a:noFill/>
          </a:ln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971550" y="2809240"/>
            <a:ext cx="6506210" cy="2011680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spcAft>
                <a:spcPts val="1200"/>
              </a:spcAft>
              <a:defRPr sz="5400" b="1">
                <a:solidFill>
                  <a:schemeClr val="bg1"/>
                </a:solidFill>
                <a:latin typeface="Tenorite" pitchFamily="2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/>
              <a:t>Click to add title</a:t>
            </a:r>
            <a:endParaRPr lang="en-US"/>
          </a:p>
        </p:txBody>
      </p:sp>
      <p:sp>
        <p:nvSpPr>
          <p:cNvPr id="5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71550" y="5365406"/>
            <a:ext cx="6506210" cy="457200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  <a:defRPr sz="2200" b="1" i="0">
                <a:solidFill>
                  <a:schemeClr val="bg1"/>
                </a:solidFill>
                <a:latin typeface="Tenorite" pitchFamily="2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subtitle</a:t>
            </a:r>
            <a:endParaRPr lang="en-US"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3_Cover_Wipro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0519" cy="6857167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971550" y="2809240"/>
            <a:ext cx="6949440" cy="2011680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10000"/>
              </a:lnSpc>
              <a:spcAft>
                <a:spcPts val="1200"/>
              </a:spcAft>
              <a:defRPr sz="5400" b="1">
                <a:solidFill>
                  <a:schemeClr val="bg1"/>
                </a:solidFill>
                <a:latin typeface="Tenorite" pitchFamily="2" charset="0"/>
                <a:cs typeface="Arial" panose="020B0604020202090204" pitchFamily="34" charset="0"/>
              </a:defRPr>
            </a:lvl1pPr>
          </a:lstStyle>
          <a:p>
            <a:r>
              <a:rPr lang="en-US"/>
              <a:t>Click to add title</a:t>
            </a:r>
            <a:endParaRPr lang="en-US"/>
          </a:p>
        </p:txBody>
      </p:sp>
      <p:sp>
        <p:nvSpPr>
          <p:cNvPr id="5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71550" y="5067686"/>
            <a:ext cx="6949440" cy="367996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None/>
              <a:defRPr sz="2400" b="1" i="0">
                <a:solidFill>
                  <a:schemeClr val="bg1"/>
                </a:solidFill>
                <a:latin typeface="Tenorite" pitchFamily="2" charset="0"/>
                <a:cs typeface="Arial" panose="020B060402020209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subtitle</a:t>
            </a:r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" Type="http://schemas.openxmlformats.org/officeDocument/2006/relationships/slideLayout" Target="../slideLayouts/slideLayout3.xml"/><Relationship Id="rId29" Type="http://schemas.openxmlformats.org/officeDocument/2006/relationships/slideLayout" Target="../slideLayouts/slideLayout29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theme" Target="../theme/theme10.xml"/><Relationship Id="rId7" Type="http://schemas.openxmlformats.org/officeDocument/2006/relationships/slideLayout" Target="../slideLayouts/slideLayout195.xml"/><Relationship Id="rId6" Type="http://schemas.openxmlformats.org/officeDocument/2006/relationships/slideLayout" Target="../slideLayouts/slideLayout194.xml"/><Relationship Id="rId5" Type="http://schemas.openxmlformats.org/officeDocument/2006/relationships/slideLayout" Target="../slideLayouts/slideLayout193.xml"/><Relationship Id="rId4" Type="http://schemas.openxmlformats.org/officeDocument/2006/relationships/slideLayout" Target="../slideLayouts/slideLayout192.xml"/><Relationship Id="rId3" Type="http://schemas.openxmlformats.org/officeDocument/2006/relationships/slideLayout" Target="../slideLayouts/slideLayout191.xml"/><Relationship Id="rId2" Type="http://schemas.openxmlformats.org/officeDocument/2006/relationships/slideLayout" Target="../slideLayouts/slideLayout190.xml"/><Relationship Id="rId1" Type="http://schemas.openxmlformats.org/officeDocument/2006/relationships/slideLayout" Target="../slideLayouts/slideLayout189.xml"/></Relationships>
</file>

<file path=ppt/slideMasters/_rels/slideMaster11.xml.rels><?xml version="1.0" encoding="UTF-8" standalone="yes"?>
<Relationships xmlns="http://schemas.openxmlformats.org/package/2006/relationships"><Relationship Id="rId7" Type="http://schemas.openxmlformats.org/officeDocument/2006/relationships/theme" Target="../theme/theme11.xml"/><Relationship Id="rId6" Type="http://schemas.openxmlformats.org/officeDocument/2006/relationships/slideLayout" Target="../slideLayouts/slideLayout201.xml"/><Relationship Id="rId5" Type="http://schemas.openxmlformats.org/officeDocument/2006/relationships/slideLayout" Target="../slideLayouts/slideLayout200.xml"/><Relationship Id="rId4" Type="http://schemas.openxmlformats.org/officeDocument/2006/relationships/slideLayout" Target="../slideLayouts/slideLayout199.xml"/><Relationship Id="rId3" Type="http://schemas.openxmlformats.org/officeDocument/2006/relationships/slideLayout" Target="../slideLayouts/slideLayout198.xml"/><Relationship Id="rId2" Type="http://schemas.openxmlformats.org/officeDocument/2006/relationships/slideLayout" Target="../slideLayouts/slideLayout197.xml"/><Relationship Id="rId1" Type="http://schemas.openxmlformats.org/officeDocument/2006/relationships/slideLayout" Target="../slideLayouts/slideLayout196.xml"/></Relationships>
</file>

<file path=ppt/slideMasters/_rels/slideMaster1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10.xml"/><Relationship Id="rId8" Type="http://schemas.openxmlformats.org/officeDocument/2006/relationships/slideLayout" Target="../slideLayouts/slideLayout209.xml"/><Relationship Id="rId7" Type="http://schemas.openxmlformats.org/officeDocument/2006/relationships/slideLayout" Target="../slideLayouts/slideLayout208.xml"/><Relationship Id="rId6" Type="http://schemas.openxmlformats.org/officeDocument/2006/relationships/slideLayout" Target="../slideLayouts/slideLayout207.xml"/><Relationship Id="rId5" Type="http://schemas.openxmlformats.org/officeDocument/2006/relationships/slideLayout" Target="../slideLayouts/slideLayout206.xml"/><Relationship Id="rId4" Type="http://schemas.openxmlformats.org/officeDocument/2006/relationships/slideLayout" Target="../slideLayouts/slideLayout205.xml"/><Relationship Id="rId3" Type="http://schemas.openxmlformats.org/officeDocument/2006/relationships/slideLayout" Target="../slideLayouts/slideLayout204.xml"/><Relationship Id="rId20" Type="http://schemas.openxmlformats.org/officeDocument/2006/relationships/theme" Target="../theme/theme12.xml"/><Relationship Id="rId2" Type="http://schemas.openxmlformats.org/officeDocument/2006/relationships/slideLayout" Target="../slideLayouts/slideLayout203.xml"/><Relationship Id="rId19" Type="http://schemas.openxmlformats.org/officeDocument/2006/relationships/slideLayout" Target="../slideLayouts/slideLayout220.xml"/><Relationship Id="rId18" Type="http://schemas.openxmlformats.org/officeDocument/2006/relationships/slideLayout" Target="../slideLayouts/slideLayout219.xml"/><Relationship Id="rId17" Type="http://schemas.openxmlformats.org/officeDocument/2006/relationships/slideLayout" Target="../slideLayouts/slideLayout218.xml"/><Relationship Id="rId16" Type="http://schemas.openxmlformats.org/officeDocument/2006/relationships/slideLayout" Target="../slideLayouts/slideLayout217.xml"/><Relationship Id="rId15" Type="http://schemas.openxmlformats.org/officeDocument/2006/relationships/slideLayout" Target="../slideLayouts/slideLayout216.xml"/><Relationship Id="rId14" Type="http://schemas.openxmlformats.org/officeDocument/2006/relationships/slideLayout" Target="../slideLayouts/slideLayout215.xml"/><Relationship Id="rId13" Type="http://schemas.openxmlformats.org/officeDocument/2006/relationships/slideLayout" Target="../slideLayouts/slideLayout214.xml"/><Relationship Id="rId12" Type="http://schemas.openxmlformats.org/officeDocument/2006/relationships/slideLayout" Target="../slideLayouts/slideLayout213.xml"/><Relationship Id="rId11" Type="http://schemas.openxmlformats.org/officeDocument/2006/relationships/slideLayout" Target="../slideLayouts/slideLayout212.xml"/><Relationship Id="rId10" Type="http://schemas.openxmlformats.org/officeDocument/2006/relationships/slideLayout" Target="../slideLayouts/slideLayout211.xml"/><Relationship Id="rId1" Type="http://schemas.openxmlformats.org/officeDocument/2006/relationships/slideLayout" Target="../slideLayouts/slideLayout202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8.xml"/><Relationship Id="rId8" Type="http://schemas.openxmlformats.org/officeDocument/2006/relationships/slideLayout" Target="../slideLayouts/slideLayout47.xml"/><Relationship Id="rId7" Type="http://schemas.openxmlformats.org/officeDocument/2006/relationships/slideLayout" Target="../slideLayouts/slideLayout46.xml"/><Relationship Id="rId6" Type="http://schemas.openxmlformats.org/officeDocument/2006/relationships/slideLayout" Target="../slideLayouts/slideLayout45.xml"/><Relationship Id="rId5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3.xml"/><Relationship Id="rId3" Type="http://schemas.openxmlformats.org/officeDocument/2006/relationships/slideLayout" Target="../slideLayouts/slideLayout42.xml"/><Relationship Id="rId2" Type="http://schemas.openxmlformats.org/officeDocument/2006/relationships/slideLayout" Target="../slideLayouts/slideLayout41.xml"/><Relationship Id="rId16" Type="http://schemas.openxmlformats.org/officeDocument/2006/relationships/theme" Target="../theme/theme2.xml"/><Relationship Id="rId15" Type="http://schemas.openxmlformats.org/officeDocument/2006/relationships/slideLayout" Target="../slideLayouts/slideLayout54.xml"/><Relationship Id="rId14" Type="http://schemas.openxmlformats.org/officeDocument/2006/relationships/slideLayout" Target="../slideLayouts/slideLayout53.xml"/><Relationship Id="rId13" Type="http://schemas.openxmlformats.org/officeDocument/2006/relationships/slideLayout" Target="../slideLayouts/slideLayout52.xml"/><Relationship Id="rId12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49.xml"/><Relationship Id="rId1" Type="http://schemas.openxmlformats.org/officeDocument/2006/relationships/slideLayout" Target="../slideLayouts/slideLayout40.xml"/></Relationships>
</file>

<file path=ppt/slideMasters/_rels/slideMaster3.xml.rels><?xml version="1.0" encoding="UTF-8" standalone="yes"?>
<Relationships xmlns="http://schemas.openxmlformats.org/package/2006/relationships"><Relationship Id="rId7" Type="http://schemas.openxmlformats.org/officeDocument/2006/relationships/theme" Target="../theme/theme3.xml"/><Relationship Id="rId6" Type="http://schemas.openxmlformats.org/officeDocument/2006/relationships/slideLayout" Target="../slideLayouts/slideLayout60.xml"/><Relationship Id="rId5" Type="http://schemas.openxmlformats.org/officeDocument/2006/relationships/slideLayout" Target="../slideLayouts/slideLayout59.xml"/><Relationship Id="rId4" Type="http://schemas.openxmlformats.org/officeDocument/2006/relationships/slideLayout" Target="../slideLayouts/slideLayout58.xml"/><Relationship Id="rId3" Type="http://schemas.openxmlformats.org/officeDocument/2006/relationships/slideLayout" Target="../slideLayouts/slideLayout57.xml"/><Relationship Id="rId2" Type="http://schemas.openxmlformats.org/officeDocument/2006/relationships/slideLayout" Target="../slideLayouts/slideLayout56.xml"/><Relationship Id="rId1" Type="http://schemas.openxmlformats.org/officeDocument/2006/relationships/slideLayout" Target="../slideLayouts/slideLayout55.xml"/></Relationships>
</file>

<file path=ppt/slideMasters/_rels/slideMaster4.xml.rels><?xml version="1.0" encoding="UTF-8" standalone="yes"?>
<Relationships xmlns="http://schemas.openxmlformats.org/package/2006/relationships"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64.xml"/><Relationship Id="rId3" Type="http://schemas.openxmlformats.org/officeDocument/2006/relationships/slideLayout" Target="../slideLayouts/slideLayout63.xml"/><Relationship Id="rId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61.xml"/></Relationships>
</file>

<file path=ppt/slideMasters/_rels/slideMaster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0.xml"/><Relationship Id="rId5" Type="http://schemas.openxmlformats.org/officeDocument/2006/relationships/slideLayout" Target="../slideLayouts/slideLayout69.xml"/><Relationship Id="rId4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7.xml"/><Relationship Id="rId24" Type="http://schemas.openxmlformats.org/officeDocument/2006/relationships/theme" Target="../theme/theme5.xml"/><Relationship Id="rId23" Type="http://schemas.openxmlformats.org/officeDocument/2006/relationships/slideLayout" Target="../slideLayouts/slideLayout87.xml"/><Relationship Id="rId22" Type="http://schemas.openxmlformats.org/officeDocument/2006/relationships/slideLayout" Target="../slideLayouts/slideLayout86.xml"/><Relationship Id="rId21" Type="http://schemas.openxmlformats.org/officeDocument/2006/relationships/slideLayout" Target="../slideLayouts/slideLayout85.xml"/><Relationship Id="rId20" Type="http://schemas.openxmlformats.org/officeDocument/2006/relationships/slideLayout" Target="../slideLayouts/slideLayout84.xml"/><Relationship Id="rId2" Type="http://schemas.openxmlformats.org/officeDocument/2006/relationships/slideLayout" Target="../slideLayouts/slideLayout66.xml"/><Relationship Id="rId19" Type="http://schemas.openxmlformats.org/officeDocument/2006/relationships/slideLayout" Target="../slideLayouts/slideLayout83.xml"/><Relationship Id="rId18" Type="http://schemas.openxmlformats.org/officeDocument/2006/relationships/slideLayout" Target="../slideLayouts/slideLayout82.xml"/><Relationship Id="rId17" Type="http://schemas.openxmlformats.org/officeDocument/2006/relationships/slideLayout" Target="../slideLayouts/slideLayout81.xml"/><Relationship Id="rId16" Type="http://schemas.openxmlformats.org/officeDocument/2006/relationships/slideLayout" Target="../slideLayouts/slideLayout80.xml"/><Relationship Id="rId15" Type="http://schemas.openxmlformats.org/officeDocument/2006/relationships/slideLayout" Target="../slideLayouts/slideLayout79.xml"/><Relationship Id="rId14" Type="http://schemas.openxmlformats.org/officeDocument/2006/relationships/slideLayout" Target="../slideLayouts/slideLayout78.xml"/><Relationship Id="rId13" Type="http://schemas.openxmlformats.org/officeDocument/2006/relationships/slideLayout" Target="../slideLayouts/slideLayout77.xml"/><Relationship Id="rId12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4.xml"/><Relationship Id="rId1" Type="http://schemas.openxmlformats.org/officeDocument/2006/relationships/slideLayout" Target="../slideLayouts/slideLayout65.xml"/></Relationships>
</file>

<file path=ppt/slideMasters/_rels/slideMaster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6.xml"/><Relationship Id="rId8" Type="http://schemas.openxmlformats.org/officeDocument/2006/relationships/slideLayout" Target="../slideLayouts/slideLayout95.xml"/><Relationship Id="rId7" Type="http://schemas.openxmlformats.org/officeDocument/2006/relationships/slideLayout" Target="../slideLayouts/slideLayout94.xml"/><Relationship Id="rId6" Type="http://schemas.openxmlformats.org/officeDocument/2006/relationships/slideLayout" Target="../slideLayouts/slideLayout93.xml"/><Relationship Id="rId5" Type="http://schemas.openxmlformats.org/officeDocument/2006/relationships/slideLayout" Target="../slideLayouts/slideLayout92.xml"/><Relationship Id="rId4" Type="http://schemas.openxmlformats.org/officeDocument/2006/relationships/slideLayout" Target="../slideLayouts/slideLayout91.xml"/><Relationship Id="rId3" Type="http://schemas.openxmlformats.org/officeDocument/2006/relationships/slideLayout" Target="../slideLayouts/slideLayout90.xml"/><Relationship Id="rId2" Type="http://schemas.openxmlformats.org/officeDocument/2006/relationships/slideLayout" Target="../slideLayouts/slideLayout89.xml"/><Relationship Id="rId10" Type="http://schemas.openxmlformats.org/officeDocument/2006/relationships/theme" Target="../theme/theme6.xml"/><Relationship Id="rId1" Type="http://schemas.openxmlformats.org/officeDocument/2006/relationships/slideLayout" Target="../slideLayouts/slideLayout88.xml"/></Relationships>
</file>

<file path=ppt/slideMasters/_rels/slideMaster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05.xml"/><Relationship Id="rId8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0.xml"/><Relationship Id="rId39" Type="http://schemas.openxmlformats.org/officeDocument/2006/relationships/theme" Target="../theme/theme7.xml"/><Relationship Id="rId38" Type="http://schemas.openxmlformats.org/officeDocument/2006/relationships/slideLayout" Target="../slideLayouts/slideLayout134.xml"/><Relationship Id="rId37" Type="http://schemas.openxmlformats.org/officeDocument/2006/relationships/slideLayout" Target="../slideLayouts/slideLayout133.xml"/><Relationship Id="rId36" Type="http://schemas.openxmlformats.org/officeDocument/2006/relationships/slideLayout" Target="../slideLayouts/slideLayout132.xml"/><Relationship Id="rId35" Type="http://schemas.openxmlformats.org/officeDocument/2006/relationships/slideLayout" Target="../slideLayouts/slideLayout131.xml"/><Relationship Id="rId34" Type="http://schemas.openxmlformats.org/officeDocument/2006/relationships/slideLayout" Target="../slideLayouts/slideLayout130.xml"/><Relationship Id="rId33" Type="http://schemas.openxmlformats.org/officeDocument/2006/relationships/slideLayout" Target="../slideLayouts/slideLayout129.xml"/><Relationship Id="rId32" Type="http://schemas.openxmlformats.org/officeDocument/2006/relationships/slideLayout" Target="../slideLayouts/slideLayout128.xml"/><Relationship Id="rId31" Type="http://schemas.openxmlformats.org/officeDocument/2006/relationships/slideLayout" Target="../slideLayouts/slideLayout127.xml"/><Relationship Id="rId30" Type="http://schemas.openxmlformats.org/officeDocument/2006/relationships/slideLayout" Target="../slideLayouts/slideLayout126.xml"/><Relationship Id="rId3" Type="http://schemas.openxmlformats.org/officeDocument/2006/relationships/slideLayout" Target="../slideLayouts/slideLayout99.xml"/><Relationship Id="rId29" Type="http://schemas.openxmlformats.org/officeDocument/2006/relationships/slideLayout" Target="../slideLayouts/slideLayout125.xml"/><Relationship Id="rId28" Type="http://schemas.openxmlformats.org/officeDocument/2006/relationships/slideLayout" Target="../slideLayouts/slideLayout124.xml"/><Relationship Id="rId27" Type="http://schemas.openxmlformats.org/officeDocument/2006/relationships/slideLayout" Target="../slideLayouts/slideLayout123.xml"/><Relationship Id="rId26" Type="http://schemas.openxmlformats.org/officeDocument/2006/relationships/slideLayout" Target="../slideLayouts/slideLayout122.xml"/><Relationship Id="rId25" Type="http://schemas.openxmlformats.org/officeDocument/2006/relationships/slideLayout" Target="../slideLayouts/slideLayout121.xml"/><Relationship Id="rId24" Type="http://schemas.openxmlformats.org/officeDocument/2006/relationships/slideLayout" Target="../slideLayouts/slideLayout120.xml"/><Relationship Id="rId23" Type="http://schemas.openxmlformats.org/officeDocument/2006/relationships/slideLayout" Target="../slideLayouts/slideLayout119.xml"/><Relationship Id="rId22" Type="http://schemas.openxmlformats.org/officeDocument/2006/relationships/slideLayout" Target="../slideLayouts/slideLayout118.xml"/><Relationship Id="rId21" Type="http://schemas.openxmlformats.org/officeDocument/2006/relationships/slideLayout" Target="../slideLayouts/slideLayout117.xml"/><Relationship Id="rId20" Type="http://schemas.openxmlformats.org/officeDocument/2006/relationships/slideLayout" Target="../slideLayouts/slideLayout116.xml"/><Relationship Id="rId2" Type="http://schemas.openxmlformats.org/officeDocument/2006/relationships/slideLayout" Target="../slideLayouts/slideLayout98.xml"/><Relationship Id="rId19" Type="http://schemas.openxmlformats.org/officeDocument/2006/relationships/slideLayout" Target="../slideLayouts/slideLayout115.xml"/><Relationship Id="rId18" Type="http://schemas.openxmlformats.org/officeDocument/2006/relationships/slideLayout" Target="../slideLayouts/slideLayout114.xml"/><Relationship Id="rId17" Type="http://schemas.openxmlformats.org/officeDocument/2006/relationships/slideLayout" Target="../slideLayouts/slideLayout113.xml"/><Relationship Id="rId16" Type="http://schemas.openxmlformats.org/officeDocument/2006/relationships/slideLayout" Target="../slideLayouts/slideLayout112.xml"/><Relationship Id="rId15" Type="http://schemas.openxmlformats.org/officeDocument/2006/relationships/slideLayout" Target="../slideLayouts/slideLayout111.xml"/><Relationship Id="rId14" Type="http://schemas.openxmlformats.org/officeDocument/2006/relationships/slideLayout" Target="../slideLayouts/slideLayout110.xml"/><Relationship Id="rId13" Type="http://schemas.openxmlformats.org/officeDocument/2006/relationships/slideLayout" Target="../slideLayouts/slideLayout109.xml"/><Relationship Id="rId12" Type="http://schemas.openxmlformats.org/officeDocument/2006/relationships/slideLayout" Target="../slideLayouts/slideLayout108.xml"/><Relationship Id="rId11" Type="http://schemas.openxmlformats.org/officeDocument/2006/relationships/slideLayout" Target="../slideLayouts/slideLayout107.xml"/><Relationship Id="rId10" Type="http://schemas.openxmlformats.org/officeDocument/2006/relationships/slideLayout" Target="../slideLayouts/slideLayout106.xml"/><Relationship Id="rId1" Type="http://schemas.openxmlformats.org/officeDocument/2006/relationships/slideLayout" Target="../slideLayouts/slideLayout97.xml"/></Relationships>
</file>

<file path=ppt/slideMasters/_rels/slideMaster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43.xml"/><Relationship Id="rId8" Type="http://schemas.openxmlformats.org/officeDocument/2006/relationships/slideLayout" Target="../slideLayouts/slideLayout142.xml"/><Relationship Id="rId7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6.xml"/><Relationship Id="rId17" Type="http://schemas.openxmlformats.org/officeDocument/2006/relationships/theme" Target="../theme/theme8.xml"/><Relationship Id="rId16" Type="http://schemas.openxmlformats.org/officeDocument/2006/relationships/slideLayout" Target="../slideLayouts/slideLayout150.xml"/><Relationship Id="rId15" Type="http://schemas.openxmlformats.org/officeDocument/2006/relationships/slideLayout" Target="../slideLayouts/slideLayout149.xml"/><Relationship Id="rId14" Type="http://schemas.openxmlformats.org/officeDocument/2006/relationships/slideLayout" Target="../slideLayouts/slideLayout148.xml"/><Relationship Id="rId13" Type="http://schemas.openxmlformats.org/officeDocument/2006/relationships/slideLayout" Target="../slideLayouts/slideLayout147.xml"/><Relationship Id="rId12" Type="http://schemas.openxmlformats.org/officeDocument/2006/relationships/slideLayout" Target="../slideLayouts/slideLayout146.xml"/><Relationship Id="rId11" Type="http://schemas.openxmlformats.org/officeDocument/2006/relationships/slideLayout" Target="../slideLayouts/slideLayout145.xml"/><Relationship Id="rId10" Type="http://schemas.openxmlformats.org/officeDocument/2006/relationships/slideLayout" Target="../slideLayouts/slideLayout144.xml"/><Relationship Id="rId1" Type="http://schemas.openxmlformats.org/officeDocument/2006/relationships/slideLayout" Target="../slideLayouts/slideLayout135.xml"/></Relationships>
</file>

<file path=ppt/slideMasters/_rels/slideMaster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59.xml"/><Relationship Id="rId8" Type="http://schemas.openxmlformats.org/officeDocument/2006/relationships/slideLayout" Target="../slideLayouts/slideLayout158.xml"/><Relationship Id="rId7" Type="http://schemas.openxmlformats.org/officeDocument/2006/relationships/slideLayout" Target="../slideLayouts/slideLayout157.xml"/><Relationship Id="rId6" Type="http://schemas.openxmlformats.org/officeDocument/2006/relationships/slideLayout" Target="../slideLayouts/slideLayout156.xml"/><Relationship Id="rId5" Type="http://schemas.openxmlformats.org/officeDocument/2006/relationships/slideLayout" Target="../slideLayouts/slideLayout155.xml"/><Relationship Id="rId4" Type="http://schemas.openxmlformats.org/officeDocument/2006/relationships/slideLayout" Target="../slideLayouts/slideLayout154.xml"/><Relationship Id="rId39" Type="http://schemas.openxmlformats.org/officeDocument/2006/relationships/theme" Target="../theme/theme9.xml"/><Relationship Id="rId38" Type="http://schemas.openxmlformats.org/officeDocument/2006/relationships/slideLayout" Target="../slideLayouts/slideLayout188.xml"/><Relationship Id="rId37" Type="http://schemas.openxmlformats.org/officeDocument/2006/relationships/slideLayout" Target="../slideLayouts/slideLayout187.xml"/><Relationship Id="rId36" Type="http://schemas.openxmlformats.org/officeDocument/2006/relationships/slideLayout" Target="../slideLayouts/slideLayout186.xml"/><Relationship Id="rId35" Type="http://schemas.openxmlformats.org/officeDocument/2006/relationships/slideLayout" Target="../slideLayouts/slideLayout185.xml"/><Relationship Id="rId34" Type="http://schemas.openxmlformats.org/officeDocument/2006/relationships/slideLayout" Target="../slideLayouts/slideLayout184.xml"/><Relationship Id="rId33" Type="http://schemas.openxmlformats.org/officeDocument/2006/relationships/slideLayout" Target="../slideLayouts/slideLayout183.xml"/><Relationship Id="rId32" Type="http://schemas.openxmlformats.org/officeDocument/2006/relationships/slideLayout" Target="../slideLayouts/slideLayout182.xml"/><Relationship Id="rId31" Type="http://schemas.openxmlformats.org/officeDocument/2006/relationships/slideLayout" Target="../slideLayouts/slideLayout181.xml"/><Relationship Id="rId30" Type="http://schemas.openxmlformats.org/officeDocument/2006/relationships/slideLayout" Target="../slideLayouts/slideLayout180.xml"/><Relationship Id="rId3" Type="http://schemas.openxmlformats.org/officeDocument/2006/relationships/slideLayout" Target="../slideLayouts/slideLayout153.xml"/><Relationship Id="rId29" Type="http://schemas.openxmlformats.org/officeDocument/2006/relationships/slideLayout" Target="../slideLayouts/slideLayout179.xml"/><Relationship Id="rId28" Type="http://schemas.openxmlformats.org/officeDocument/2006/relationships/slideLayout" Target="../slideLayouts/slideLayout178.xml"/><Relationship Id="rId27" Type="http://schemas.openxmlformats.org/officeDocument/2006/relationships/slideLayout" Target="../slideLayouts/slideLayout177.xml"/><Relationship Id="rId26" Type="http://schemas.openxmlformats.org/officeDocument/2006/relationships/slideLayout" Target="../slideLayouts/slideLayout176.xml"/><Relationship Id="rId25" Type="http://schemas.openxmlformats.org/officeDocument/2006/relationships/slideLayout" Target="../slideLayouts/slideLayout175.xml"/><Relationship Id="rId24" Type="http://schemas.openxmlformats.org/officeDocument/2006/relationships/slideLayout" Target="../slideLayouts/slideLayout174.xml"/><Relationship Id="rId23" Type="http://schemas.openxmlformats.org/officeDocument/2006/relationships/slideLayout" Target="../slideLayouts/slideLayout173.xml"/><Relationship Id="rId22" Type="http://schemas.openxmlformats.org/officeDocument/2006/relationships/slideLayout" Target="../slideLayouts/slideLayout172.xml"/><Relationship Id="rId21" Type="http://schemas.openxmlformats.org/officeDocument/2006/relationships/slideLayout" Target="../slideLayouts/slideLayout171.xml"/><Relationship Id="rId20" Type="http://schemas.openxmlformats.org/officeDocument/2006/relationships/slideLayout" Target="../slideLayouts/slideLayout170.xml"/><Relationship Id="rId2" Type="http://schemas.openxmlformats.org/officeDocument/2006/relationships/slideLayout" Target="../slideLayouts/slideLayout152.xml"/><Relationship Id="rId19" Type="http://schemas.openxmlformats.org/officeDocument/2006/relationships/slideLayout" Target="../slideLayouts/slideLayout169.xml"/><Relationship Id="rId18" Type="http://schemas.openxmlformats.org/officeDocument/2006/relationships/slideLayout" Target="../slideLayouts/slideLayout168.xml"/><Relationship Id="rId17" Type="http://schemas.openxmlformats.org/officeDocument/2006/relationships/slideLayout" Target="../slideLayouts/slideLayout167.xml"/><Relationship Id="rId16" Type="http://schemas.openxmlformats.org/officeDocument/2006/relationships/slideLayout" Target="../slideLayouts/slideLayout166.xml"/><Relationship Id="rId15" Type="http://schemas.openxmlformats.org/officeDocument/2006/relationships/slideLayout" Target="../slideLayouts/slideLayout165.xml"/><Relationship Id="rId14" Type="http://schemas.openxmlformats.org/officeDocument/2006/relationships/slideLayout" Target="../slideLayouts/slideLayout164.xml"/><Relationship Id="rId13" Type="http://schemas.openxmlformats.org/officeDocument/2006/relationships/slideLayout" Target="../slideLayouts/slideLayout163.xml"/><Relationship Id="rId12" Type="http://schemas.openxmlformats.org/officeDocument/2006/relationships/slideLayout" Target="../slideLayouts/slideLayout162.xml"/><Relationship Id="rId11" Type="http://schemas.openxmlformats.org/officeDocument/2006/relationships/slideLayout" Target="../slideLayouts/slideLayout161.xml"/><Relationship Id="rId10" Type="http://schemas.openxmlformats.org/officeDocument/2006/relationships/slideLayout" Target="../slideLayouts/slideLayout160.xml"/><Relationship Id="rId1" Type="http://schemas.openxmlformats.org/officeDocument/2006/relationships/slideLayout" Target="../slideLayouts/slideLayout15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3500" y="6642100"/>
            <a:ext cx="338138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IN" sz="100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Public</a:t>
            </a:r>
            <a:endParaRPr lang="en-IN" sz="100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6656" y="365125"/>
            <a:ext cx="10515600" cy="68201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add title</a:t>
            </a:r>
            <a:endParaRPr lang="en-US" noProof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4741" y="1460091"/>
            <a:ext cx="10515600" cy="47168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add description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Número de diapositiva"/>
          <p:cNvSpPr txBox="1"/>
          <p:nvPr userDrawn="1"/>
        </p:nvSpPr>
        <p:spPr>
          <a:xfrm>
            <a:off x="11516763" y="6662316"/>
            <a:ext cx="548640" cy="91440"/>
          </a:xfrm>
          <a:prstGeom prst="rect">
            <a:avLst/>
          </a:prstGeom>
        </p:spPr>
        <p:txBody>
          <a:bodyPr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7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enorite" pitchFamily="2" charset="0"/>
                <a:ea typeface="+mn-ea"/>
                <a:cs typeface="+mn-cs"/>
                <a:sym typeface="Tenorite Regular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9pPr>
          </a:lstStyle>
          <a:p>
            <a:fld id="{86CB4B4D-7CA3-9044-876B-883B54F8677D}" type="slidenum">
              <a:rPr lang="en-US" sz="800" smtClean="0"/>
            </a:fld>
            <a:endParaRPr lang="en-US" sz="800"/>
          </a:p>
        </p:txBody>
      </p:sp>
      <p:sp>
        <p:nvSpPr>
          <p:cNvPr id="8" name="Freeform 5"/>
          <p:cNvSpPr>
            <a:spLocks noEditPoints="1"/>
          </p:cNvSpPr>
          <p:nvPr userDrawn="1"/>
        </p:nvSpPr>
        <p:spPr bwMode="auto">
          <a:xfrm>
            <a:off x="10784911" y="6631785"/>
            <a:ext cx="468875" cy="173633"/>
          </a:xfrm>
          <a:custGeom>
            <a:avLst/>
            <a:gdLst>
              <a:gd name="T0" fmla="*/ 698 w 1799"/>
              <a:gd name="T1" fmla="*/ 158 h 664"/>
              <a:gd name="T2" fmla="*/ 610 w 1799"/>
              <a:gd name="T3" fmla="*/ 496 h 664"/>
              <a:gd name="T4" fmla="*/ 664 w 1799"/>
              <a:gd name="T5" fmla="*/ 7 h 664"/>
              <a:gd name="T6" fmla="*/ 638 w 1799"/>
              <a:gd name="T7" fmla="*/ 105 h 664"/>
              <a:gd name="T8" fmla="*/ 664 w 1799"/>
              <a:gd name="T9" fmla="*/ 7 h 664"/>
              <a:gd name="T10" fmla="*/ 907 w 1799"/>
              <a:gd name="T11" fmla="*/ 491 h 664"/>
              <a:gd name="T12" fmla="*/ 863 w 1799"/>
              <a:gd name="T13" fmla="*/ 664 h 664"/>
              <a:gd name="T14" fmla="*/ 777 w 1799"/>
              <a:gd name="T15" fmla="*/ 158 h 664"/>
              <a:gd name="T16" fmla="*/ 862 w 1799"/>
              <a:gd name="T17" fmla="*/ 205 h 664"/>
              <a:gd name="T18" fmla="*/ 969 w 1799"/>
              <a:gd name="T19" fmla="*/ 151 h 664"/>
              <a:gd name="T20" fmla="*/ 1082 w 1799"/>
              <a:gd name="T21" fmla="*/ 199 h 664"/>
              <a:gd name="T22" fmla="*/ 1131 w 1799"/>
              <a:gd name="T23" fmla="*/ 327 h 664"/>
              <a:gd name="T24" fmla="*/ 1081 w 1799"/>
              <a:gd name="T25" fmla="*/ 455 h 664"/>
              <a:gd name="T26" fmla="*/ 969 w 1799"/>
              <a:gd name="T27" fmla="*/ 503 h 664"/>
              <a:gd name="T28" fmla="*/ 988 w 1799"/>
              <a:gd name="T29" fmla="*/ 414 h 664"/>
              <a:gd name="T30" fmla="*/ 1038 w 1799"/>
              <a:gd name="T31" fmla="*/ 364 h 664"/>
              <a:gd name="T32" fmla="*/ 1038 w 1799"/>
              <a:gd name="T33" fmla="*/ 289 h 664"/>
              <a:gd name="T34" fmla="*/ 988 w 1799"/>
              <a:gd name="T35" fmla="*/ 239 h 664"/>
              <a:gd name="T36" fmla="*/ 915 w 1799"/>
              <a:gd name="T37" fmla="*/ 239 h 664"/>
              <a:gd name="T38" fmla="*/ 865 w 1799"/>
              <a:gd name="T39" fmla="*/ 289 h 664"/>
              <a:gd name="T40" fmla="*/ 865 w 1799"/>
              <a:gd name="T41" fmla="*/ 364 h 664"/>
              <a:gd name="T42" fmla="*/ 915 w 1799"/>
              <a:gd name="T43" fmla="*/ 414 h 664"/>
              <a:gd name="T44" fmla="*/ 1194 w 1799"/>
              <a:gd name="T45" fmla="*/ 158 h 664"/>
              <a:gd name="T46" fmla="*/ 1279 w 1799"/>
              <a:gd name="T47" fmla="*/ 210 h 664"/>
              <a:gd name="T48" fmla="*/ 1372 w 1799"/>
              <a:gd name="T49" fmla="*/ 152 h 664"/>
              <a:gd name="T50" fmla="*/ 1429 w 1799"/>
              <a:gd name="T51" fmla="*/ 165 h 664"/>
              <a:gd name="T52" fmla="*/ 1379 w 1799"/>
              <a:gd name="T53" fmla="*/ 242 h 664"/>
              <a:gd name="T54" fmla="*/ 1299 w 1799"/>
              <a:gd name="T55" fmla="*/ 257 h 664"/>
              <a:gd name="T56" fmla="*/ 1279 w 1799"/>
              <a:gd name="T57" fmla="*/ 496 h 664"/>
              <a:gd name="T58" fmla="*/ 1194 w 1799"/>
              <a:gd name="T59" fmla="*/ 158 h 664"/>
              <a:gd name="T60" fmla="*/ 1549 w 1799"/>
              <a:gd name="T61" fmla="*/ 489 h 664"/>
              <a:gd name="T62" fmla="*/ 1455 w 1799"/>
              <a:gd name="T63" fmla="*/ 395 h 664"/>
              <a:gd name="T64" fmla="*/ 1455 w 1799"/>
              <a:gd name="T65" fmla="*/ 258 h 664"/>
              <a:gd name="T66" fmla="*/ 1549 w 1799"/>
              <a:gd name="T67" fmla="*/ 165 h 664"/>
              <a:gd name="T68" fmla="*/ 1690 w 1799"/>
              <a:gd name="T69" fmla="*/ 165 h 664"/>
              <a:gd name="T70" fmla="*/ 1785 w 1799"/>
              <a:gd name="T71" fmla="*/ 258 h 664"/>
              <a:gd name="T72" fmla="*/ 1785 w 1799"/>
              <a:gd name="T73" fmla="*/ 395 h 664"/>
              <a:gd name="T74" fmla="*/ 1691 w 1799"/>
              <a:gd name="T75" fmla="*/ 489 h 664"/>
              <a:gd name="T76" fmla="*/ 1620 w 1799"/>
              <a:gd name="T77" fmla="*/ 421 h 664"/>
              <a:gd name="T78" fmla="*/ 1686 w 1799"/>
              <a:gd name="T79" fmla="*/ 393 h 664"/>
              <a:gd name="T80" fmla="*/ 1713 w 1799"/>
              <a:gd name="T81" fmla="*/ 326 h 664"/>
              <a:gd name="T82" fmla="*/ 1686 w 1799"/>
              <a:gd name="T83" fmla="*/ 259 h 664"/>
              <a:gd name="T84" fmla="*/ 1620 w 1799"/>
              <a:gd name="T85" fmla="*/ 232 h 664"/>
              <a:gd name="T86" fmla="*/ 1555 w 1799"/>
              <a:gd name="T87" fmla="*/ 259 h 664"/>
              <a:gd name="T88" fmla="*/ 1528 w 1799"/>
              <a:gd name="T89" fmla="*/ 326 h 664"/>
              <a:gd name="T90" fmla="*/ 1555 w 1799"/>
              <a:gd name="T91" fmla="*/ 393 h 664"/>
              <a:gd name="T92" fmla="*/ 1620 w 1799"/>
              <a:gd name="T93" fmla="*/ 421 h 664"/>
              <a:gd name="T94" fmla="*/ 88 w 1799"/>
              <a:gd name="T95" fmla="*/ 158 h 664"/>
              <a:gd name="T96" fmla="*/ 236 w 1799"/>
              <a:gd name="T97" fmla="*/ 158 h 664"/>
              <a:gd name="T98" fmla="*/ 392 w 1799"/>
              <a:gd name="T99" fmla="*/ 373 h 664"/>
              <a:gd name="T100" fmla="*/ 550 w 1799"/>
              <a:gd name="T101" fmla="*/ 158 h 664"/>
              <a:gd name="T102" fmla="*/ 354 w 1799"/>
              <a:gd name="T103" fmla="*/ 495 h 664"/>
              <a:gd name="T104" fmla="*/ 192 w 1799"/>
              <a:gd name="T105" fmla="*/ 495 h 664"/>
              <a:gd name="T106" fmla="*/ 0 w 1799"/>
              <a:gd name="T107" fmla="*/ 158 h 6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799" h="664">
                <a:moveTo>
                  <a:pt x="610" y="158"/>
                </a:moveTo>
                <a:cubicBezTo>
                  <a:pt x="698" y="158"/>
                  <a:pt x="698" y="158"/>
                  <a:pt x="698" y="158"/>
                </a:cubicBezTo>
                <a:cubicBezTo>
                  <a:pt x="698" y="496"/>
                  <a:pt x="698" y="496"/>
                  <a:pt x="698" y="496"/>
                </a:cubicBezTo>
                <a:cubicBezTo>
                  <a:pt x="610" y="496"/>
                  <a:pt x="610" y="496"/>
                  <a:pt x="610" y="496"/>
                </a:cubicBezTo>
                <a:lnTo>
                  <a:pt x="610" y="158"/>
                </a:lnTo>
                <a:close/>
                <a:moveTo>
                  <a:pt x="664" y="7"/>
                </a:moveTo>
                <a:cubicBezTo>
                  <a:pt x="637" y="0"/>
                  <a:pt x="609" y="16"/>
                  <a:pt x="602" y="43"/>
                </a:cubicBezTo>
                <a:cubicBezTo>
                  <a:pt x="595" y="70"/>
                  <a:pt x="611" y="98"/>
                  <a:pt x="638" y="105"/>
                </a:cubicBezTo>
                <a:cubicBezTo>
                  <a:pt x="665" y="112"/>
                  <a:pt x="693" y="96"/>
                  <a:pt x="700" y="69"/>
                </a:cubicBezTo>
                <a:cubicBezTo>
                  <a:pt x="707" y="42"/>
                  <a:pt x="691" y="14"/>
                  <a:pt x="664" y="7"/>
                </a:cubicBezTo>
                <a:close/>
                <a:moveTo>
                  <a:pt x="969" y="503"/>
                </a:moveTo>
                <a:cubicBezTo>
                  <a:pt x="946" y="503"/>
                  <a:pt x="926" y="499"/>
                  <a:pt x="907" y="491"/>
                </a:cubicBezTo>
                <a:cubicBezTo>
                  <a:pt x="889" y="482"/>
                  <a:pt x="874" y="470"/>
                  <a:pt x="863" y="455"/>
                </a:cubicBezTo>
                <a:cubicBezTo>
                  <a:pt x="863" y="664"/>
                  <a:pt x="863" y="664"/>
                  <a:pt x="863" y="664"/>
                </a:cubicBezTo>
                <a:cubicBezTo>
                  <a:pt x="777" y="664"/>
                  <a:pt x="777" y="664"/>
                  <a:pt x="777" y="664"/>
                </a:cubicBezTo>
                <a:cubicBezTo>
                  <a:pt x="777" y="158"/>
                  <a:pt x="777" y="158"/>
                  <a:pt x="777" y="158"/>
                </a:cubicBezTo>
                <a:cubicBezTo>
                  <a:pt x="862" y="158"/>
                  <a:pt x="862" y="158"/>
                  <a:pt x="862" y="158"/>
                </a:cubicBezTo>
                <a:cubicBezTo>
                  <a:pt x="862" y="205"/>
                  <a:pt x="862" y="205"/>
                  <a:pt x="862" y="205"/>
                </a:cubicBezTo>
                <a:cubicBezTo>
                  <a:pt x="874" y="188"/>
                  <a:pt x="888" y="175"/>
                  <a:pt x="907" y="166"/>
                </a:cubicBezTo>
                <a:cubicBezTo>
                  <a:pt x="925" y="156"/>
                  <a:pt x="946" y="151"/>
                  <a:pt x="969" y="151"/>
                </a:cubicBezTo>
                <a:cubicBezTo>
                  <a:pt x="990" y="151"/>
                  <a:pt x="1010" y="155"/>
                  <a:pt x="1030" y="163"/>
                </a:cubicBezTo>
                <a:cubicBezTo>
                  <a:pt x="1050" y="172"/>
                  <a:pt x="1067" y="183"/>
                  <a:pt x="1082" y="199"/>
                </a:cubicBezTo>
                <a:cubicBezTo>
                  <a:pt x="1097" y="214"/>
                  <a:pt x="1109" y="233"/>
                  <a:pt x="1118" y="254"/>
                </a:cubicBezTo>
                <a:cubicBezTo>
                  <a:pt x="1127" y="276"/>
                  <a:pt x="1131" y="300"/>
                  <a:pt x="1131" y="327"/>
                </a:cubicBezTo>
                <a:cubicBezTo>
                  <a:pt x="1131" y="354"/>
                  <a:pt x="1127" y="378"/>
                  <a:pt x="1118" y="400"/>
                </a:cubicBezTo>
                <a:cubicBezTo>
                  <a:pt x="1108" y="421"/>
                  <a:pt x="1096" y="440"/>
                  <a:pt x="1081" y="455"/>
                </a:cubicBezTo>
                <a:cubicBezTo>
                  <a:pt x="1066" y="471"/>
                  <a:pt x="1049" y="482"/>
                  <a:pt x="1030" y="491"/>
                </a:cubicBezTo>
                <a:cubicBezTo>
                  <a:pt x="1010" y="499"/>
                  <a:pt x="990" y="503"/>
                  <a:pt x="969" y="503"/>
                </a:cubicBezTo>
                <a:close/>
                <a:moveTo>
                  <a:pt x="952" y="421"/>
                </a:moveTo>
                <a:cubicBezTo>
                  <a:pt x="965" y="421"/>
                  <a:pt x="977" y="419"/>
                  <a:pt x="988" y="414"/>
                </a:cubicBezTo>
                <a:cubicBezTo>
                  <a:pt x="999" y="409"/>
                  <a:pt x="1009" y="402"/>
                  <a:pt x="1018" y="394"/>
                </a:cubicBezTo>
                <a:cubicBezTo>
                  <a:pt x="1026" y="385"/>
                  <a:pt x="1033" y="375"/>
                  <a:pt x="1038" y="364"/>
                </a:cubicBezTo>
                <a:cubicBezTo>
                  <a:pt x="1043" y="352"/>
                  <a:pt x="1045" y="340"/>
                  <a:pt x="1045" y="326"/>
                </a:cubicBezTo>
                <a:cubicBezTo>
                  <a:pt x="1045" y="313"/>
                  <a:pt x="1043" y="301"/>
                  <a:pt x="1038" y="289"/>
                </a:cubicBezTo>
                <a:cubicBezTo>
                  <a:pt x="1033" y="278"/>
                  <a:pt x="1026" y="268"/>
                  <a:pt x="1018" y="259"/>
                </a:cubicBezTo>
                <a:cubicBezTo>
                  <a:pt x="1009" y="251"/>
                  <a:pt x="999" y="244"/>
                  <a:pt x="988" y="239"/>
                </a:cubicBezTo>
                <a:cubicBezTo>
                  <a:pt x="977" y="234"/>
                  <a:pt x="965" y="231"/>
                  <a:pt x="952" y="231"/>
                </a:cubicBezTo>
                <a:cubicBezTo>
                  <a:pt x="938" y="231"/>
                  <a:pt x="926" y="234"/>
                  <a:pt x="915" y="239"/>
                </a:cubicBezTo>
                <a:cubicBezTo>
                  <a:pt x="903" y="244"/>
                  <a:pt x="893" y="251"/>
                  <a:pt x="885" y="259"/>
                </a:cubicBezTo>
                <a:cubicBezTo>
                  <a:pt x="877" y="268"/>
                  <a:pt x="870" y="278"/>
                  <a:pt x="865" y="289"/>
                </a:cubicBezTo>
                <a:cubicBezTo>
                  <a:pt x="860" y="301"/>
                  <a:pt x="858" y="313"/>
                  <a:pt x="858" y="326"/>
                </a:cubicBezTo>
                <a:cubicBezTo>
                  <a:pt x="858" y="340"/>
                  <a:pt x="860" y="352"/>
                  <a:pt x="865" y="364"/>
                </a:cubicBezTo>
                <a:cubicBezTo>
                  <a:pt x="870" y="375"/>
                  <a:pt x="877" y="385"/>
                  <a:pt x="885" y="394"/>
                </a:cubicBezTo>
                <a:cubicBezTo>
                  <a:pt x="893" y="402"/>
                  <a:pt x="903" y="409"/>
                  <a:pt x="915" y="414"/>
                </a:cubicBezTo>
                <a:cubicBezTo>
                  <a:pt x="926" y="419"/>
                  <a:pt x="938" y="421"/>
                  <a:pt x="952" y="421"/>
                </a:cubicBezTo>
                <a:close/>
                <a:moveTo>
                  <a:pt x="1194" y="158"/>
                </a:moveTo>
                <a:cubicBezTo>
                  <a:pt x="1279" y="158"/>
                  <a:pt x="1279" y="158"/>
                  <a:pt x="1279" y="158"/>
                </a:cubicBezTo>
                <a:cubicBezTo>
                  <a:pt x="1279" y="210"/>
                  <a:pt x="1279" y="210"/>
                  <a:pt x="1279" y="210"/>
                </a:cubicBezTo>
                <a:cubicBezTo>
                  <a:pt x="1287" y="190"/>
                  <a:pt x="1299" y="175"/>
                  <a:pt x="1315" y="166"/>
                </a:cubicBezTo>
                <a:cubicBezTo>
                  <a:pt x="1331" y="157"/>
                  <a:pt x="1350" y="152"/>
                  <a:pt x="1372" y="152"/>
                </a:cubicBezTo>
                <a:cubicBezTo>
                  <a:pt x="1383" y="152"/>
                  <a:pt x="1394" y="153"/>
                  <a:pt x="1403" y="156"/>
                </a:cubicBezTo>
                <a:cubicBezTo>
                  <a:pt x="1413" y="158"/>
                  <a:pt x="1422" y="161"/>
                  <a:pt x="1429" y="165"/>
                </a:cubicBezTo>
                <a:cubicBezTo>
                  <a:pt x="1397" y="250"/>
                  <a:pt x="1397" y="250"/>
                  <a:pt x="1397" y="250"/>
                </a:cubicBezTo>
                <a:cubicBezTo>
                  <a:pt x="1393" y="247"/>
                  <a:pt x="1387" y="244"/>
                  <a:pt x="1379" y="242"/>
                </a:cubicBezTo>
                <a:cubicBezTo>
                  <a:pt x="1371" y="239"/>
                  <a:pt x="1362" y="238"/>
                  <a:pt x="1352" y="238"/>
                </a:cubicBezTo>
                <a:cubicBezTo>
                  <a:pt x="1330" y="238"/>
                  <a:pt x="1313" y="244"/>
                  <a:pt x="1299" y="257"/>
                </a:cubicBezTo>
                <a:cubicBezTo>
                  <a:pt x="1286" y="269"/>
                  <a:pt x="1279" y="289"/>
                  <a:pt x="1279" y="318"/>
                </a:cubicBezTo>
                <a:cubicBezTo>
                  <a:pt x="1279" y="496"/>
                  <a:pt x="1279" y="496"/>
                  <a:pt x="1279" y="496"/>
                </a:cubicBezTo>
                <a:cubicBezTo>
                  <a:pt x="1194" y="496"/>
                  <a:pt x="1194" y="496"/>
                  <a:pt x="1194" y="496"/>
                </a:cubicBezTo>
                <a:lnTo>
                  <a:pt x="1194" y="158"/>
                </a:lnTo>
                <a:close/>
                <a:moveTo>
                  <a:pt x="1620" y="503"/>
                </a:moveTo>
                <a:cubicBezTo>
                  <a:pt x="1594" y="503"/>
                  <a:pt x="1571" y="498"/>
                  <a:pt x="1549" y="489"/>
                </a:cubicBezTo>
                <a:cubicBezTo>
                  <a:pt x="1527" y="480"/>
                  <a:pt x="1508" y="467"/>
                  <a:pt x="1492" y="451"/>
                </a:cubicBezTo>
                <a:cubicBezTo>
                  <a:pt x="1476" y="435"/>
                  <a:pt x="1464" y="416"/>
                  <a:pt x="1455" y="395"/>
                </a:cubicBezTo>
                <a:cubicBezTo>
                  <a:pt x="1446" y="374"/>
                  <a:pt x="1441" y="351"/>
                  <a:pt x="1441" y="327"/>
                </a:cubicBezTo>
                <a:cubicBezTo>
                  <a:pt x="1441" y="303"/>
                  <a:pt x="1446" y="280"/>
                  <a:pt x="1455" y="258"/>
                </a:cubicBezTo>
                <a:cubicBezTo>
                  <a:pt x="1464" y="237"/>
                  <a:pt x="1476" y="218"/>
                  <a:pt x="1492" y="202"/>
                </a:cubicBezTo>
                <a:cubicBezTo>
                  <a:pt x="1508" y="187"/>
                  <a:pt x="1527" y="174"/>
                  <a:pt x="1549" y="165"/>
                </a:cubicBezTo>
                <a:cubicBezTo>
                  <a:pt x="1571" y="156"/>
                  <a:pt x="1594" y="151"/>
                  <a:pt x="1620" y="151"/>
                </a:cubicBezTo>
                <a:cubicBezTo>
                  <a:pt x="1645" y="151"/>
                  <a:pt x="1668" y="156"/>
                  <a:pt x="1690" y="165"/>
                </a:cubicBezTo>
                <a:cubicBezTo>
                  <a:pt x="1712" y="174"/>
                  <a:pt x="1731" y="187"/>
                  <a:pt x="1747" y="202"/>
                </a:cubicBezTo>
                <a:cubicBezTo>
                  <a:pt x="1763" y="218"/>
                  <a:pt x="1776" y="237"/>
                  <a:pt x="1785" y="258"/>
                </a:cubicBezTo>
                <a:cubicBezTo>
                  <a:pt x="1794" y="280"/>
                  <a:pt x="1799" y="303"/>
                  <a:pt x="1799" y="327"/>
                </a:cubicBezTo>
                <a:cubicBezTo>
                  <a:pt x="1799" y="351"/>
                  <a:pt x="1794" y="374"/>
                  <a:pt x="1785" y="395"/>
                </a:cubicBezTo>
                <a:cubicBezTo>
                  <a:pt x="1776" y="416"/>
                  <a:pt x="1763" y="435"/>
                  <a:pt x="1747" y="451"/>
                </a:cubicBezTo>
                <a:cubicBezTo>
                  <a:pt x="1731" y="467"/>
                  <a:pt x="1713" y="480"/>
                  <a:pt x="1691" y="489"/>
                </a:cubicBezTo>
                <a:cubicBezTo>
                  <a:pt x="1669" y="498"/>
                  <a:pt x="1645" y="503"/>
                  <a:pt x="1620" y="503"/>
                </a:cubicBezTo>
                <a:close/>
                <a:moveTo>
                  <a:pt x="1620" y="421"/>
                </a:moveTo>
                <a:cubicBezTo>
                  <a:pt x="1633" y="421"/>
                  <a:pt x="1645" y="418"/>
                  <a:pt x="1657" y="413"/>
                </a:cubicBezTo>
                <a:cubicBezTo>
                  <a:pt x="1668" y="408"/>
                  <a:pt x="1678" y="402"/>
                  <a:pt x="1686" y="393"/>
                </a:cubicBezTo>
                <a:cubicBezTo>
                  <a:pt x="1694" y="385"/>
                  <a:pt x="1701" y="375"/>
                  <a:pt x="1706" y="364"/>
                </a:cubicBezTo>
                <a:cubicBezTo>
                  <a:pt x="1711" y="352"/>
                  <a:pt x="1713" y="340"/>
                  <a:pt x="1713" y="326"/>
                </a:cubicBezTo>
                <a:cubicBezTo>
                  <a:pt x="1713" y="313"/>
                  <a:pt x="1711" y="301"/>
                  <a:pt x="1706" y="289"/>
                </a:cubicBezTo>
                <a:cubicBezTo>
                  <a:pt x="1701" y="278"/>
                  <a:pt x="1694" y="268"/>
                  <a:pt x="1686" y="259"/>
                </a:cubicBezTo>
                <a:cubicBezTo>
                  <a:pt x="1678" y="251"/>
                  <a:pt x="1668" y="244"/>
                  <a:pt x="1657" y="239"/>
                </a:cubicBezTo>
                <a:cubicBezTo>
                  <a:pt x="1645" y="234"/>
                  <a:pt x="1633" y="232"/>
                  <a:pt x="1620" y="232"/>
                </a:cubicBezTo>
                <a:cubicBezTo>
                  <a:pt x="1607" y="232"/>
                  <a:pt x="1595" y="234"/>
                  <a:pt x="1584" y="239"/>
                </a:cubicBezTo>
                <a:cubicBezTo>
                  <a:pt x="1573" y="244"/>
                  <a:pt x="1563" y="251"/>
                  <a:pt x="1555" y="259"/>
                </a:cubicBezTo>
                <a:cubicBezTo>
                  <a:pt x="1546" y="268"/>
                  <a:pt x="1540" y="278"/>
                  <a:pt x="1535" y="289"/>
                </a:cubicBezTo>
                <a:cubicBezTo>
                  <a:pt x="1530" y="301"/>
                  <a:pt x="1528" y="313"/>
                  <a:pt x="1528" y="326"/>
                </a:cubicBezTo>
                <a:cubicBezTo>
                  <a:pt x="1528" y="340"/>
                  <a:pt x="1530" y="352"/>
                  <a:pt x="1535" y="364"/>
                </a:cubicBezTo>
                <a:cubicBezTo>
                  <a:pt x="1540" y="375"/>
                  <a:pt x="1546" y="385"/>
                  <a:pt x="1555" y="393"/>
                </a:cubicBezTo>
                <a:cubicBezTo>
                  <a:pt x="1563" y="402"/>
                  <a:pt x="1573" y="408"/>
                  <a:pt x="1584" y="413"/>
                </a:cubicBezTo>
                <a:cubicBezTo>
                  <a:pt x="1595" y="418"/>
                  <a:pt x="1607" y="421"/>
                  <a:pt x="1620" y="421"/>
                </a:cubicBezTo>
                <a:close/>
                <a:moveTo>
                  <a:pt x="0" y="158"/>
                </a:moveTo>
                <a:cubicBezTo>
                  <a:pt x="88" y="158"/>
                  <a:pt x="88" y="158"/>
                  <a:pt x="88" y="158"/>
                </a:cubicBezTo>
                <a:cubicBezTo>
                  <a:pt x="156" y="373"/>
                  <a:pt x="156" y="373"/>
                  <a:pt x="156" y="373"/>
                </a:cubicBezTo>
                <a:cubicBezTo>
                  <a:pt x="236" y="158"/>
                  <a:pt x="236" y="158"/>
                  <a:pt x="236" y="158"/>
                </a:cubicBezTo>
                <a:cubicBezTo>
                  <a:pt x="313" y="158"/>
                  <a:pt x="313" y="158"/>
                  <a:pt x="313" y="158"/>
                </a:cubicBezTo>
                <a:cubicBezTo>
                  <a:pt x="392" y="373"/>
                  <a:pt x="392" y="373"/>
                  <a:pt x="392" y="373"/>
                </a:cubicBezTo>
                <a:cubicBezTo>
                  <a:pt x="462" y="158"/>
                  <a:pt x="462" y="158"/>
                  <a:pt x="462" y="158"/>
                </a:cubicBezTo>
                <a:cubicBezTo>
                  <a:pt x="550" y="158"/>
                  <a:pt x="550" y="158"/>
                  <a:pt x="550" y="158"/>
                </a:cubicBezTo>
                <a:cubicBezTo>
                  <a:pt x="435" y="495"/>
                  <a:pt x="435" y="495"/>
                  <a:pt x="435" y="495"/>
                </a:cubicBezTo>
                <a:cubicBezTo>
                  <a:pt x="354" y="495"/>
                  <a:pt x="354" y="495"/>
                  <a:pt x="354" y="495"/>
                </a:cubicBezTo>
                <a:cubicBezTo>
                  <a:pt x="274" y="275"/>
                  <a:pt x="274" y="275"/>
                  <a:pt x="274" y="275"/>
                </a:cubicBezTo>
                <a:cubicBezTo>
                  <a:pt x="192" y="495"/>
                  <a:pt x="192" y="495"/>
                  <a:pt x="192" y="495"/>
                </a:cubicBezTo>
                <a:cubicBezTo>
                  <a:pt x="110" y="495"/>
                  <a:pt x="110" y="495"/>
                  <a:pt x="110" y="495"/>
                </a:cubicBezTo>
                <a:lnTo>
                  <a:pt x="0" y="15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 sz="1800"/>
          </a:p>
        </p:txBody>
      </p:sp>
      <p:sp>
        <p:nvSpPr>
          <p:cNvPr id="5" name="TextBox 4"/>
          <p:cNvSpPr txBox="1"/>
          <p:nvPr/>
        </p:nvSpPr>
        <p:spPr>
          <a:xfrm>
            <a:off x="63500" y="6642100"/>
            <a:ext cx="338138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IN" sz="100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Public</a:t>
            </a:r>
            <a:endParaRPr lang="en-IN" sz="100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6" r:id="rId1"/>
    <p:sldLayoutId id="2147483847" r:id="rId2"/>
    <p:sldLayoutId id="2147483848" r:id="rId3"/>
    <p:sldLayoutId id="2147483849" r:id="rId4"/>
    <p:sldLayoutId id="2147483850" r:id="rId5"/>
    <p:sldLayoutId id="2147483851" r:id="rId6"/>
    <p:sldLayoutId id="2147483852" r:id="rId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tx1"/>
          </a:solidFill>
          <a:latin typeface="Tenorite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Tenorite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Tenorite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Tenorite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Tenorite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Tenorite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6656" y="365126"/>
            <a:ext cx="10515600" cy="68201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add title</a:t>
            </a:r>
            <a:endParaRPr lang="en-US" noProof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4741" y="1460090"/>
            <a:ext cx="10515600" cy="47168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add description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3500" y="6642100"/>
            <a:ext cx="338138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IN" sz="100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Public</a:t>
            </a:r>
            <a:endParaRPr lang="en-IN" sz="100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4" r:id="rId1"/>
    <p:sldLayoutId id="2147483855" r:id="rId2"/>
    <p:sldLayoutId id="2147483856" r:id="rId3"/>
    <p:sldLayoutId id="2147483857" r:id="rId4"/>
    <p:sldLayoutId id="2147483858" r:id="rId5"/>
    <p:sldLayoutId id="2147483859" r:id="rId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tx1"/>
          </a:solidFill>
          <a:latin typeface="Tenorite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Tenorite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Tenorite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Tenorite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Tenorite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Tenorite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3500" y="6642100"/>
            <a:ext cx="338138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IN" sz="100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Public</a:t>
            </a:r>
            <a:endParaRPr lang="en-IN" sz="100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61" r:id="rId1"/>
    <p:sldLayoutId id="2147483862" r:id="rId2"/>
    <p:sldLayoutId id="2147483863" r:id="rId3"/>
    <p:sldLayoutId id="2147483864" r:id="rId4"/>
    <p:sldLayoutId id="2147483865" r:id="rId5"/>
    <p:sldLayoutId id="2147483866" r:id="rId6"/>
    <p:sldLayoutId id="2147483867" r:id="rId7"/>
    <p:sldLayoutId id="2147483868" r:id="rId8"/>
    <p:sldLayoutId id="2147483869" r:id="rId9"/>
    <p:sldLayoutId id="2147483870" r:id="rId10"/>
    <p:sldLayoutId id="2147483871" r:id="rId11"/>
    <p:sldLayoutId id="2147483872" r:id="rId12"/>
    <p:sldLayoutId id="2147483873" r:id="rId13"/>
    <p:sldLayoutId id="2147483874" r:id="rId14"/>
    <p:sldLayoutId id="2147483875" r:id="rId15"/>
    <p:sldLayoutId id="2147483876" r:id="rId16"/>
    <p:sldLayoutId id="2147483877" r:id="rId17"/>
    <p:sldLayoutId id="2147483878" r:id="rId18"/>
    <p:sldLayoutId id="2147483879" r:id="rId1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FEA34F-5F83-47A8-AC5E-0C442F6E8643}" type="datetimeFigureOut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A46142-C60A-479F-96C2-AA75C3AA5209}" type="slidenum">
              <a:rPr lang="en-IN" smtClean="0"/>
            </a:fld>
            <a:endParaRPr lang="en-IN"/>
          </a:p>
        </p:txBody>
      </p:sp>
      <p:sp>
        <p:nvSpPr>
          <p:cNvPr id="8" name="TextBox 7"/>
          <p:cNvSpPr txBox="1"/>
          <p:nvPr/>
        </p:nvSpPr>
        <p:spPr>
          <a:xfrm>
            <a:off x="63500" y="6642100"/>
            <a:ext cx="338138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IN" sz="100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Public</a:t>
            </a:r>
            <a:endParaRPr lang="en-IN" sz="100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  <p:sldLayoutId id="2147483701" r:id="rId13"/>
    <p:sldLayoutId id="2147483702" r:id="rId14"/>
    <p:sldLayoutId id="2147483703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4741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add title</a:t>
            </a:r>
            <a:endParaRPr lang="en-US" noProof="0"/>
          </a:p>
        </p:txBody>
      </p:sp>
      <p:sp>
        <p:nvSpPr>
          <p:cNvPr id="5" name="TextBox 4"/>
          <p:cNvSpPr txBox="1"/>
          <p:nvPr/>
        </p:nvSpPr>
        <p:spPr>
          <a:xfrm>
            <a:off x="63500" y="6642100"/>
            <a:ext cx="338138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IN" sz="100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Public</a:t>
            </a:r>
            <a:endParaRPr lang="en-IN" sz="100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0" y="5930900"/>
            <a:ext cx="1562100" cy="927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4741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add description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Número de diapositiva"/>
          <p:cNvSpPr txBox="1"/>
          <p:nvPr userDrawn="1"/>
        </p:nvSpPr>
        <p:spPr>
          <a:xfrm>
            <a:off x="11516762" y="6509914"/>
            <a:ext cx="548640" cy="91440"/>
          </a:xfrm>
          <a:prstGeom prst="rect">
            <a:avLst/>
          </a:prstGeom>
        </p:spPr>
        <p:txBody>
          <a:bodyPr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7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enorite" pitchFamily="2" charset="0"/>
                <a:ea typeface="+mn-ea"/>
                <a:cs typeface="+mn-cs"/>
                <a:sym typeface="Tenorite Regular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9pPr>
          </a:lstStyle>
          <a:p>
            <a:fld id="{86CB4B4D-7CA3-9044-876B-883B54F8677D}" type="slidenum">
              <a:rPr lang="en-US" sz="800" smtClean="0"/>
            </a:fld>
            <a:endParaRPr lang="en-US" sz="800"/>
          </a:p>
        </p:txBody>
      </p:sp>
      <p:sp>
        <p:nvSpPr>
          <p:cNvPr id="6" name="Freeform 4"/>
          <p:cNvSpPr>
            <a:spLocks noEditPoints="1"/>
          </p:cNvSpPr>
          <p:nvPr userDrawn="1"/>
        </p:nvSpPr>
        <p:spPr bwMode="auto">
          <a:xfrm>
            <a:off x="10784911" y="6479382"/>
            <a:ext cx="468874" cy="173633"/>
          </a:xfrm>
          <a:custGeom>
            <a:avLst/>
            <a:gdLst>
              <a:gd name="T0" fmla="*/ 698 w 1799"/>
              <a:gd name="T1" fmla="*/ 158 h 664"/>
              <a:gd name="T2" fmla="*/ 610 w 1799"/>
              <a:gd name="T3" fmla="*/ 496 h 664"/>
              <a:gd name="T4" fmla="*/ 664 w 1799"/>
              <a:gd name="T5" fmla="*/ 7 h 664"/>
              <a:gd name="T6" fmla="*/ 638 w 1799"/>
              <a:gd name="T7" fmla="*/ 105 h 664"/>
              <a:gd name="T8" fmla="*/ 664 w 1799"/>
              <a:gd name="T9" fmla="*/ 7 h 664"/>
              <a:gd name="T10" fmla="*/ 907 w 1799"/>
              <a:gd name="T11" fmla="*/ 491 h 664"/>
              <a:gd name="T12" fmla="*/ 863 w 1799"/>
              <a:gd name="T13" fmla="*/ 664 h 664"/>
              <a:gd name="T14" fmla="*/ 777 w 1799"/>
              <a:gd name="T15" fmla="*/ 158 h 664"/>
              <a:gd name="T16" fmla="*/ 862 w 1799"/>
              <a:gd name="T17" fmla="*/ 205 h 664"/>
              <a:gd name="T18" fmla="*/ 969 w 1799"/>
              <a:gd name="T19" fmla="*/ 151 h 664"/>
              <a:gd name="T20" fmla="*/ 1082 w 1799"/>
              <a:gd name="T21" fmla="*/ 199 h 664"/>
              <a:gd name="T22" fmla="*/ 1131 w 1799"/>
              <a:gd name="T23" fmla="*/ 327 h 664"/>
              <a:gd name="T24" fmla="*/ 1081 w 1799"/>
              <a:gd name="T25" fmla="*/ 455 h 664"/>
              <a:gd name="T26" fmla="*/ 969 w 1799"/>
              <a:gd name="T27" fmla="*/ 503 h 664"/>
              <a:gd name="T28" fmla="*/ 988 w 1799"/>
              <a:gd name="T29" fmla="*/ 414 h 664"/>
              <a:gd name="T30" fmla="*/ 1038 w 1799"/>
              <a:gd name="T31" fmla="*/ 364 h 664"/>
              <a:gd name="T32" fmla="*/ 1038 w 1799"/>
              <a:gd name="T33" fmla="*/ 289 h 664"/>
              <a:gd name="T34" fmla="*/ 988 w 1799"/>
              <a:gd name="T35" fmla="*/ 239 h 664"/>
              <a:gd name="T36" fmla="*/ 915 w 1799"/>
              <a:gd name="T37" fmla="*/ 239 h 664"/>
              <a:gd name="T38" fmla="*/ 865 w 1799"/>
              <a:gd name="T39" fmla="*/ 289 h 664"/>
              <a:gd name="T40" fmla="*/ 865 w 1799"/>
              <a:gd name="T41" fmla="*/ 364 h 664"/>
              <a:gd name="T42" fmla="*/ 915 w 1799"/>
              <a:gd name="T43" fmla="*/ 414 h 664"/>
              <a:gd name="T44" fmla="*/ 1194 w 1799"/>
              <a:gd name="T45" fmla="*/ 158 h 664"/>
              <a:gd name="T46" fmla="*/ 1279 w 1799"/>
              <a:gd name="T47" fmla="*/ 210 h 664"/>
              <a:gd name="T48" fmla="*/ 1372 w 1799"/>
              <a:gd name="T49" fmla="*/ 152 h 664"/>
              <a:gd name="T50" fmla="*/ 1429 w 1799"/>
              <a:gd name="T51" fmla="*/ 165 h 664"/>
              <a:gd name="T52" fmla="*/ 1379 w 1799"/>
              <a:gd name="T53" fmla="*/ 242 h 664"/>
              <a:gd name="T54" fmla="*/ 1299 w 1799"/>
              <a:gd name="T55" fmla="*/ 257 h 664"/>
              <a:gd name="T56" fmla="*/ 1279 w 1799"/>
              <a:gd name="T57" fmla="*/ 496 h 664"/>
              <a:gd name="T58" fmla="*/ 1194 w 1799"/>
              <a:gd name="T59" fmla="*/ 158 h 664"/>
              <a:gd name="T60" fmla="*/ 1549 w 1799"/>
              <a:gd name="T61" fmla="*/ 489 h 664"/>
              <a:gd name="T62" fmla="*/ 1455 w 1799"/>
              <a:gd name="T63" fmla="*/ 395 h 664"/>
              <a:gd name="T64" fmla="*/ 1455 w 1799"/>
              <a:gd name="T65" fmla="*/ 258 h 664"/>
              <a:gd name="T66" fmla="*/ 1549 w 1799"/>
              <a:gd name="T67" fmla="*/ 165 h 664"/>
              <a:gd name="T68" fmla="*/ 1690 w 1799"/>
              <a:gd name="T69" fmla="*/ 165 h 664"/>
              <a:gd name="T70" fmla="*/ 1785 w 1799"/>
              <a:gd name="T71" fmla="*/ 258 h 664"/>
              <a:gd name="T72" fmla="*/ 1785 w 1799"/>
              <a:gd name="T73" fmla="*/ 395 h 664"/>
              <a:gd name="T74" fmla="*/ 1691 w 1799"/>
              <a:gd name="T75" fmla="*/ 489 h 664"/>
              <a:gd name="T76" fmla="*/ 1620 w 1799"/>
              <a:gd name="T77" fmla="*/ 421 h 664"/>
              <a:gd name="T78" fmla="*/ 1686 w 1799"/>
              <a:gd name="T79" fmla="*/ 393 h 664"/>
              <a:gd name="T80" fmla="*/ 1713 w 1799"/>
              <a:gd name="T81" fmla="*/ 326 h 664"/>
              <a:gd name="T82" fmla="*/ 1686 w 1799"/>
              <a:gd name="T83" fmla="*/ 259 h 664"/>
              <a:gd name="T84" fmla="*/ 1620 w 1799"/>
              <a:gd name="T85" fmla="*/ 232 h 664"/>
              <a:gd name="T86" fmla="*/ 1555 w 1799"/>
              <a:gd name="T87" fmla="*/ 259 h 664"/>
              <a:gd name="T88" fmla="*/ 1528 w 1799"/>
              <a:gd name="T89" fmla="*/ 326 h 664"/>
              <a:gd name="T90" fmla="*/ 1555 w 1799"/>
              <a:gd name="T91" fmla="*/ 393 h 664"/>
              <a:gd name="T92" fmla="*/ 1620 w 1799"/>
              <a:gd name="T93" fmla="*/ 421 h 664"/>
              <a:gd name="T94" fmla="*/ 88 w 1799"/>
              <a:gd name="T95" fmla="*/ 158 h 664"/>
              <a:gd name="T96" fmla="*/ 236 w 1799"/>
              <a:gd name="T97" fmla="*/ 158 h 664"/>
              <a:gd name="T98" fmla="*/ 392 w 1799"/>
              <a:gd name="T99" fmla="*/ 373 h 664"/>
              <a:gd name="T100" fmla="*/ 550 w 1799"/>
              <a:gd name="T101" fmla="*/ 158 h 664"/>
              <a:gd name="T102" fmla="*/ 354 w 1799"/>
              <a:gd name="T103" fmla="*/ 495 h 664"/>
              <a:gd name="T104" fmla="*/ 192 w 1799"/>
              <a:gd name="T105" fmla="*/ 495 h 664"/>
              <a:gd name="T106" fmla="*/ 0 w 1799"/>
              <a:gd name="T107" fmla="*/ 158 h 6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799" h="664">
                <a:moveTo>
                  <a:pt x="610" y="158"/>
                </a:moveTo>
                <a:cubicBezTo>
                  <a:pt x="698" y="158"/>
                  <a:pt x="698" y="158"/>
                  <a:pt x="698" y="158"/>
                </a:cubicBezTo>
                <a:cubicBezTo>
                  <a:pt x="698" y="496"/>
                  <a:pt x="698" y="496"/>
                  <a:pt x="698" y="496"/>
                </a:cubicBezTo>
                <a:cubicBezTo>
                  <a:pt x="610" y="496"/>
                  <a:pt x="610" y="496"/>
                  <a:pt x="610" y="496"/>
                </a:cubicBezTo>
                <a:lnTo>
                  <a:pt x="610" y="158"/>
                </a:lnTo>
                <a:close/>
                <a:moveTo>
                  <a:pt x="664" y="7"/>
                </a:moveTo>
                <a:cubicBezTo>
                  <a:pt x="637" y="0"/>
                  <a:pt x="609" y="16"/>
                  <a:pt x="602" y="43"/>
                </a:cubicBezTo>
                <a:cubicBezTo>
                  <a:pt x="595" y="70"/>
                  <a:pt x="611" y="98"/>
                  <a:pt x="638" y="105"/>
                </a:cubicBezTo>
                <a:cubicBezTo>
                  <a:pt x="665" y="112"/>
                  <a:pt x="693" y="96"/>
                  <a:pt x="700" y="69"/>
                </a:cubicBezTo>
                <a:cubicBezTo>
                  <a:pt x="707" y="42"/>
                  <a:pt x="691" y="14"/>
                  <a:pt x="664" y="7"/>
                </a:cubicBezTo>
                <a:close/>
                <a:moveTo>
                  <a:pt x="969" y="503"/>
                </a:moveTo>
                <a:cubicBezTo>
                  <a:pt x="946" y="503"/>
                  <a:pt x="926" y="499"/>
                  <a:pt x="907" y="491"/>
                </a:cubicBezTo>
                <a:cubicBezTo>
                  <a:pt x="889" y="482"/>
                  <a:pt x="874" y="470"/>
                  <a:pt x="863" y="455"/>
                </a:cubicBezTo>
                <a:cubicBezTo>
                  <a:pt x="863" y="664"/>
                  <a:pt x="863" y="664"/>
                  <a:pt x="863" y="664"/>
                </a:cubicBezTo>
                <a:cubicBezTo>
                  <a:pt x="777" y="664"/>
                  <a:pt x="777" y="664"/>
                  <a:pt x="777" y="664"/>
                </a:cubicBezTo>
                <a:cubicBezTo>
                  <a:pt x="777" y="158"/>
                  <a:pt x="777" y="158"/>
                  <a:pt x="777" y="158"/>
                </a:cubicBezTo>
                <a:cubicBezTo>
                  <a:pt x="862" y="158"/>
                  <a:pt x="862" y="158"/>
                  <a:pt x="862" y="158"/>
                </a:cubicBezTo>
                <a:cubicBezTo>
                  <a:pt x="862" y="205"/>
                  <a:pt x="862" y="205"/>
                  <a:pt x="862" y="205"/>
                </a:cubicBezTo>
                <a:cubicBezTo>
                  <a:pt x="874" y="188"/>
                  <a:pt x="888" y="175"/>
                  <a:pt x="907" y="166"/>
                </a:cubicBezTo>
                <a:cubicBezTo>
                  <a:pt x="925" y="156"/>
                  <a:pt x="946" y="151"/>
                  <a:pt x="969" y="151"/>
                </a:cubicBezTo>
                <a:cubicBezTo>
                  <a:pt x="990" y="151"/>
                  <a:pt x="1010" y="155"/>
                  <a:pt x="1030" y="163"/>
                </a:cubicBezTo>
                <a:cubicBezTo>
                  <a:pt x="1050" y="172"/>
                  <a:pt x="1067" y="183"/>
                  <a:pt x="1082" y="199"/>
                </a:cubicBezTo>
                <a:cubicBezTo>
                  <a:pt x="1097" y="214"/>
                  <a:pt x="1109" y="233"/>
                  <a:pt x="1118" y="254"/>
                </a:cubicBezTo>
                <a:cubicBezTo>
                  <a:pt x="1127" y="276"/>
                  <a:pt x="1131" y="300"/>
                  <a:pt x="1131" y="327"/>
                </a:cubicBezTo>
                <a:cubicBezTo>
                  <a:pt x="1131" y="354"/>
                  <a:pt x="1127" y="378"/>
                  <a:pt x="1118" y="400"/>
                </a:cubicBezTo>
                <a:cubicBezTo>
                  <a:pt x="1108" y="421"/>
                  <a:pt x="1096" y="440"/>
                  <a:pt x="1081" y="455"/>
                </a:cubicBezTo>
                <a:cubicBezTo>
                  <a:pt x="1066" y="471"/>
                  <a:pt x="1049" y="482"/>
                  <a:pt x="1030" y="491"/>
                </a:cubicBezTo>
                <a:cubicBezTo>
                  <a:pt x="1010" y="499"/>
                  <a:pt x="990" y="503"/>
                  <a:pt x="969" y="503"/>
                </a:cubicBezTo>
                <a:close/>
                <a:moveTo>
                  <a:pt x="952" y="421"/>
                </a:moveTo>
                <a:cubicBezTo>
                  <a:pt x="965" y="421"/>
                  <a:pt x="977" y="419"/>
                  <a:pt x="988" y="414"/>
                </a:cubicBezTo>
                <a:cubicBezTo>
                  <a:pt x="999" y="409"/>
                  <a:pt x="1009" y="402"/>
                  <a:pt x="1018" y="394"/>
                </a:cubicBezTo>
                <a:cubicBezTo>
                  <a:pt x="1026" y="385"/>
                  <a:pt x="1033" y="375"/>
                  <a:pt x="1038" y="364"/>
                </a:cubicBezTo>
                <a:cubicBezTo>
                  <a:pt x="1043" y="352"/>
                  <a:pt x="1045" y="340"/>
                  <a:pt x="1045" y="326"/>
                </a:cubicBezTo>
                <a:cubicBezTo>
                  <a:pt x="1045" y="313"/>
                  <a:pt x="1043" y="301"/>
                  <a:pt x="1038" y="289"/>
                </a:cubicBezTo>
                <a:cubicBezTo>
                  <a:pt x="1033" y="278"/>
                  <a:pt x="1026" y="268"/>
                  <a:pt x="1018" y="259"/>
                </a:cubicBezTo>
                <a:cubicBezTo>
                  <a:pt x="1009" y="251"/>
                  <a:pt x="999" y="244"/>
                  <a:pt x="988" y="239"/>
                </a:cubicBezTo>
                <a:cubicBezTo>
                  <a:pt x="977" y="234"/>
                  <a:pt x="965" y="231"/>
                  <a:pt x="952" y="231"/>
                </a:cubicBezTo>
                <a:cubicBezTo>
                  <a:pt x="938" y="231"/>
                  <a:pt x="926" y="234"/>
                  <a:pt x="915" y="239"/>
                </a:cubicBezTo>
                <a:cubicBezTo>
                  <a:pt x="903" y="244"/>
                  <a:pt x="893" y="251"/>
                  <a:pt x="885" y="259"/>
                </a:cubicBezTo>
                <a:cubicBezTo>
                  <a:pt x="877" y="268"/>
                  <a:pt x="870" y="278"/>
                  <a:pt x="865" y="289"/>
                </a:cubicBezTo>
                <a:cubicBezTo>
                  <a:pt x="860" y="301"/>
                  <a:pt x="858" y="313"/>
                  <a:pt x="858" y="326"/>
                </a:cubicBezTo>
                <a:cubicBezTo>
                  <a:pt x="858" y="340"/>
                  <a:pt x="860" y="352"/>
                  <a:pt x="865" y="364"/>
                </a:cubicBezTo>
                <a:cubicBezTo>
                  <a:pt x="870" y="375"/>
                  <a:pt x="877" y="385"/>
                  <a:pt x="885" y="394"/>
                </a:cubicBezTo>
                <a:cubicBezTo>
                  <a:pt x="893" y="402"/>
                  <a:pt x="903" y="409"/>
                  <a:pt x="915" y="414"/>
                </a:cubicBezTo>
                <a:cubicBezTo>
                  <a:pt x="926" y="419"/>
                  <a:pt x="938" y="421"/>
                  <a:pt x="952" y="421"/>
                </a:cubicBezTo>
                <a:close/>
                <a:moveTo>
                  <a:pt x="1194" y="158"/>
                </a:moveTo>
                <a:cubicBezTo>
                  <a:pt x="1279" y="158"/>
                  <a:pt x="1279" y="158"/>
                  <a:pt x="1279" y="158"/>
                </a:cubicBezTo>
                <a:cubicBezTo>
                  <a:pt x="1279" y="210"/>
                  <a:pt x="1279" y="210"/>
                  <a:pt x="1279" y="210"/>
                </a:cubicBezTo>
                <a:cubicBezTo>
                  <a:pt x="1287" y="190"/>
                  <a:pt x="1299" y="175"/>
                  <a:pt x="1315" y="166"/>
                </a:cubicBezTo>
                <a:cubicBezTo>
                  <a:pt x="1331" y="157"/>
                  <a:pt x="1350" y="152"/>
                  <a:pt x="1372" y="152"/>
                </a:cubicBezTo>
                <a:cubicBezTo>
                  <a:pt x="1383" y="152"/>
                  <a:pt x="1394" y="153"/>
                  <a:pt x="1403" y="156"/>
                </a:cubicBezTo>
                <a:cubicBezTo>
                  <a:pt x="1413" y="158"/>
                  <a:pt x="1422" y="161"/>
                  <a:pt x="1429" y="165"/>
                </a:cubicBezTo>
                <a:cubicBezTo>
                  <a:pt x="1397" y="250"/>
                  <a:pt x="1397" y="250"/>
                  <a:pt x="1397" y="250"/>
                </a:cubicBezTo>
                <a:cubicBezTo>
                  <a:pt x="1393" y="247"/>
                  <a:pt x="1387" y="244"/>
                  <a:pt x="1379" y="242"/>
                </a:cubicBezTo>
                <a:cubicBezTo>
                  <a:pt x="1371" y="239"/>
                  <a:pt x="1362" y="238"/>
                  <a:pt x="1352" y="238"/>
                </a:cubicBezTo>
                <a:cubicBezTo>
                  <a:pt x="1330" y="238"/>
                  <a:pt x="1313" y="244"/>
                  <a:pt x="1299" y="257"/>
                </a:cubicBezTo>
                <a:cubicBezTo>
                  <a:pt x="1286" y="269"/>
                  <a:pt x="1279" y="289"/>
                  <a:pt x="1279" y="318"/>
                </a:cubicBezTo>
                <a:cubicBezTo>
                  <a:pt x="1279" y="496"/>
                  <a:pt x="1279" y="496"/>
                  <a:pt x="1279" y="496"/>
                </a:cubicBezTo>
                <a:cubicBezTo>
                  <a:pt x="1194" y="496"/>
                  <a:pt x="1194" y="496"/>
                  <a:pt x="1194" y="496"/>
                </a:cubicBezTo>
                <a:lnTo>
                  <a:pt x="1194" y="158"/>
                </a:lnTo>
                <a:close/>
                <a:moveTo>
                  <a:pt x="1620" y="503"/>
                </a:moveTo>
                <a:cubicBezTo>
                  <a:pt x="1594" y="503"/>
                  <a:pt x="1571" y="498"/>
                  <a:pt x="1549" y="489"/>
                </a:cubicBezTo>
                <a:cubicBezTo>
                  <a:pt x="1527" y="480"/>
                  <a:pt x="1508" y="467"/>
                  <a:pt x="1492" y="451"/>
                </a:cubicBezTo>
                <a:cubicBezTo>
                  <a:pt x="1476" y="435"/>
                  <a:pt x="1464" y="416"/>
                  <a:pt x="1455" y="395"/>
                </a:cubicBezTo>
                <a:cubicBezTo>
                  <a:pt x="1446" y="374"/>
                  <a:pt x="1441" y="351"/>
                  <a:pt x="1441" y="327"/>
                </a:cubicBezTo>
                <a:cubicBezTo>
                  <a:pt x="1441" y="303"/>
                  <a:pt x="1446" y="280"/>
                  <a:pt x="1455" y="258"/>
                </a:cubicBezTo>
                <a:cubicBezTo>
                  <a:pt x="1464" y="237"/>
                  <a:pt x="1476" y="218"/>
                  <a:pt x="1492" y="202"/>
                </a:cubicBezTo>
                <a:cubicBezTo>
                  <a:pt x="1508" y="187"/>
                  <a:pt x="1527" y="174"/>
                  <a:pt x="1549" y="165"/>
                </a:cubicBezTo>
                <a:cubicBezTo>
                  <a:pt x="1571" y="156"/>
                  <a:pt x="1594" y="151"/>
                  <a:pt x="1620" y="151"/>
                </a:cubicBezTo>
                <a:cubicBezTo>
                  <a:pt x="1645" y="151"/>
                  <a:pt x="1668" y="156"/>
                  <a:pt x="1690" y="165"/>
                </a:cubicBezTo>
                <a:cubicBezTo>
                  <a:pt x="1712" y="174"/>
                  <a:pt x="1731" y="187"/>
                  <a:pt x="1747" y="202"/>
                </a:cubicBezTo>
                <a:cubicBezTo>
                  <a:pt x="1763" y="218"/>
                  <a:pt x="1776" y="237"/>
                  <a:pt x="1785" y="258"/>
                </a:cubicBezTo>
                <a:cubicBezTo>
                  <a:pt x="1794" y="280"/>
                  <a:pt x="1799" y="303"/>
                  <a:pt x="1799" y="327"/>
                </a:cubicBezTo>
                <a:cubicBezTo>
                  <a:pt x="1799" y="351"/>
                  <a:pt x="1794" y="374"/>
                  <a:pt x="1785" y="395"/>
                </a:cubicBezTo>
                <a:cubicBezTo>
                  <a:pt x="1776" y="416"/>
                  <a:pt x="1763" y="435"/>
                  <a:pt x="1747" y="451"/>
                </a:cubicBezTo>
                <a:cubicBezTo>
                  <a:pt x="1731" y="467"/>
                  <a:pt x="1713" y="480"/>
                  <a:pt x="1691" y="489"/>
                </a:cubicBezTo>
                <a:cubicBezTo>
                  <a:pt x="1669" y="498"/>
                  <a:pt x="1645" y="503"/>
                  <a:pt x="1620" y="503"/>
                </a:cubicBezTo>
                <a:close/>
                <a:moveTo>
                  <a:pt x="1620" y="421"/>
                </a:moveTo>
                <a:cubicBezTo>
                  <a:pt x="1633" y="421"/>
                  <a:pt x="1645" y="418"/>
                  <a:pt x="1657" y="413"/>
                </a:cubicBezTo>
                <a:cubicBezTo>
                  <a:pt x="1668" y="408"/>
                  <a:pt x="1678" y="402"/>
                  <a:pt x="1686" y="393"/>
                </a:cubicBezTo>
                <a:cubicBezTo>
                  <a:pt x="1694" y="385"/>
                  <a:pt x="1701" y="375"/>
                  <a:pt x="1706" y="364"/>
                </a:cubicBezTo>
                <a:cubicBezTo>
                  <a:pt x="1711" y="352"/>
                  <a:pt x="1713" y="340"/>
                  <a:pt x="1713" y="326"/>
                </a:cubicBezTo>
                <a:cubicBezTo>
                  <a:pt x="1713" y="313"/>
                  <a:pt x="1711" y="301"/>
                  <a:pt x="1706" y="289"/>
                </a:cubicBezTo>
                <a:cubicBezTo>
                  <a:pt x="1701" y="278"/>
                  <a:pt x="1694" y="268"/>
                  <a:pt x="1686" y="259"/>
                </a:cubicBezTo>
                <a:cubicBezTo>
                  <a:pt x="1678" y="251"/>
                  <a:pt x="1668" y="244"/>
                  <a:pt x="1657" y="239"/>
                </a:cubicBezTo>
                <a:cubicBezTo>
                  <a:pt x="1645" y="234"/>
                  <a:pt x="1633" y="232"/>
                  <a:pt x="1620" y="232"/>
                </a:cubicBezTo>
                <a:cubicBezTo>
                  <a:pt x="1607" y="232"/>
                  <a:pt x="1595" y="234"/>
                  <a:pt x="1584" y="239"/>
                </a:cubicBezTo>
                <a:cubicBezTo>
                  <a:pt x="1573" y="244"/>
                  <a:pt x="1563" y="251"/>
                  <a:pt x="1555" y="259"/>
                </a:cubicBezTo>
                <a:cubicBezTo>
                  <a:pt x="1546" y="268"/>
                  <a:pt x="1540" y="278"/>
                  <a:pt x="1535" y="289"/>
                </a:cubicBezTo>
                <a:cubicBezTo>
                  <a:pt x="1530" y="301"/>
                  <a:pt x="1528" y="313"/>
                  <a:pt x="1528" y="326"/>
                </a:cubicBezTo>
                <a:cubicBezTo>
                  <a:pt x="1528" y="340"/>
                  <a:pt x="1530" y="352"/>
                  <a:pt x="1535" y="364"/>
                </a:cubicBezTo>
                <a:cubicBezTo>
                  <a:pt x="1540" y="375"/>
                  <a:pt x="1546" y="385"/>
                  <a:pt x="1555" y="393"/>
                </a:cubicBezTo>
                <a:cubicBezTo>
                  <a:pt x="1563" y="402"/>
                  <a:pt x="1573" y="408"/>
                  <a:pt x="1584" y="413"/>
                </a:cubicBezTo>
                <a:cubicBezTo>
                  <a:pt x="1595" y="418"/>
                  <a:pt x="1607" y="421"/>
                  <a:pt x="1620" y="421"/>
                </a:cubicBezTo>
                <a:close/>
                <a:moveTo>
                  <a:pt x="0" y="158"/>
                </a:moveTo>
                <a:cubicBezTo>
                  <a:pt x="88" y="158"/>
                  <a:pt x="88" y="158"/>
                  <a:pt x="88" y="158"/>
                </a:cubicBezTo>
                <a:cubicBezTo>
                  <a:pt x="156" y="373"/>
                  <a:pt x="156" y="373"/>
                  <a:pt x="156" y="373"/>
                </a:cubicBezTo>
                <a:cubicBezTo>
                  <a:pt x="236" y="158"/>
                  <a:pt x="236" y="158"/>
                  <a:pt x="236" y="158"/>
                </a:cubicBezTo>
                <a:cubicBezTo>
                  <a:pt x="313" y="158"/>
                  <a:pt x="313" y="158"/>
                  <a:pt x="313" y="158"/>
                </a:cubicBezTo>
                <a:cubicBezTo>
                  <a:pt x="392" y="373"/>
                  <a:pt x="392" y="373"/>
                  <a:pt x="392" y="373"/>
                </a:cubicBezTo>
                <a:cubicBezTo>
                  <a:pt x="462" y="158"/>
                  <a:pt x="462" y="158"/>
                  <a:pt x="462" y="158"/>
                </a:cubicBezTo>
                <a:cubicBezTo>
                  <a:pt x="550" y="158"/>
                  <a:pt x="550" y="158"/>
                  <a:pt x="550" y="158"/>
                </a:cubicBezTo>
                <a:cubicBezTo>
                  <a:pt x="435" y="495"/>
                  <a:pt x="435" y="495"/>
                  <a:pt x="435" y="495"/>
                </a:cubicBezTo>
                <a:cubicBezTo>
                  <a:pt x="354" y="495"/>
                  <a:pt x="354" y="495"/>
                  <a:pt x="354" y="495"/>
                </a:cubicBezTo>
                <a:cubicBezTo>
                  <a:pt x="274" y="275"/>
                  <a:pt x="274" y="275"/>
                  <a:pt x="274" y="275"/>
                </a:cubicBezTo>
                <a:cubicBezTo>
                  <a:pt x="192" y="495"/>
                  <a:pt x="192" y="495"/>
                  <a:pt x="192" y="495"/>
                </a:cubicBezTo>
                <a:cubicBezTo>
                  <a:pt x="110" y="495"/>
                  <a:pt x="110" y="495"/>
                  <a:pt x="110" y="495"/>
                </a:cubicBezTo>
                <a:lnTo>
                  <a:pt x="0" y="15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  <p:sldLayoutId id="2147483708" r:id="rId4"/>
    <p:sldLayoutId id="2147483709" r:id="rId5"/>
    <p:sldLayoutId id="2147483710" r:id="rId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tx1"/>
          </a:solidFill>
          <a:latin typeface="Tenorite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Tenorite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Tenorite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Tenorite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Tenorite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Tenorite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3500" y="6642100"/>
            <a:ext cx="338138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IN" sz="100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Public</a:t>
            </a:r>
            <a:endParaRPr lang="en-IN" sz="100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Número de diapositiva"/>
          <p:cNvSpPr txBox="1"/>
          <p:nvPr userDrawn="1"/>
        </p:nvSpPr>
        <p:spPr>
          <a:xfrm>
            <a:off x="11516762" y="6640540"/>
            <a:ext cx="548640" cy="91440"/>
          </a:xfrm>
          <a:prstGeom prst="rect">
            <a:avLst/>
          </a:prstGeom>
        </p:spPr>
        <p:txBody>
          <a:bodyPr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7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enorite" pitchFamily="2" charset="0"/>
                <a:ea typeface="+mn-ea"/>
                <a:cs typeface="+mn-cs"/>
                <a:sym typeface="Tenorite Regular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9pPr>
          </a:lstStyle>
          <a:p>
            <a:fld id="{86CB4B4D-7CA3-9044-876B-883B54F8677D}" type="slidenum">
              <a:rPr lang="en-US" sz="800" smtClean="0"/>
            </a:fld>
            <a:endParaRPr lang="en-US" sz="800"/>
          </a:p>
        </p:txBody>
      </p:sp>
      <p:sp>
        <p:nvSpPr>
          <p:cNvPr id="4" name="Freeform 5"/>
          <p:cNvSpPr>
            <a:spLocks noEditPoints="1"/>
          </p:cNvSpPr>
          <p:nvPr userDrawn="1"/>
        </p:nvSpPr>
        <p:spPr bwMode="auto">
          <a:xfrm>
            <a:off x="10784911" y="6610008"/>
            <a:ext cx="468874" cy="173633"/>
          </a:xfrm>
          <a:custGeom>
            <a:avLst/>
            <a:gdLst>
              <a:gd name="T0" fmla="*/ 698 w 1799"/>
              <a:gd name="T1" fmla="*/ 158 h 664"/>
              <a:gd name="T2" fmla="*/ 610 w 1799"/>
              <a:gd name="T3" fmla="*/ 496 h 664"/>
              <a:gd name="T4" fmla="*/ 664 w 1799"/>
              <a:gd name="T5" fmla="*/ 7 h 664"/>
              <a:gd name="T6" fmla="*/ 638 w 1799"/>
              <a:gd name="T7" fmla="*/ 105 h 664"/>
              <a:gd name="T8" fmla="*/ 664 w 1799"/>
              <a:gd name="T9" fmla="*/ 7 h 664"/>
              <a:gd name="T10" fmla="*/ 907 w 1799"/>
              <a:gd name="T11" fmla="*/ 491 h 664"/>
              <a:gd name="T12" fmla="*/ 863 w 1799"/>
              <a:gd name="T13" fmla="*/ 664 h 664"/>
              <a:gd name="T14" fmla="*/ 777 w 1799"/>
              <a:gd name="T15" fmla="*/ 158 h 664"/>
              <a:gd name="T16" fmla="*/ 862 w 1799"/>
              <a:gd name="T17" fmla="*/ 205 h 664"/>
              <a:gd name="T18" fmla="*/ 969 w 1799"/>
              <a:gd name="T19" fmla="*/ 151 h 664"/>
              <a:gd name="T20" fmla="*/ 1082 w 1799"/>
              <a:gd name="T21" fmla="*/ 199 h 664"/>
              <a:gd name="T22" fmla="*/ 1131 w 1799"/>
              <a:gd name="T23" fmla="*/ 327 h 664"/>
              <a:gd name="T24" fmla="*/ 1081 w 1799"/>
              <a:gd name="T25" fmla="*/ 455 h 664"/>
              <a:gd name="T26" fmla="*/ 969 w 1799"/>
              <a:gd name="T27" fmla="*/ 503 h 664"/>
              <a:gd name="T28" fmla="*/ 988 w 1799"/>
              <a:gd name="T29" fmla="*/ 414 h 664"/>
              <a:gd name="T30" fmla="*/ 1038 w 1799"/>
              <a:gd name="T31" fmla="*/ 364 h 664"/>
              <a:gd name="T32" fmla="*/ 1038 w 1799"/>
              <a:gd name="T33" fmla="*/ 289 h 664"/>
              <a:gd name="T34" fmla="*/ 988 w 1799"/>
              <a:gd name="T35" fmla="*/ 239 h 664"/>
              <a:gd name="T36" fmla="*/ 915 w 1799"/>
              <a:gd name="T37" fmla="*/ 239 h 664"/>
              <a:gd name="T38" fmla="*/ 865 w 1799"/>
              <a:gd name="T39" fmla="*/ 289 h 664"/>
              <a:gd name="T40" fmla="*/ 865 w 1799"/>
              <a:gd name="T41" fmla="*/ 364 h 664"/>
              <a:gd name="T42" fmla="*/ 915 w 1799"/>
              <a:gd name="T43" fmla="*/ 414 h 664"/>
              <a:gd name="T44" fmla="*/ 1194 w 1799"/>
              <a:gd name="T45" fmla="*/ 158 h 664"/>
              <a:gd name="T46" fmla="*/ 1279 w 1799"/>
              <a:gd name="T47" fmla="*/ 210 h 664"/>
              <a:gd name="T48" fmla="*/ 1372 w 1799"/>
              <a:gd name="T49" fmla="*/ 152 h 664"/>
              <a:gd name="T50" fmla="*/ 1429 w 1799"/>
              <a:gd name="T51" fmla="*/ 165 h 664"/>
              <a:gd name="T52" fmla="*/ 1379 w 1799"/>
              <a:gd name="T53" fmla="*/ 242 h 664"/>
              <a:gd name="T54" fmla="*/ 1299 w 1799"/>
              <a:gd name="T55" fmla="*/ 257 h 664"/>
              <a:gd name="T56" fmla="*/ 1279 w 1799"/>
              <a:gd name="T57" fmla="*/ 496 h 664"/>
              <a:gd name="T58" fmla="*/ 1194 w 1799"/>
              <a:gd name="T59" fmla="*/ 158 h 664"/>
              <a:gd name="T60" fmla="*/ 1549 w 1799"/>
              <a:gd name="T61" fmla="*/ 489 h 664"/>
              <a:gd name="T62" fmla="*/ 1455 w 1799"/>
              <a:gd name="T63" fmla="*/ 395 h 664"/>
              <a:gd name="T64" fmla="*/ 1455 w 1799"/>
              <a:gd name="T65" fmla="*/ 258 h 664"/>
              <a:gd name="T66" fmla="*/ 1549 w 1799"/>
              <a:gd name="T67" fmla="*/ 165 h 664"/>
              <a:gd name="T68" fmla="*/ 1690 w 1799"/>
              <a:gd name="T69" fmla="*/ 165 h 664"/>
              <a:gd name="T70" fmla="*/ 1785 w 1799"/>
              <a:gd name="T71" fmla="*/ 258 h 664"/>
              <a:gd name="T72" fmla="*/ 1785 w 1799"/>
              <a:gd name="T73" fmla="*/ 395 h 664"/>
              <a:gd name="T74" fmla="*/ 1691 w 1799"/>
              <a:gd name="T75" fmla="*/ 489 h 664"/>
              <a:gd name="T76" fmla="*/ 1620 w 1799"/>
              <a:gd name="T77" fmla="*/ 421 h 664"/>
              <a:gd name="T78" fmla="*/ 1686 w 1799"/>
              <a:gd name="T79" fmla="*/ 393 h 664"/>
              <a:gd name="T80" fmla="*/ 1713 w 1799"/>
              <a:gd name="T81" fmla="*/ 326 h 664"/>
              <a:gd name="T82" fmla="*/ 1686 w 1799"/>
              <a:gd name="T83" fmla="*/ 259 h 664"/>
              <a:gd name="T84" fmla="*/ 1620 w 1799"/>
              <a:gd name="T85" fmla="*/ 232 h 664"/>
              <a:gd name="T86" fmla="*/ 1555 w 1799"/>
              <a:gd name="T87" fmla="*/ 259 h 664"/>
              <a:gd name="T88" fmla="*/ 1528 w 1799"/>
              <a:gd name="T89" fmla="*/ 326 h 664"/>
              <a:gd name="T90" fmla="*/ 1555 w 1799"/>
              <a:gd name="T91" fmla="*/ 393 h 664"/>
              <a:gd name="T92" fmla="*/ 1620 w 1799"/>
              <a:gd name="T93" fmla="*/ 421 h 664"/>
              <a:gd name="T94" fmla="*/ 88 w 1799"/>
              <a:gd name="T95" fmla="*/ 158 h 664"/>
              <a:gd name="T96" fmla="*/ 236 w 1799"/>
              <a:gd name="T97" fmla="*/ 158 h 664"/>
              <a:gd name="T98" fmla="*/ 392 w 1799"/>
              <a:gd name="T99" fmla="*/ 373 h 664"/>
              <a:gd name="T100" fmla="*/ 550 w 1799"/>
              <a:gd name="T101" fmla="*/ 158 h 664"/>
              <a:gd name="T102" fmla="*/ 354 w 1799"/>
              <a:gd name="T103" fmla="*/ 495 h 664"/>
              <a:gd name="T104" fmla="*/ 192 w 1799"/>
              <a:gd name="T105" fmla="*/ 495 h 664"/>
              <a:gd name="T106" fmla="*/ 0 w 1799"/>
              <a:gd name="T107" fmla="*/ 158 h 6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799" h="664">
                <a:moveTo>
                  <a:pt x="610" y="158"/>
                </a:moveTo>
                <a:cubicBezTo>
                  <a:pt x="698" y="158"/>
                  <a:pt x="698" y="158"/>
                  <a:pt x="698" y="158"/>
                </a:cubicBezTo>
                <a:cubicBezTo>
                  <a:pt x="698" y="496"/>
                  <a:pt x="698" y="496"/>
                  <a:pt x="698" y="496"/>
                </a:cubicBezTo>
                <a:cubicBezTo>
                  <a:pt x="610" y="496"/>
                  <a:pt x="610" y="496"/>
                  <a:pt x="610" y="496"/>
                </a:cubicBezTo>
                <a:lnTo>
                  <a:pt x="610" y="158"/>
                </a:lnTo>
                <a:close/>
                <a:moveTo>
                  <a:pt x="664" y="7"/>
                </a:moveTo>
                <a:cubicBezTo>
                  <a:pt x="637" y="0"/>
                  <a:pt x="609" y="16"/>
                  <a:pt x="602" y="43"/>
                </a:cubicBezTo>
                <a:cubicBezTo>
                  <a:pt x="595" y="70"/>
                  <a:pt x="611" y="98"/>
                  <a:pt x="638" y="105"/>
                </a:cubicBezTo>
                <a:cubicBezTo>
                  <a:pt x="665" y="112"/>
                  <a:pt x="693" y="96"/>
                  <a:pt x="700" y="69"/>
                </a:cubicBezTo>
                <a:cubicBezTo>
                  <a:pt x="707" y="42"/>
                  <a:pt x="691" y="14"/>
                  <a:pt x="664" y="7"/>
                </a:cubicBezTo>
                <a:close/>
                <a:moveTo>
                  <a:pt x="969" y="503"/>
                </a:moveTo>
                <a:cubicBezTo>
                  <a:pt x="946" y="503"/>
                  <a:pt x="926" y="499"/>
                  <a:pt x="907" y="491"/>
                </a:cubicBezTo>
                <a:cubicBezTo>
                  <a:pt x="889" y="482"/>
                  <a:pt x="874" y="470"/>
                  <a:pt x="863" y="455"/>
                </a:cubicBezTo>
                <a:cubicBezTo>
                  <a:pt x="863" y="664"/>
                  <a:pt x="863" y="664"/>
                  <a:pt x="863" y="664"/>
                </a:cubicBezTo>
                <a:cubicBezTo>
                  <a:pt x="777" y="664"/>
                  <a:pt x="777" y="664"/>
                  <a:pt x="777" y="664"/>
                </a:cubicBezTo>
                <a:cubicBezTo>
                  <a:pt x="777" y="158"/>
                  <a:pt x="777" y="158"/>
                  <a:pt x="777" y="158"/>
                </a:cubicBezTo>
                <a:cubicBezTo>
                  <a:pt x="862" y="158"/>
                  <a:pt x="862" y="158"/>
                  <a:pt x="862" y="158"/>
                </a:cubicBezTo>
                <a:cubicBezTo>
                  <a:pt x="862" y="205"/>
                  <a:pt x="862" y="205"/>
                  <a:pt x="862" y="205"/>
                </a:cubicBezTo>
                <a:cubicBezTo>
                  <a:pt x="874" y="188"/>
                  <a:pt x="888" y="175"/>
                  <a:pt x="907" y="166"/>
                </a:cubicBezTo>
                <a:cubicBezTo>
                  <a:pt x="925" y="156"/>
                  <a:pt x="946" y="151"/>
                  <a:pt x="969" y="151"/>
                </a:cubicBezTo>
                <a:cubicBezTo>
                  <a:pt x="990" y="151"/>
                  <a:pt x="1010" y="155"/>
                  <a:pt x="1030" y="163"/>
                </a:cubicBezTo>
                <a:cubicBezTo>
                  <a:pt x="1050" y="172"/>
                  <a:pt x="1067" y="183"/>
                  <a:pt x="1082" y="199"/>
                </a:cubicBezTo>
                <a:cubicBezTo>
                  <a:pt x="1097" y="214"/>
                  <a:pt x="1109" y="233"/>
                  <a:pt x="1118" y="254"/>
                </a:cubicBezTo>
                <a:cubicBezTo>
                  <a:pt x="1127" y="276"/>
                  <a:pt x="1131" y="300"/>
                  <a:pt x="1131" y="327"/>
                </a:cubicBezTo>
                <a:cubicBezTo>
                  <a:pt x="1131" y="354"/>
                  <a:pt x="1127" y="378"/>
                  <a:pt x="1118" y="400"/>
                </a:cubicBezTo>
                <a:cubicBezTo>
                  <a:pt x="1108" y="421"/>
                  <a:pt x="1096" y="440"/>
                  <a:pt x="1081" y="455"/>
                </a:cubicBezTo>
                <a:cubicBezTo>
                  <a:pt x="1066" y="471"/>
                  <a:pt x="1049" y="482"/>
                  <a:pt x="1030" y="491"/>
                </a:cubicBezTo>
                <a:cubicBezTo>
                  <a:pt x="1010" y="499"/>
                  <a:pt x="990" y="503"/>
                  <a:pt x="969" y="503"/>
                </a:cubicBezTo>
                <a:close/>
                <a:moveTo>
                  <a:pt x="952" y="421"/>
                </a:moveTo>
                <a:cubicBezTo>
                  <a:pt x="965" y="421"/>
                  <a:pt x="977" y="419"/>
                  <a:pt x="988" y="414"/>
                </a:cubicBezTo>
                <a:cubicBezTo>
                  <a:pt x="999" y="409"/>
                  <a:pt x="1009" y="402"/>
                  <a:pt x="1018" y="394"/>
                </a:cubicBezTo>
                <a:cubicBezTo>
                  <a:pt x="1026" y="385"/>
                  <a:pt x="1033" y="375"/>
                  <a:pt x="1038" y="364"/>
                </a:cubicBezTo>
                <a:cubicBezTo>
                  <a:pt x="1043" y="352"/>
                  <a:pt x="1045" y="340"/>
                  <a:pt x="1045" y="326"/>
                </a:cubicBezTo>
                <a:cubicBezTo>
                  <a:pt x="1045" y="313"/>
                  <a:pt x="1043" y="301"/>
                  <a:pt x="1038" y="289"/>
                </a:cubicBezTo>
                <a:cubicBezTo>
                  <a:pt x="1033" y="278"/>
                  <a:pt x="1026" y="268"/>
                  <a:pt x="1018" y="259"/>
                </a:cubicBezTo>
                <a:cubicBezTo>
                  <a:pt x="1009" y="251"/>
                  <a:pt x="999" y="244"/>
                  <a:pt x="988" y="239"/>
                </a:cubicBezTo>
                <a:cubicBezTo>
                  <a:pt x="977" y="234"/>
                  <a:pt x="965" y="231"/>
                  <a:pt x="952" y="231"/>
                </a:cubicBezTo>
                <a:cubicBezTo>
                  <a:pt x="938" y="231"/>
                  <a:pt x="926" y="234"/>
                  <a:pt x="915" y="239"/>
                </a:cubicBezTo>
                <a:cubicBezTo>
                  <a:pt x="903" y="244"/>
                  <a:pt x="893" y="251"/>
                  <a:pt x="885" y="259"/>
                </a:cubicBezTo>
                <a:cubicBezTo>
                  <a:pt x="877" y="268"/>
                  <a:pt x="870" y="278"/>
                  <a:pt x="865" y="289"/>
                </a:cubicBezTo>
                <a:cubicBezTo>
                  <a:pt x="860" y="301"/>
                  <a:pt x="858" y="313"/>
                  <a:pt x="858" y="326"/>
                </a:cubicBezTo>
                <a:cubicBezTo>
                  <a:pt x="858" y="340"/>
                  <a:pt x="860" y="352"/>
                  <a:pt x="865" y="364"/>
                </a:cubicBezTo>
                <a:cubicBezTo>
                  <a:pt x="870" y="375"/>
                  <a:pt x="877" y="385"/>
                  <a:pt x="885" y="394"/>
                </a:cubicBezTo>
                <a:cubicBezTo>
                  <a:pt x="893" y="402"/>
                  <a:pt x="903" y="409"/>
                  <a:pt x="915" y="414"/>
                </a:cubicBezTo>
                <a:cubicBezTo>
                  <a:pt x="926" y="419"/>
                  <a:pt x="938" y="421"/>
                  <a:pt x="952" y="421"/>
                </a:cubicBezTo>
                <a:close/>
                <a:moveTo>
                  <a:pt x="1194" y="158"/>
                </a:moveTo>
                <a:cubicBezTo>
                  <a:pt x="1279" y="158"/>
                  <a:pt x="1279" y="158"/>
                  <a:pt x="1279" y="158"/>
                </a:cubicBezTo>
                <a:cubicBezTo>
                  <a:pt x="1279" y="210"/>
                  <a:pt x="1279" y="210"/>
                  <a:pt x="1279" y="210"/>
                </a:cubicBezTo>
                <a:cubicBezTo>
                  <a:pt x="1287" y="190"/>
                  <a:pt x="1299" y="175"/>
                  <a:pt x="1315" y="166"/>
                </a:cubicBezTo>
                <a:cubicBezTo>
                  <a:pt x="1331" y="157"/>
                  <a:pt x="1350" y="152"/>
                  <a:pt x="1372" y="152"/>
                </a:cubicBezTo>
                <a:cubicBezTo>
                  <a:pt x="1383" y="152"/>
                  <a:pt x="1394" y="153"/>
                  <a:pt x="1403" y="156"/>
                </a:cubicBezTo>
                <a:cubicBezTo>
                  <a:pt x="1413" y="158"/>
                  <a:pt x="1422" y="161"/>
                  <a:pt x="1429" y="165"/>
                </a:cubicBezTo>
                <a:cubicBezTo>
                  <a:pt x="1397" y="250"/>
                  <a:pt x="1397" y="250"/>
                  <a:pt x="1397" y="250"/>
                </a:cubicBezTo>
                <a:cubicBezTo>
                  <a:pt x="1393" y="247"/>
                  <a:pt x="1387" y="244"/>
                  <a:pt x="1379" y="242"/>
                </a:cubicBezTo>
                <a:cubicBezTo>
                  <a:pt x="1371" y="239"/>
                  <a:pt x="1362" y="238"/>
                  <a:pt x="1352" y="238"/>
                </a:cubicBezTo>
                <a:cubicBezTo>
                  <a:pt x="1330" y="238"/>
                  <a:pt x="1313" y="244"/>
                  <a:pt x="1299" y="257"/>
                </a:cubicBezTo>
                <a:cubicBezTo>
                  <a:pt x="1286" y="269"/>
                  <a:pt x="1279" y="289"/>
                  <a:pt x="1279" y="318"/>
                </a:cubicBezTo>
                <a:cubicBezTo>
                  <a:pt x="1279" y="496"/>
                  <a:pt x="1279" y="496"/>
                  <a:pt x="1279" y="496"/>
                </a:cubicBezTo>
                <a:cubicBezTo>
                  <a:pt x="1194" y="496"/>
                  <a:pt x="1194" y="496"/>
                  <a:pt x="1194" y="496"/>
                </a:cubicBezTo>
                <a:lnTo>
                  <a:pt x="1194" y="158"/>
                </a:lnTo>
                <a:close/>
                <a:moveTo>
                  <a:pt x="1620" y="503"/>
                </a:moveTo>
                <a:cubicBezTo>
                  <a:pt x="1594" y="503"/>
                  <a:pt x="1571" y="498"/>
                  <a:pt x="1549" y="489"/>
                </a:cubicBezTo>
                <a:cubicBezTo>
                  <a:pt x="1527" y="480"/>
                  <a:pt x="1508" y="467"/>
                  <a:pt x="1492" y="451"/>
                </a:cubicBezTo>
                <a:cubicBezTo>
                  <a:pt x="1476" y="435"/>
                  <a:pt x="1464" y="416"/>
                  <a:pt x="1455" y="395"/>
                </a:cubicBezTo>
                <a:cubicBezTo>
                  <a:pt x="1446" y="374"/>
                  <a:pt x="1441" y="351"/>
                  <a:pt x="1441" y="327"/>
                </a:cubicBezTo>
                <a:cubicBezTo>
                  <a:pt x="1441" y="303"/>
                  <a:pt x="1446" y="280"/>
                  <a:pt x="1455" y="258"/>
                </a:cubicBezTo>
                <a:cubicBezTo>
                  <a:pt x="1464" y="237"/>
                  <a:pt x="1476" y="218"/>
                  <a:pt x="1492" y="202"/>
                </a:cubicBezTo>
                <a:cubicBezTo>
                  <a:pt x="1508" y="187"/>
                  <a:pt x="1527" y="174"/>
                  <a:pt x="1549" y="165"/>
                </a:cubicBezTo>
                <a:cubicBezTo>
                  <a:pt x="1571" y="156"/>
                  <a:pt x="1594" y="151"/>
                  <a:pt x="1620" y="151"/>
                </a:cubicBezTo>
                <a:cubicBezTo>
                  <a:pt x="1645" y="151"/>
                  <a:pt x="1668" y="156"/>
                  <a:pt x="1690" y="165"/>
                </a:cubicBezTo>
                <a:cubicBezTo>
                  <a:pt x="1712" y="174"/>
                  <a:pt x="1731" y="187"/>
                  <a:pt x="1747" y="202"/>
                </a:cubicBezTo>
                <a:cubicBezTo>
                  <a:pt x="1763" y="218"/>
                  <a:pt x="1776" y="237"/>
                  <a:pt x="1785" y="258"/>
                </a:cubicBezTo>
                <a:cubicBezTo>
                  <a:pt x="1794" y="280"/>
                  <a:pt x="1799" y="303"/>
                  <a:pt x="1799" y="327"/>
                </a:cubicBezTo>
                <a:cubicBezTo>
                  <a:pt x="1799" y="351"/>
                  <a:pt x="1794" y="374"/>
                  <a:pt x="1785" y="395"/>
                </a:cubicBezTo>
                <a:cubicBezTo>
                  <a:pt x="1776" y="416"/>
                  <a:pt x="1763" y="435"/>
                  <a:pt x="1747" y="451"/>
                </a:cubicBezTo>
                <a:cubicBezTo>
                  <a:pt x="1731" y="467"/>
                  <a:pt x="1713" y="480"/>
                  <a:pt x="1691" y="489"/>
                </a:cubicBezTo>
                <a:cubicBezTo>
                  <a:pt x="1669" y="498"/>
                  <a:pt x="1645" y="503"/>
                  <a:pt x="1620" y="503"/>
                </a:cubicBezTo>
                <a:close/>
                <a:moveTo>
                  <a:pt x="1620" y="421"/>
                </a:moveTo>
                <a:cubicBezTo>
                  <a:pt x="1633" y="421"/>
                  <a:pt x="1645" y="418"/>
                  <a:pt x="1657" y="413"/>
                </a:cubicBezTo>
                <a:cubicBezTo>
                  <a:pt x="1668" y="408"/>
                  <a:pt x="1678" y="402"/>
                  <a:pt x="1686" y="393"/>
                </a:cubicBezTo>
                <a:cubicBezTo>
                  <a:pt x="1694" y="385"/>
                  <a:pt x="1701" y="375"/>
                  <a:pt x="1706" y="364"/>
                </a:cubicBezTo>
                <a:cubicBezTo>
                  <a:pt x="1711" y="352"/>
                  <a:pt x="1713" y="340"/>
                  <a:pt x="1713" y="326"/>
                </a:cubicBezTo>
                <a:cubicBezTo>
                  <a:pt x="1713" y="313"/>
                  <a:pt x="1711" y="301"/>
                  <a:pt x="1706" y="289"/>
                </a:cubicBezTo>
                <a:cubicBezTo>
                  <a:pt x="1701" y="278"/>
                  <a:pt x="1694" y="268"/>
                  <a:pt x="1686" y="259"/>
                </a:cubicBezTo>
                <a:cubicBezTo>
                  <a:pt x="1678" y="251"/>
                  <a:pt x="1668" y="244"/>
                  <a:pt x="1657" y="239"/>
                </a:cubicBezTo>
                <a:cubicBezTo>
                  <a:pt x="1645" y="234"/>
                  <a:pt x="1633" y="232"/>
                  <a:pt x="1620" y="232"/>
                </a:cubicBezTo>
                <a:cubicBezTo>
                  <a:pt x="1607" y="232"/>
                  <a:pt x="1595" y="234"/>
                  <a:pt x="1584" y="239"/>
                </a:cubicBezTo>
                <a:cubicBezTo>
                  <a:pt x="1573" y="244"/>
                  <a:pt x="1563" y="251"/>
                  <a:pt x="1555" y="259"/>
                </a:cubicBezTo>
                <a:cubicBezTo>
                  <a:pt x="1546" y="268"/>
                  <a:pt x="1540" y="278"/>
                  <a:pt x="1535" y="289"/>
                </a:cubicBezTo>
                <a:cubicBezTo>
                  <a:pt x="1530" y="301"/>
                  <a:pt x="1528" y="313"/>
                  <a:pt x="1528" y="326"/>
                </a:cubicBezTo>
                <a:cubicBezTo>
                  <a:pt x="1528" y="340"/>
                  <a:pt x="1530" y="352"/>
                  <a:pt x="1535" y="364"/>
                </a:cubicBezTo>
                <a:cubicBezTo>
                  <a:pt x="1540" y="375"/>
                  <a:pt x="1546" y="385"/>
                  <a:pt x="1555" y="393"/>
                </a:cubicBezTo>
                <a:cubicBezTo>
                  <a:pt x="1563" y="402"/>
                  <a:pt x="1573" y="408"/>
                  <a:pt x="1584" y="413"/>
                </a:cubicBezTo>
                <a:cubicBezTo>
                  <a:pt x="1595" y="418"/>
                  <a:pt x="1607" y="421"/>
                  <a:pt x="1620" y="421"/>
                </a:cubicBezTo>
                <a:close/>
                <a:moveTo>
                  <a:pt x="0" y="158"/>
                </a:moveTo>
                <a:cubicBezTo>
                  <a:pt x="88" y="158"/>
                  <a:pt x="88" y="158"/>
                  <a:pt x="88" y="158"/>
                </a:cubicBezTo>
                <a:cubicBezTo>
                  <a:pt x="156" y="373"/>
                  <a:pt x="156" y="373"/>
                  <a:pt x="156" y="373"/>
                </a:cubicBezTo>
                <a:cubicBezTo>
                  <a:pt x="236" y="158"/>
                  <a:pt x="236" y="158"/>
                  <a:pt x="236" y="158"/>
                </a:cubicBezTo>
                <a:cubicBezTo>
                  <a:pt x="313" y="158"/>
                  <a:pt x="313" y="158"/>
                  <a:pt x="313" y="158"/>
                </a:cubicBezTo>
                <a:cubicBezTo>
                  <a:pt x="392" y="373"/>
                  <a:pt x="392" y="373"/>
                  <a:pt x="392" y="373"/>
                </a:cubicBezTo>
                <a:cubicBezTo>
                  <a:pt x="462" y="158"/>
                  <a:pt x="462" y="158"/>
                  <a:pt x="462" y="158"/>
                </a:cubicBezTo>
                <a:cubicBezTo>
                  <a:pt x="550" y="158"/>
                  <a:pt x="550" y="158"/>
                  <a:pt x="550" y="158"/>
                </a:cubicBezTo>
                <a:cubicBezTo>
                  <a:pt x="435" y="495"/>
                  <a:pt x="435" y="495"/>
                  <a:pt x="435" y="495"/>
                </a:cubicBezTo>
                <a:cubicBezTo>
                  <a:pt x="354" y="495"/>
                  <a:pt x="354" y="495"/>
                  <a:pt x="354" y="495"/>
                </a:cubicBezTo>
                <a:cubicBezTo>
                  <a:pt x="274" y="275"/>
                  <a:pt x="274" y="275"/>
                  <a:pt x="274" y="275"/>
                </a:cubicBezTo>
                <a:cubicBezTo>
                  <a:pt x="192" y="495"/>
                  <a:pt x="192" y="495"/>
                  <a:pt x="192" y="495"/>
                </a:cubicBezTo>
                <a:cubicBezTo>
                  <a:pt x="110" y="495"/>
                  <a:pt x="110" y="495"/>
                  <a:pt x="110" y="495"/>
                </a:cubicBezTo>
                <a:lnTo>
                  <a:pt x="0" y="15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3" r:id="rId2"/>
    <p:sldLayoutId id="2147483714" r:id="rId3"/>
    <p:sldLayoutId id="2147483715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3500" y="6642100"/>
            <a:ext cx="338138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IN" sz="100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Public</a:t>
            </a:r>
            <a:endParaRPr lang="en-IN" sz="100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8" r:id="rId2"/>
    <p:sldLayoutId id="2147483719" r:id="rId3"/>
    <p:sldLayoutId id="2147483720" r:id="rId4"/>
    <p:sldLayoutId id="2147483721" r:id="rId5"/>
    <p:sldLayoutId id="2147483722" r:id="rId6"/>
    <p:sldLayoutId id="2147483723" r:id="rId7"/>
    <p:sldLayoutId id="2147483724" r:id="rId8"/>
    <p:sldLayoutId id="2147483725" r:id="rId9"/>
    <p:sldLayoutId id="2147483726" r:id="rId10"/>
    <p:sldLayoutId id="2147483727" r:id="rId11"/>
    <p:sldLayoutId id="2147483728" r:id="rId12"/>
    <p:sldLayoutId id="2147483729" r:id="rId13"/>
    <p:sldLayoutId id="2147483730" r:id="rId14"/>
    <p:sldLayoutId id="2147483731" r:id="rId15"/>
    <p:sldLayoutId id="2147483732" r:id="rId16"/>
    <p:sldLayoutId id="2147483733" r:id="rId17"/>
    <p:sldLayoutId id="2147483734" r:id="rId18"/>
    <p:sldLayoutId id="2147483735" r:id="rId19"/>
    <p:sldLayoutId id="2147483736" r:id="rId20"/>
    <p:sldLayoutId id="2147483737" r:id="rId21"/>
    <p:sldLayoutId id="2147483738" r:id="rId22"/>
    <p:sldLayoutId id="2147483739" r:id="rId2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6656" y="365125"/>
            <a:ext cx="10515600" cy="68201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add title</a:t>
            </a:r>
            <a:endParaRPr lang="en-US" noProof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4741" y="1460091"/>
            <a:ext cx="10515600" cy="47168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add description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3500" y="6642100"/>
            <a:ext cx="338138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IN" sz="100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Public</a:t>
            </a:r>
            <a:endParaRPr lang="en-IN" sz="100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  <p:sldLayoutId id="2147483742" r:id="rId2"/>
    <p:sldLayoutId id="2147483743" r:id="rId3"/>
    <p:sldLayoutId id="2147483744" r:id="rId4"/>
    <p:sldLayoutId id="2147483745" r:id="rId5"/>
    <p:sldLayoutId id="2147483746" r:id="rId6"/>
    <p:sldLayoutId id="2147483747" r:id="rId7"/>
    <p:sldLayoutId id="2147483748" r:id="rId8"/>
    <p:sldLayoutId id="2147483749" r:id="rId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tx1"/>
          </a:solidFill>
          <a:latin typeface="Tenorite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Tenorite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Tenorite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Tenorite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Tenorite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Tenorite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48640" y="365126"/>
            <a:ext cx="11094720" cy="68201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add title</a:t>
            </a:r>
            <a:endParaRPr lang="en-US" noProof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8640" y="1460090"/>
            <a:ext cx="11094719" cy="498198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add description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3500" y="6642100"/>
            <a:ext cx="338138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IN" sz="100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Public</a:t>
            </a:r>
            <a:endParaRPr lang="en-IN" sz="100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  <p:sldLayoutId id="2147483763" r:id="rId13"/>
    <p:sldLayoutId id="2147483764" r:id="rId14"/>
    <p:sldLayoutId id="2147483765" r:id="rId15"/>
    <p:sldLayoutId id="2147483766" r:id="rId16"/>
    <p:sldLayoutId id="2147483767" r:id="rId17"/>
    <p:sldLayoutId id="2147483768" r:id="rId18"/>
    <p:sldLayoutId id="2147483769" r:id="rId19"/>
    <p:sldLayoutId id="2147483770" r:id="rId20"/>
    <p:sldLayoutId id="2147483771" r:id="rId21"/>
    <p:sldLayoutId id="2147483772" r:id="rId22"/>
    <p:sldLayoutId id="2147483773" r:id="rId23"/>
    <p:sldLayoutId id="2147483774" r:id="rId24"/>
    <p:sldLayoutId id="2147483775" r:id="rId25"/>
    <p:sldLayoutId id="2147483776" r:id="rId26"/>
    <p:sldLayoutId id="2147483777" r:id="rId27"/>
    <p:sldLayoutId id="2147483778" r:id="rId28"/>
    <p:sldLayoutId id="2147483779" r:id="rId29"/>
    <p:sldLayoutId id="2147483780" r:id="rId30"/>
    <p:sldLayoutId id="2147483781" r:id="rId31"/>
    <p:sldLayoutId id="2147483782" r:id="rId32"/>
    <p:sldLayoutId id="2147483783" r:id="rId33"/>
    <p:sldLayoutId id="2147483784" r:id="rId34"/>
    <p:sldLayoutId id="2147483785" r:id="rId35"/>
    <p:sldLayoutId id="2147483786" r:id="rId36"/>
    <p:sldLayoutId id="2147483787" r:id="rId37"/>
    <p:sldLayoutId id="2147483788" r:id="rId3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Tenorite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Tenorite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Tenorite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Tenorite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600" kern="1200">
          <a:solidFill>
            <a:schemeClr val="tx1"/>
          </a:solidFill>
          <a:latin typeface="Tenorite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600" kern="1200">
          <a:solidFill>
            <a:schemeClr val="tx1"/>
          </a:solidFill>
          <a:latin typeface="Tenorite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3500" y="6642100"/>
            <a:ext cx="338138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IN" sz="100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Public</a:t>
            </a:r>
            <a:endParaRPr lang="en-IN" sz="100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  <p:sldLayoutId id="2147483801" r:id="rId12"/>
    <p:sldLayoutId id="2147483802" r:id="rId13"/>
    <p:sldLayoutId id="2147483803" r:id="rId14"/>
    <p:sldLayoutId id="2147483804" r:id="rId15"/>
    <p:sldLayoutId id="2147483805" r:id="rId1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48640" y="365126"/>
            <a:ext cx="11094720" cy="68201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add title</a:t>
            </a:r>
            <a:endParaRPr lang="en-US" noProof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8640" y="1460090"/>
            <a:ext cx="11094719" cy="498198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add description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Box 4"/>
          <p:cNvSpPr txBox="1"/>
          <p:nvPr userDrawn="1"/>
        </p:nvSpPr>
        <p:spPr>
          <a:xfrm>
            <a:off x="63500" y="6642100"/>
            <a:ext cx="338138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IN" sz="100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Public</a:t>
            </a:r>
            <a:endParaRPr lang="en-IN" sz="100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7" r:id="rId1"/>
    <p:sldLayoutId id="2147483808" r:id="rId2"/>
    <p:sldLayoutId id="2147483809" r:id="rId3"/>
    <p:sldLayoutId id="2147483810" r:id="rId4"/>
    <p:sldLayoutId id="2147483811" r:id="rId5"/>
    <p:sldLayoutId id="2147483812" r:id="rId6"/>
    <p:sldLayoutId id="2147483813" r:id="rId7"/>
    <p:sldLayoutId id="2147483814" r:id="rId8"/>
    <p:sldLayoutId id="2147483815" r:id="rId9"/>
    <p:sldLayoutId id="2147483816" r:id="rId10"/>
    <p:sldLayoutId id="2147483817" r:id="rId11"/>
    <p:sldLayoutId id="2147483818" r:id="rId12"/>
    <p:sldLayoutId id="2147483819" r:id="rId13"/>
    <p:sldLayoutId id="2147483820" r:id="rId14"/>
    <p:sldLayoutId id="2147483821" r:id="rId15"/>
    <p:sldLayoutId id="2147483822" r:id="rId16"/>
    <p:sldLayoutId id="2147483823" r:id="rId17"/>
    <p:sldLayoutId id="2147483824" r:id="rId18"/>
    <p:sldLayoutId id="2147483825" r:id="rId19"/>
    <p:sldLayoutId id="2147483826" r:id="rId20"/>
    <p:sldLayoutId id="2147483827" r:id="rId21"/>
    <p:sldLayoutId id="2147483828" r:id="rId22"/>
    <p:sldLayoutId id="2147483829" r:id="rId23"/>
    <p:sldLayoutId id="2147483830" r:id="rId24"/>
    <p:sldLayoutId id="2147483831" r:id="rId25"/>
    <p:sldLayoutId id="2147483832" r:id="rId26"/>
    <p:sldLayoutId id="2147483833" r:id="rId27"/>
    <p:sldLayoutId id="2147483834" r:id="rId28"/>
    <p:sldLayoutId id="2147483835" r:id="rId29"/>
    <p:sldLayoutId id="2147483836" r:id="rId30"/>
    <p:sldLayoutId id="2147483837" r:id="rId31"/>
    <p:sldLayoutId id="2147483838" r:id="rId32"/>
    <p:sldLayoutId id="2147483839" r:id="rId33"/>
    <p:sldLayoutId id="2147483840" r:id="rId34"/>
    <p:sldLayoutId id="2147483841" r:id="rId35"/>
    <p:sldLayoutId id="2147483842" r:id="rId36"/>
    <p:sldLayoutId id="2147483843" r:id="rId37"/>
    <p:sldLayoutId id="2147483844" r:id="rId3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Tenorite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Tenorite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Tenorite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Tenorite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600" kern="1200">
          <a:solidFill>
            <a:schemeClr val="tx1"/>
          </a:solidFill>
          <a:latin typeface="Tenorite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600" kern="1200">
          <a:solidFill>
            <a:schemeClr val="tx1"/>
          </a:solidFill>
          <a:latin typeface="Tenorite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6.xml"/><Relationship Id="rId2" Type="http://schemas.openxmlformats.org/officeDocument/2006/relationships/image" Target="../media/image51.svg"/><Relationship Id="rId1" Type="http://schemas.openxmlformats.org/officeDocument/2006/relationships/image" Target="../media/image50.png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46.xml"/><Relationship Id="rId3" Type="http://schemas.openxmlformats.org/officeDocument/2006/relationships/image" Target="../media/image51.svg"/><Relationship Id="rId2" Type="http://schemas.openxmlformats.org/officeDocument/2006/relationships/image" Target="../media/image50.png"/><Relationship Id="rId1" Type="http://schemas.openxmlformats.org/officeDocument/2006/relationships/tags" Target="../tags/tag1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2.xml"/><Relationship Id="rId8" Type="http://schemas.openxmlformats.org/officeDocument/2006/relationships/slideLayout" Target="../slideLayouts/slideLayout46.xml"/><Relationship Id="rId7" Type="http://schemas.openxmlformats.org/officeDocument/2006/relationships/image" Target="../media/image51.svg"/><Relationship Id="rId6" Type="http://schemas.openxmlformats.org/officeDocument/2006/relationships/image" Target="../media/image50.png"/><Relationship Id="rId5" Type="http://schemas.openxmlformats.org/officeDocument/2006/relationships/tags" Target="../tags/tag2.xml"/><Relationship Id="rId4" Type="http://schemas.openxmlformats.org/officeDocument/2006/relationships/image" Target="../media/image55.png"/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image" Target="../media/image5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385010" y="1859339"/>
            <a:ext cx="11421979" cy="31381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IN" b="1" dirty="0">
                <a:solidFill>
                  <a:srgbClr val="000000"/>
                </a:solidFill>
                <a:effectLst/>
                <a:latin typeface="Tenorite" pitchFamily="2" charset="0"/>
              </a:rPr>
              <a:t>About </a:t>
            </a:r>
            <a:r>
              <a:rPr lang="en-US" altLang="en-IN" b="1" dirty="0">
                <a:solidFill>
                  <a:srgbClr val="000000"/>
                </a:solidFill>
                <a:effectLst/>
                <a:latin typeface="Tenorite" pitchFamily="2" charset="0"/>
              </a:rPr>
              <a:t>Topcoder</a:t>
            </a:r>
            <a:r>
              <a:rPr lang="en-IN" b="1" dirty="0">
                <a:solidFill>
                  <a:srgbClr val="000000"/>
                </a:solidFill>
                <a:effectLst/>
                <a:latin typeface="Tenorite" pitchFamily="2" charset="0"/>
              </a:rPr>
              <a:t>.</a:t>
            </a:r>
            <a:endParaRPr lang="en-IN" dirty="0">
              <a:solidFill>
                <a:srgbClr val="000000"/>
              </a:solidFill>
              <a:effectLst/>
              <a:latin typeface="Tenorite" pitchFamily="2" charset="0"/>
            </a:endParaRPr>
          </a:p>
          <a:p>
            <a:pPr>
              <a:buNone/>
            </a:pPr>
            <a:r>
              <a:rPr lang="en-IN" dirty="0">
                <a:solidFill>
                  <a:srgbClr val="000000"/>
                </a:solidFill>
                <a:effectLst/>
                <a:latin typeface="Tenorite" pitchFamily="2" charset="0"/>
              </a:rPr>
              <a:t>We’re one of the largest, most trusted, purpose-driven technology companies in the world, building innovative solutions that address our clients’</a:t>
            </a:r>
            <a:endParaRPr lang="en-IN" dirty="0">
              <a:solidFill>
                <a:srgbClr val="000000"/>
              </a:solidFill>
              <a:effectLst/>
              <a:latin typeface="Tenorite" pitchFamily="2" charset="0"/>
            </a:endParaRPr>
          </a:p>
          <a:p>
            <a:pPr>
              <a:buNone/>
            </a:pPr>
            <a:r>
              <a:rPr lang="en-IN" dirty="0">
                <a:solidFill>
                  <a:srgbClr val="000000"/>
                </a:solidFill>
                <a:effectLst/>
                <a:latin typeface="Tenorite" pitchFamily="2" charset="0"/>
              </a:rPr>
              <a:t>most complex digital transformation needs. Our global team of engineers, strategists, technologists, and design thinkers help enterprises achieve</a:t>
            </a:r>
            <a:endParaRPr lang="en-IN" dirty="0">
              <a:solidFill>
                <a:srgbClr val="000000"/>
              </a:solidFill>
              <a:effectLst/>
              <a:latin typeface="Tenorite" pitchFamily="2" charset="0"/>
            </a:endParaRPr>
          </a:p>
          <a:p>
            <a:pPr>
              <a:buNone/>
            </a:pPr>
            <a:r>
              <a:rPr lang="en-IN" dirty="0">
                <a:solidFill>
                  <a:srgbClr val="000000"/>
                </a:solidFill>
                <a:effectLst/>
                <a:latin typeface="Tenorite" pitchFamily="2" charset="0"/>
              </a:rPr>
              <a:t>greater speed, agility, resiliency, and security in a rapidly changing world.</a:t>
            </a:r>
            <a:endParaRPr lang="en-IN" dirty="0">
              <a:solidFill>
                <a:srgbClr val="000000"/>
              </a:solidFill>
              <a:effectLst/>
              <a:latin typeface="Tenorite" pitchFamily="2" charset="0"/>
            </a:endParaRPr>
          </a:p>
          <a:p>
            <a:pPr>
              <a:buNone/>
            </a:pPr>
            <a:r>
              <a:rPr lang="en-IN" dirty="0">
                <a:solidFill>
                  <a:srgbClr val="000000"/>
                </a:solidFill>
                <a:effectLst/>
                <a:latin typeface="Tenorite" pitchFamily="2" charset="0"/>
              </a:rPr>
              <a:t>But more than that, Wipro is the embodiment of customer-centric excellence and the definition of tech for good. 66% of </a:t>
            </a:r>
            <a:r>
              <a:rPr lang="en-US" altLang="en-IN" dirty="0">
                <a:solidFill>
                  <a:srgbClr val="000000"/>
                </a:solidFill>
                <a:effectLst/>
                <a:latin typeface="Tenorite" pitchFamily="2" charset="0"/>
              </a:rPr>
              <a:t>Topcoder</a:t>
            </a:r>
            <a:r>
              <a:rPr lang="en-IN" dirty="0">
                <a:solidFill>
                  <a:srgbClr val="000000"/>
                </a:solidFill>
                <a:effectLst/>
                <a:latin typeface="Tenorite" pitchFamily="2" charset="0"/>
              </a:rPr>
              <a:t>’s economic interest</a:t>
            </a:r>
            <a:endParaRPr lang="en-IN" dirty="0">
              <a:solidFill>
                <a:srgbClr val="000000"/>
              </a:solidFill>
              <a:effectLst/>
              <a:latin typeface="Tenorite" pitchFamily="2" charset="0"/>
            </a:endParaRPr>
          </a:p>
          <a:p>
            <a:pPr>
              <a:buNone/>
            </a:pPr>
            <a:r>
              <a:rPr lang="en-IN" dirty="0">
                <a:solidFill>
                  <a:srgbClr val="000000"/>
                </a:solidFill>
                <a:effectLst/>
                <a:latin typeface="Tenorite" pitchFamily="2" charset="0"/>
              </a:rPr>
              <a:t>is held by a philanthropic trust — the Azim Premji Foundation — which serves some of the most disadvantaged populations in the world. When</a:t>
            </a:r>
            <a:endParaRPr lang="en-IN" dirty="0">
              <a:solidFill>
                <a:srgbClr val="000000"/>
              </a:solidFill>
              <a:effectLst/>
              <a:latin typeface="Tenorite" pitchFamily="2" charset="0"/>
            </a:endParaRPr>
          </a:p>
          <a:p>
            <a:pPr>
              <a:buNone/>
            </a:pPr>
            <a:r>
              <a:rPr lang="en-IN" dirty="0">
                <a:solidFill>
                  <a:srgbClr val="000000"/>
                </a:solidFill>
                <a:effectLst/>
                <a:latin typeface="Tenorite" pitchFamily="2" charset="0"/>
              </a:rPr>
              <a:t>clients work with us, they’re not just transforming their business. They’re helping change the world.</a:t>
            </a:r>
            <a:endParaRPr lang="en-IN" dirty="0">
              <a:solidFill>
                <a:srgbClr val="000000"/>
              </a:solidFill>
              <a:effectLst/>
              <a:latin typeface="Tenorite" pitchFamily="2" charset="0"/>
            </a:endParaRPr>
          </a:p>
        </p:txBody>
      </p:sp>
      <p:pic>
        <p:nvPicPr>
          <p:cNvPr id="3" name="图片 2" descr="topcoder-logo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9892665" y="224790"/>
            <a:ext cx="1914525" cy="2952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385010" y="1582340"/>
            <a:ext cx="11421979" cy="36925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IN" b="1" dirty="0">
                <a:solidFill>
                  <a:srgbClr val="000000"/>
                </a:solidFill>
                <a:effectLst/>
                <a:latin typeface="Tenorite" pitchFamily="2" charset="0"/>
              </a:rPr>
              <a:t>Building a Better World.</a:t>
            </a:r>
            <a:endParaRPr lang="en-IN" dirty="0">
              <a:solidFill>
                <a:srgbClr val="000000"/>
              </a:solidFill>
              <a:effectLst/>
              <a:latin typeface="Tenorite" pitchFamily="2" charset="0"/>
            </a:endParaRPr>
          </a:p>
          <a:p>
            <a:pPr>
              <a:buNone/>
            </a:pPr>
            <a:r>
              <a:rPr lang="en-IN" dirty="0">
                <a:solidFill>
                  <a:srgbClr val="000000"/>
                </a:solidFill>
                <a:effectLst/>
                <a:latin typeface="Tenorite" pitchFamily="2" charset="0"/>
              </a:rPr>
              <a:t>The belief that our purpose fuels our business and our business fuels our purpose has been our guiding force since the very beginning. We commit</a:t>
            </a:r>
            <a:endParaRPr lang="en-IN" dirty="0">
              <a:solidFill>
                <a:srgbClr val="000000"/>
              </a:solidFill>
              <a:effectLst/>
              <a:latin typeface="Tenorite" pitchFamily="2" charset="0"/>
            </a:endParaRPr>
          </a:p>
          <a:p>
            <a:pPr>
              <a:buNone/>
            </a:pPr>
            <a:r>
              <a:rPr lang="en-IN" dirty="0">
                <a:solidFill>
                  <a:srgbClr val="000000"/>
                </a:solidFill>
                <a:effectLst/>
                <a:latin typeface="Tenorite" pitchFamily="2" charset="0"/>
              </a:rPr>
              <a:t>ourselves to be a catalyst in the building of a just, equitable, humane, and sustainable society. As one of the ten founding members of Transform</a:t>
            </a:r>
            <a:endParaRPr lang="en-IN" dirty="0">
              <a:solidFill>
                <a:srgbClr val="000000"/>
              </a:solidFill>
              <a:effectLst/>
              <a:latin typeface="Tenorite" pitchFamily="2" charset="0"/>
            </a:endParaRPr>
          </a:p>
          <a:p>
            <a:pPr>
              <a:buNone/>
            </a:pPr>
            <a:r>
              <a:rPr lang="en-IN" dirty="0">
                <a:solidFill>
                  <a:srgbClr val="000000"/>
                </a:solidFill>
                <a:effectLst/>
                <a:latin typeface="Tenorite" pitchFamily="2" charset="0"/>
              </a:rPr>
              <a:t>to Net Zero, our commitment is deep and authentic. We realize it by helping clients turn sustainability ambition into action.</a:t>
            </a:r>
            <a:endParaRPr lang="en-IN" dirty="0">
              <a:solidFill>
                <a:srgbClr val="000000"/>
              </a:solidFill>
              <a:effectLst/>
              <a:latin typeface="Tenorite" pitchFamily="2" charset="0"/>
            </a:endParaRPr>
          </a:p>
          <a:p>
            <a:pPr>
              <a:buNone/>
            </a:pPr>
            <a:r>
              <a:rPr lang="en-IN" b="1" dirty="0">
                <a:solidFill>
                  <a:srgbClr val="000000"/>
                </a:solidFill>
                <a:effectLst/>
                <a:latin typeface="Tenorite" pitchFamily="2" charset="0"/>
              </a:rPr>
              <a:t>60%</a:t>
            </a:r>
            <a:r>
              <a:rPr lang="en-IN" dirty="0">
                <a:solidFill>
                  <a:srgbClr val="000000"/>
                </a:solidFill>
                <a:effectLst/>
                <a:latin typeface="Tenorite" pitchFamily="2" charset="0"/>
              </a:rPr>
              <a:t> Renewable energy (% of total consumption)</a:t>
            </a:r>
            <a:endParaRPr lang="en-IN" dirty="0">
              <a:solidFill>
                <a:srgbClr val="000000"/>
              </a:solidFill>
              <a:effectLst/>
              <a:latin typeface="Tenorite" pitchFamily="2" charset="0"/>
            </a:endParaRPr>
          </a:p>
          <a:p>
            <a:pPr>
              <a:buNone/>
            </a:pPr>
            <a:r>
              <a:rPr lang="en-IN" b="1" dirty="0">
                <a:solidFill>
                  <a:srgbClr val="000000"/>
                </a:solidFill>
                <a:effectLst/>
                <a:latin typeface="Tenorite" pitchFamily="2" charset="0"/>
              </a:rPr>
              <a:t>97% </a:t>
            </a:r>
            <a:r>
              <a:rPr lang="en-IN" dirty="0">
                <a:solidFill>
                  <a:srgbClr val="000000"/>
                </a:solidFill>
                <a:effectLst/>
                <a:latin typeface="Tenorite" pitchFamily="2" charset="0"/>
              </a:rPr>
              <a:t>Waste avoided from being sent to landfills</a:t>
            </a:r>
            <a:endParaRPr lang="en-IN" dirty="0">
              <a:solidFill>
                <a:srgbClr val="000000"/>
              </a:solidFill>
              <a:effectLst/>
              <a:latin typeface="Tenorite" pitchFamily="2" charset="0"/>
            </a:endParaRPr>
          </a:p>
          <a:p>
            <a:pPr>
              <a:buNone/>
            </a:pPr>
            <a:r>
              <a:rPr lang="en-IN" b="1" dirty="0">
                <a:solidFill>
                  <a:srgbClr val="000000"/>
                </a:solidFill>
                <a:effectLst/>
                <a:latin typeface="Tenorite" pitchFamily="2" charset="0"/>
              </a:rPr>
              <a:t>37% </a:t>
            </a:r>
            <a:r>
              <a:rPr lang="en-IN" dirty="0">
                <a:solidFill>
                  <a:srgbClr val="000000"/>
                </a:solidFill>
                <a:effectLst/>
                <a:latin typeface="Tenorite" pitchFamily="2" charset="0"/>
              </a:rPr>
              <a:t>Water recycled (% of total water consumption)</a:t>
            </a:r>
            <a:endParaRPr lang="en-IN" dirty="0">
              <a:solidFill>
                <a:srgbClr val="000000"/>
              </a:solidFill>
              <a:effectLst/>
              <a:latin typeface="Tenorite" pitchFamily="2" charset="0"/>
            </a:endParaRPr>
          </a:p>
          <a:p>
            <a:pPr>
              <a:buNone/>
            </a:pPr>
            <a:r>
              <a:rPr lang="en-IN" dirty="0">
                <a:solidFill>
                  <a:srgbClr val="000000"/>
                </a:solidFill>
                <a:effectLst/>
                <a:latin typeface="Tenorite" pitchFamily="2" charset="0"/>
              </a:rPr>
              <a:t>2024 marks our 79th anniversary of being in business. We are proud of this amazing milestone,</a:t>
            </a:r>
            <a:endParaRPr lang="en-IN" dirty="0">
              <a:solidFill>
                <a:srgbClr val="000000"/>
              </a:solidFill>
              <a:effectLst/>
              <a:latin typeface="Tenorite" pitchFamily="2" charset="0"/>
            </a:endParaRPr>
          </a:p>
          <a:p>
            <a:pPr>
              <a:buNone/>
            </a:pPr>
            <a:r>
              <a:rPr lang="en-IN" dirty="0">
                <a:solidFill>
                  <a:srgbClr val="000000"/>
                </a:solidFill>
                <a:effectLst/>
                <a:latin typeface="Tenorite" pitchFamily="2" charset="0"/>
              </a:rPr>
              <a:t>which is a testament to the hard work, commitment, and creativity of our employees.</a:t>
            </a:r>
            <a:endParaRPr lang="en-IN" dirty="0">
              <a:solidFill>
                <a:srgbClr val="000000"/>
              </a:solidFill>
              <a:effectLst/>
              <a:latin typeface="Tenorite" pitchFamily="2" charset="0"/>
            </a:endParaRPr>
          </a:p>
          <a:p>
            <a:r>
              <a:rPr lang="en-IN" dirty="0">
                <a:solidFill>
                  <a:srgbClr val="000000"/>
                </a:solidFill>
                <a:effectLst/>
                <a:latin typeface="Tenorite" pitchFamily="2" charset="0"/>
              </a:rPr>
              <a:t>They are the driving force behind </a:t>
            </a:r>
            <a:r>
              <a:rPr lang="en-US" altLang="en-IN" dirty="0">
                <a:solidFill>
                  <a:srgbClr val="000000"/>
                </a:solidFill>
                <a:effectLst/>
                <a:latin typeface="Tenorite" pitchFamily="2" charset="0"/>
              </a:rPr>
              <a:t>Topcoder</a:t>
            </a:r>
            <a:r>
              <a:rPr lang="en-IN" dirty="0">
                <a:solidFill>
                  <a:srgbClr val="000000"/>
                </a:solidFill>
                <a:effectLst/>
                <a:latin typeface="Tenorite" pitchFamily="2" charset="0"/>
              </a:rPr>
              <a:t>’s success.</a:t>
            </a:r>
            <a:endParaRPr lang="en-IN" dirty="0">
              <a:solidFill>
                <a:srgbClr val="000000"/>
              </a:solidFill>
              <a:effectLst/>
              <a:latin typeface="Tenorite" pitchFamily="2" charset="0"/>
            </a:endParaRPr>
          </a:p>
        </p:txBody>
      </p:sp>
      <p:pic>
        <p:nvPicPr>
          <p:cNvPr id="3" name="图片 2" descr="topcoder-logo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92665" y="224790"/>
            <a:ext cx="1914525" cy="2952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385011" y="1582340"/>
            <a:ext cx="2887578" cy="47999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altLang="en-IN" dirty="0">
                <a:solidFill>
                  <a:srgbClr val="000000"/>
                </a:solidFill>
                <a:effectLst/>
                <a:latin typeface="Tenorite" pitchFamily="2" charset="0"/>
              </a:rPr>
              <a:t>Topcoder </a:t>
            </a:r>
            <a:r>
              <a:rPr lang="en-IN" dirty="0">
                <a:solidFill>
                  <a:srgbClr val="000000"/>
                </a:solidFill>
                <a:effectLst/>
                <a:latin typeface="Tenorite" pitchFamily="2" charset="0"/>
              </a:rPr>
              <a:t>is a collective of smart</a:t>
            </a:r>
            <a:endParaRPr lang="en-IN" dirty="0">
              <a:solidFill>
                <a:srgbClr val="000000"/>
              </a:solidFill>
              <a:effectLst/>
              <a:latin typeface="Tenorite" pitchFamily="2" charset="0"/>
            </a:endParaRPr>
          </a:p>
          <a:p>
            <a:pPr>
              <a:buNone/>
            </a:pPr>
            <a:r>
              <a:rPr lang="en-IN" dirty="0">
                <a:solidFill>
                  <a:srgbClr val="000000"/>
                </a:solidFill>
                <a:effectLst/>
                <a:latin typeface="Tenorite" pitchFamily="2" charset="0"/>
              </a:rPr>
              <a:t>yet approachable industry-</a:t>
            </a:r>
            <a:endParaRPr lang="en-IN" dirty="0">
              <a:solidFill>
                <a:srgbClr val="000000"/>
              </a:solidFill>
              <a:effectLst/>
              <a:latin typeface="Tenorite" pitchFamily="2" charset="0"/>
            </a:endParaRPr>
          </a:p>
          <a:p>
            <a:pPr>
              <a:buNone/>
            </a:pPr>
            <a:r>
              <a:rPr lang="en-IN" dirty="0">
                <a:solidFill>
                  <a:srgbClr val="000000"/>
                </a:solidFill>
                <a:effectLst/>
                <a:latin typeface="Tenorite" pitchFamily="2" charset="0"/>
              </a:rPr>
              <a:t>leading consultants and</a:t>
            </a:r>
            <a:endParaRPr lang="en-IN" dirty="0">
              <a:solidFill>
                <a:srgbClr val="000000"/>
              </a:solidFill>
              <a:effectLst/>
              <a:latin typeface="Tenorite" pitchFamily="2" charset="0"/>
            </a:endParaRPr>
          </a:p>
          <a:p>
            <a:pPr>
              <a:buNone/>
            </a:pPr>
            <a:r>
              <a:rPr lang="en-IN" dirty="0">
                <a:solidFill>
                  <a:srgbClr val="000000"/>
                </a:solidFill>
                <a:effectLst/>
                <a:latin typeface="Tenorite" pitchFamily="2" charset="0"/>
              </a:rPr>
              <a:t>business transformation</a:t>
            </a:r>
            <a:endParaRPr lang="en-IN" dirty="0">
              <a:solidFill>
                <a:srgbClr val="000000"/>
              </a:solidFill>
              <a:effectLst/>
              <a:latin typeface="Tenorite" pitchFamily="2" charset="0"/>
            </a:endParaRPr>
          </a:p>
          <a:p>
            <a:pPr>
              <a:buNone/>
            </a:pPr>
            <a:r>
              <a:rPr lang="en-IN" dirty="0">
                <a:solidFill>
                  <a:srgbClr val="000000"/>
                </a:solidFill>
                <a:effectLst/>
                <a:latin typeface="Tenorite" pitchFamily="2" charset="0"/>
              </a:rPr>
              <a:t>experts backed by a vast</a:t>
            </a:r>
            <a:endParaRPr lang="en-IN" dirty="0">
              <a:solidFill>
                <a:srgbClr val="000000"/>
              </a:solidFill>
              <a:effectLst/>
              <a:latin typeface="Tenorite" pitchFamily="2" charset="0"/>
            </a:endParaRPr>
          </a:p>
          <a:p>
            <a:pPr>
              <a:buNone/>
            </a:pPr>
            <a:r>
              <a:rPr lang="en-IN" dirty="0">
                <a:solidFill>
                  <a:srgbClr val="000000"/>
                </a:solidFill>
                <a:effectLst/>
                <a:latin typeface="Tenorite" pitchFamily="2" charset="0"/>
              </a:rPr>
              <a:t>pool of technical talent. We</a:t>
            </a:r>
            <a:endParaRPr lang="en-IN" dirty="0">
              <a:solidFill>
                <a:srgbClr val="000000"/>
              </a:solidFill>
              <a:effectLst/>
              <a:latin typeface="Tenorite" pitchFamily="2" charset="0"/>
            </a:endParaRPr>
          </a:p>
          <a:p>
            <a:pPr>
              <a:buNone/>
            </a:pPr>
            <a:r>
              <a:rPr lang="en-IN" dirty="0">
                <a:solidFill>
                  <a:srgbClr val="000000"/>
                </a:solidFill>
                <a:effectLst/>
                <a:latin typeface="Tenorite" pitchFamily="2" charset="0"/>
              </a:rPr>
              <a:t>should sound like the former,</a:t>
            </a:r>
            <a:endParaRPr lang="en-IN" dirty="0">
              <a:solidFill>
                <a:srgbClr val="000000"/>
              </a:solidFill>
              <a:effectLst/>
              <a:latin typeface="Tenorite" pitchFamily="2" charset="0"/>
            </a:endParaRPr>
          </a:p>
          <a:p>
            <a:pPr>
              <a:buNone/>
            </a:pPr>
            <a:r>
              <a:rPr lang="en-IN" dirty="0">
                <a:solidFill>
                  <a:srgbClr val="000000"/>
                </a:solidFill>
                <a:effectLst/>
                <a:latin typeface="Tenorite" pitchFamily="2" charset="0"/>
              </a:rPr>
              <a:t>while suggesting that we</a:t>
            </a:r>
            <a:endParaRPr lang="en-IN" dirty="0">
              <a:solidFill>
                <a:srgbClr val="000000"/>
              </a:solidFill>
              <a:effectLst/>
              <a:latin typeface="Tenorite" pitchFamily="2" charset="0"/>
            </a:endParaRPr>
          </a:p>
          <a:p>
            <a:pPr>
              <a:buNone/>
            </a:pPr>
            <a:r>
              <a:rPr lang="en-IN" dirty="0">
                <a:solidFill>
                  <a:srgbClr val="000000"/>
                </a:solidFill>
                <a:effectLst/>
                <a:latin typeface="Tenorite" pitchFamily="2" charset="0"/>
              </a:rPr>
              <a:t>also have the capabilities</a:t>
            </a:r>
            <a:endParaRPr lang="en-IN" dirty="0">
              <a:solidFill>
                <a:srgbClr val="000000"/>
              </a:solidFill>
              <a:effectLst/>
              <a:latin typeface="Tenorite" pitchFamily="2" charset="0"/>
            </a:endParaRPr>
          </a:p>
          <a:p>
            <a:pPr>
              <a:buNone/>
            </a:pPr>
            <a:r>
              <a:rPr lang="en-IN" dirty="0">
                <a:solidFill>
                  <a:srgbClr val="000000"/>
                </a:solidFill>
                <a:effectLst/>
                <a:latin typeface="Tenorite" pitchFamily="2" charset="0"/>
              </a:rPr>
              <a:t>of the latter. The following</a:t>
            </a:r>
            <a:endParaRPr lang="en-IN" dirty="0">
              <a:solidFill>
                <a:srgbClr val="000000"/>
              </a:solidFill>
              <a:effectLst/>
              <a:latin typeface="Tenorite" pitchFamily="2" charset="0"/>
            </a:endParaRPr>
          </a:p>
          <a:p>
            <a:r>
              <a:rPr lang="en-IN" dirty="0">
                <a:solidFill>
                  <a:srgbClr val="000000"/>
                </a:solidFill>
                <a:effectLst/>
                <a:latin typeface="Tenorite" pitchFamily="2" charset="0"/>
              </a:rPr>
              <a:t>principles will get us there.</a:t>
            </a:r>
            <a:endParaRPr lang="en-IN" dirty="0">
              <a:solidFill>
                <a:srgbClr val="000000"/>
              </a:solidFill>
              <a:effectLst/>
              <a:latin typeface="Tenorite" pitchFamily="2" charset="0"/>
            </a:endParaRPr>
          </a:p>
        </p:txBody>
      </p:sp>
      <p:sp>
        <p:nvSpPr>
          <p:cNvPr id="2" name="Title 2"/>
          <p:cNvSpPr txBox="1"/>
          <p:nvPr/>
        </p:nvSpPr>
        <p:spPr>
          <a:xfrm>
            <a:off x="105203" y="270345"/>
            <a:ext cx="10842021" cy="6858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Topcoder’s Brand Voice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470233" y="1616062"/>
            <a:ext cx="3529262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IN" b="1" dirty="0">
                <a:solidFill>
                  <a:srgbClr val="294080"/>
                </a:solidFill>
                <a:effectLst/>
                <a:latin typeface="Tenorite" pitchFamily="2" charset="0"/>
              </a:rPr>
              <a:t>Be</a:t>
            </a:r>
            <a:endParaRPr lang="en-IN" b="1" dirty="0">
              <a:solidFill>
                <a:srgbClr val="294080"/>
              </a:solidFill>
              <a:effectLst/>
              <a:latin typeface="Tenorite" pitchFamily="2" charset="0"/>
            </a:endParaRPr>
          </a:p>
          <a:p>
            <a:pPr>
              <a:buNone/>
            </a:pPr>
            <a:r>
              <a:rPr lang="en-IN" b="1" dirty="0">
                <a:solidFill>
                  <a:srgbClr val="294080"/>
                </a:solidFill>
                <a:effectLst/>
                <a:latin typeface="Tenorite" pitchFamily="2" charset="0"/>
              </a:rPr>
              <a:t>optimistic:</a:t>
            </a:r>
            <a:endParaRPr lang="en-IN" dirty="0">
              <a:solidFill>
                <a:srgbClr val="294080"/>
              </a:solidFill>
              <a:effectLst/>
              <a:latin typeface="Tenorite" pitchFamily="2" charset="0"/>
            </a:endParaRPr>
          </a:p>
          <a:p>
            <a:pPr>
              <a:buNone/>
            </a:pPr>
            <a:r>
              <a:rPr lang="en-IN" dirty="0">
                <a:solidFill>
                  <a:srgbClr val="000000"/>
                </a:solidFill>
                <a:effectLst/>
                <a:latin typeface="Tenorite" pitchFamily="2" charset="0"/>
              </a:rPr>
              <a:t>We emphasize that the</a:t>
            </a:r>
            <a:endParaRPr lang="en-IN" dirty="0">
              <a:solidFill>
                <a:srgbClr val="000000"/>
              </a:solidFill>
              <a:effectLst/>
              <a:latin typeface="Tenorite" pitchFamily="2" charset="0"/>
            </a:endParaRPr>
          </a:p>
          <a:p>
            <a:pPr>
              <a:buNone/>
            </a:pPr>
            <a:r>
              <a:rPr lang="en-IN" dirty="0">
                <a:solidFill>
                  <a:srgbClr val="000000"/>
                </a:solidFill>
                <a:effectLst/>
                <a:latin typeface="Tenorite" pitchFamily="2" charset="0"/>
              </a:rPr>
              <a:t>thorniest problems are</a:t>
            </a:r>
            <a:endParaRPr lang="en-IN" dirty="0">
              <a:solidFill>
                <a:srgbClr val="000000"/>
              </a:solidFill>
              <a:effectLst/>
              <a:latin typeface="Tenorite" pitchFamily="2" charset="0"/>
            </a:endParaRPr>
          </a:p>
          <a:p>
            <a:pPr>
              <a:buNone/>
            </a:pPr>
            <a:r>
              <a:rPr lang="en-IN" dirty="0">
                <a:solidFill>
                  <a:srgbClr val="000000"/>
                </a:solidFill>
                <a:effectLst/>
                <a:latin typeface="Tenorite" pitchFamily="2" charset="0"/>
              </a:rPr>
              <a:t>solvable and sketch</a:t>
            </a:r>
            <a:endParaRPr lang="en-IN" dirty="0">
              <a:solidFill>
                <a:srgbClr val="000000"/>
              </a:solidFill>
              <a:effectLst/>
              <a:latin typeface="Tenorite" pitchFamily="2" charset="0"/>
            </a:endParaRPr>
          </a:p>
          <a:p>
            <a:pPr>
              <a:buNone/>
            </a:pPr>
            <a:r>
              <a:rPr lang="en-IN" dirty="0">
                <a:solidFill>
                  <a:srgbClr val="000000"/>
                </a:solidFill>
                <a:effectLst/>
                <a:latin typeface="Tenorite" pitchFamily="2" charset="0"/>
              </a:rPr>
              <a:t>visionary ambitions for</a:t>
            </a:r>
            <a:endParaRPr lang="en-IN" dirty="0">
              <a:solidFill>
                <a:srgbClr val="000000"/>
              </a:solidFill>
              <a:effectLst/>
              <a:latin typeface="Tenorite" pitchFamily="2" charset="0"/>
            </a:endParaRPr>
          </a:p>
          <a:p>
            <a:r>
              <a:rPr lang="en-IN" dirty="0">
                <a:solidFill>
                  <a:srgbClr val="000000"/>
                </a:solidFill>
                <a:effectLst/>
                <a:latin typeface="Tenorite" pitchFamily="2" charset="0"/>
              </a:rPr>
              <a:t>the future.</a:t>
            </a:r>
            <a:endParaRPr lang="en-IN" dirty="0">
              <a:solidFill>
                <a:srgbClr val="000000"/>
              </a:solidFill>
              <a:effectLst/>
              <a:latin typeface="Tenorite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178972" y="1597827"/>
            <a:ext cx="3529262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IN" b="1" dirty="0">
                <a:solidFill>
                  <a:srgbClr val="294080"/>
                </a:solidFill>
                <a:effectLst/>
                <a:latin typeface="Tenorite" pitchFamily="2" charset="0"/>
              </a:rPr>
              <a:t>Be clear and</a:t>
            </a:r>
            <a:endParaRPr lang="en-IN" dirty="0">
              <a:solidFill>
                <a:srgbClr val="294080"/>
              </a:solidFill>
              <a:effectLst/>
              <a:latin typeface="Tenorite" pitchFamily="2" charset="0"/>
            </a:endParaRPr>
          </a:p>
          <a:p>
            <a:pPr>
              <a:buNone/>
            </a:pPr>
            <a:r>
              <a:rPr lang="en-IN" b="1" dirty="0">
                <a:solidFill>
                  <a:srgbClr val="294080"/>
                </a:solidFill>
                <a:effectLst/>
                <a:latin typeface="Tenorite" pitchFamily="2" charset="0"/>
              </a:rPr>
              <a:t>conversational:</a:t>
            </a:r>
            <a:endParaRPr lang="en-IN" dirty="0">
              <a:solidFill>
                <a:srgbClr val="294080"/>
              </a:solidFill>
              <a:effectLst/>
              <a:latin typeface="Tenorite" pitchFamily="2" charset="0"/>
            </a:endParaRPr>
          </a:p>
          <a:p>
            <a:pPr>
              <a:buNone/>
            </a:pPr>
            <a:r>
              <a:rPr lang="en-IN" dirty="0">
                <a:solidFill>
                  <a:srgbClr val="000000"/>
                </a:solidFill>
                <a:effectLst/>
                <a:latin typeface="Tenorite" pitchFamily="2" charset="0"/>
              </a:rPr>
              <a:t>We simplify complexities, and</a:t>
            </a:r>
            <a:endParaRPr lang="en-IN" dirty="0">
              <a:solidFill>
                <a:srgbClr val="000000"/>
              </a:solidFill>
              <a:effectLst/>
              <a:latin typeface="Tenorite" pitchFamily="2" charset="0"/>
            </a:endParaRPr>
          </a:p>
          <a:p>
            <a:pPr>
              <a:buNone/>
            </a:pPr>
            <a:r>
              <a:rPr lang="en-IN" dirty="0">
                <a:solidFill>
                  <a:srgbClr val="000000"/>
                </a:solidFill>
                <a:effectLst/>
                <a:latin typeface="Tenorite" pitchFamily="2" charset="0"/>
              </a:rPr>
              <a:t>don’t get bogged down in</a:t>
            </a:r>
            <a:endParaRPr lang="en-IN" dirty="0">
              <a:solidFill>
                <a:srgbClr val="000000"/>
              </a:solidFill>
              <a:effectLst/>
              <a:latin typeface="Tenorite" pitchFamily="2" charset="0"/>
            </a:endParaRPr>
          </a:p>
          <a:p>
            <a:pPr>
              <a:buNone/>
            </a:pPr>
            <a:r>
              <a:rPr lang="en-IN" dirty="0">
                <a:solidFill>
                  <a:srgbClr val="000000"/>
                </a:solidFill>
                <a:effectLst/>
                <a:latin typeface="Tenorite" pitchFamily="2" charset="0"/>
              </a:rPr>
              <a:t>technical details. We try to be</a:t>
            </a:r>
            <a:endParaRPr lang="en-IN" dirty="0">
              <a:solidFill>
                <a:srgbClr val="000000"/>
              </a:solidFill>
              <a:effectLst/>
              <a:latin typeface="Tenorite" pitchFamily="2" charset="0"/>
            </a:endParaRPr>
          </a:p>
          <a:p>
            <a:pPr>
              <a:buNone/>
            </a:pPr>
            <a:r>
              <a:rPr lang="en-IN" dirty="0">
                <a:solidFill>
                  <a:srgbClr val="000000"/>
                </a:solidFill>
                <a:effectLst/>
                <a:latin typeface="Tenorite" pitchFamily="2" charset="0"/>
              </a:rPr>
              <a:t>conversational and, at times,</a:t>
            </a:r>
            <a:endParaRPr lang="en-IN" dirty="0">
              <a:solidFill>
                <a:srgbClr val="000000"/>
              </a:solidFill>
              <a:effectLst/>
              <a:latin typeface="Tenorite" pitchFamily="2" charset="0"/>
            </a:endParaRPr>
          </a:p>
          <a:p>
            <a:r>
              <a:rPr lang="en-IN" dirty="0">
                <a:solidFill>
                  <a:srgbClr val="000000"/>
                </a:solidFill>
                <a:effectLst/>
                <a:latin typeface="Tenorite" pitchFamily="2" charset="0"/>
              </a:rPr>
              <a:t>even entertaining.</a:t>
            </a:r>
            <a:endParaRPr lang="en-IN" dirty="0">
              <a:solidFill>
                <a:srgbClr val="000000"/>
              </a:solidFill>
              <a:effectLst/>
              <a:latin typeface="Tenorite" pitchFamily="2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178972" y="4070683"/>
            <a:ext cx="352926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IN" b="1" dirty="0">
                <a:solidFill>
                  <a:srgbClr val="294080"/>
                </a:solidFill>
                <a:effectLst/>
                <a:latin typeface="Tenorite" pitchFamily="2" charset="0"/>
              </a:rPr>
              <a:t>Be</a:t>
            </a:r>
            <a:r>
              <a:rPr lang="en-IN" dirty="0">
                <a:solidFill>
                  <a:srgbClr val="294080"/>
                </a:solidFill>
                <a:latin typeface="Tenorite" pitchFamily="2" charset="0"/>
              </a:rPr>
              <a:t> </a:t>
            </a:r>
            <a:endParaRPr lang="en-IN" dirty="0">
              <a:solidFill>
                <a:srgbClr val="294080"/>
              </a:solidFill>
              <a:latin typeface="Tenorite" pitchFamily="2" charset="0"/>
            </a:endParaRPr>
          </a:p>
          <a:p>
            <a:pPr>
              <a:buNone/>
            </a:pPr>
            <a:r>
              <a:rPr lang="en-IN" b="1" dirty="0">
                <a:solidFill>
                  <a:srgbClr val="294080"/>
                </a:solidFill>
                <a:effectLst/>
                <a:latin typeface="Tenorite" pitchFamily="2" charset="0"/>
              </a:rPr>
              <a:t>confident:</a:t>
            </a:r>
            <a:endParaRPr lang="en-IN" dirty="0">
              <a:solidFill>
                <a:srgbClr val="294080"/>
              </a:solidFill>
              <a:effectLst/>
              <a:latin typeface="Tenorite" pitchFamily="2" charset="0"/>
            </a:endParaRPr>
          </a:p>
          <a:p>
            <a:pPr>
              <a:buNone/>
            </a:pPr>
            <a:r>
              <a:rPr lang="en-IN" dirty="0">
                <a:solidFill>
                  <a:srgbClr val="000000"/>
                </a:solidFill>
                <a:effectLst/>
                <a:latin typeface="Tenorite" pitchFamily="2" charset="0"/>
              </a:rPr>
              <a:t>We are smart, authoritative,</a:t>
            </a:r>
            <a:endParaRPr lang="en-IN" dirty="0">
              <a:solidFill>
                <a:srgbClr val="000000"/>
              </a:solidFill>
              <a:effectLst/>
              <a:latin typeface="Tenorite" pitchFamily="2" charset="0"/>
            </a:endParaRPr>
          </a:p>
          <a:p>
            <a:pPr>
              <a:buNone/>
            </a:pPr>
            <a:r>
              <a:rPr lang="en-IN" dirty="0">
                <a:solidFill>
                  <a:srgbClr val="000000"/>
                </a:solidFill>
                <a:effectLst/>
                <a:latin typeface="Tenorite" pitchFamily="2" charset="0"/>
              </a:rPr>
              <a:t>and trustworthy. We deeply</a:t>
            </a:r>
            <a:endParaRPr lang="en-IN" dirty="0">
              <a:solidFill>
                <a:srgbClr val="000000"/>
              </a:solidFill>
              <a:effectLst/>
              <a:latin typeface="Tenorite" pitchFamily="2" charset="0"/>
            </a:endParaRPr>
          </a:p>
          <a:p>
            <a:pPr>
              <a:buNone/>
            </a:pPr>
            <a:r>
              <a:rPr lang="en-IN" dirty="0">
                <a:solidFill>
                  <a:srgbClr val="000000"/>
                </a:solidFill>
                <a:effectLst/>
                <a:latin typeface="Tenorite" pitchFamily="2" charset="0"/>
              </a:rPr>
              <a:t>understand technology, but</a:t>
            </a:r>
            <a:endParaRPr lang="en-IN" dirty="0">
              <a:solidFill>
                <a:srgbClr val="000000"/>
              </a:solidFill>
              <a:effectLst/>
              <a:latin typeface="Tenorite" pitchFamily="2" charset="0"/>
            </a:endParaRPr>
          </a:p>
          <a:p>
            <a:pPr>
              <a:buNone/>
            </a:pPr>
            <a:r>
              <a:rPr lang="en-IN" dirty="0">
                <a:solidFill>
                  <a:srgbClr val="000000"/>
                </a:solidFill>
                <a:effectLst/>
                <a:latin typeface="Tenorite" pitchFamily="2" charset="0"/>
              </a:rPr>
              <a:t>respect people who might not</a:t>
            </a:r>
            <a:endParaRPr lang="en-IN" dirty="0">
              <a:solidFill>
                <a:srgbClr val="000000"/>
              </a:solidFill>
              <a:effectLst/>
              <a:latin typeface="Tenorite" pitchFamily="2" charset="0"/>
            </a:endParaRPr>
          </a:p>
          <a:p>
            <a:pPr>
              <a:buNone/>
            </a:pPr>
            <a:r>
              <a:rPr lang="en-IN" dirty="0">
                <a:solidFill>
                  <a:srgbClr val="000000"/>
                </a:solidFill>
                <a:effectLst/>
                <a:latin typeface="Tenorite" pitchFamily="2" charset="0"/>
              </a:rPr>
              <a:t>understand technology as well as</a:t>
            </a:r>
            <a:endParaRPr lang="en-IN" dirty="0">
              <a:solidFill>
                <a:srgbClr val="000000"/>
              </a:solidFill>
              <a:effectLst/>
              <a:latin typeface="Tenorite" pitchFamily="2" charset="0"/>
            </a:endParaRPr>
          </a:p>
          <a:p>
            <a:r>
              <a:rPr lang="en-IN" dirty="0">
                <a:solidFill>
                  <a:srgbClr val="000000"/>
                </a:solidFill>
                <a:effectLst/>
                <a:latin typeface="Tenorite" pitchFamily="2" charset="0"/>
              </a:rPr>
              <a:t>we do.</a:t>
            </a:r>
            <a:endParaRPr lang="en-IN" dirty="0">
              <a:solidFill>
                <a:srgbClr val="000000"/>
              </a:solidFill>
              <a:effectLst/>
              <a:latin typeface="Tenorite" pitchFamily="2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470233" y="4070682"/>
            <a:ext cx="352926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IN" b="1" dirty="0">
                <a:solidFill>
                  <a:srgbClr val="294080"/>
                </a:solidFill>
                <a:effectLst/>
                <a:latin typeface="Tenorite" pitchFamily="2" charset="0"/>
              </a:rPr>
              <a:t>Be</a:t>
            </a:r>
            <a:r>
              <a:rPr lang="en-IN" dirty="0">
                <a:solidFill>
                  <a:srgbClr val="294080"/>
                </a:solidFill>
                <a:latin typeface="Tenorite" pitchFamily="2" charset="0"/>
              </a:rPr>
              <a:t> </a:t>
            </a:r>
            <a:endParaRPr lang="en-IN" dirty="0">
              <a:solidFill>
                <a:srgbClr val="294080"/>
              </a:solidFill>
              <a:latin typeface="Tenorite" pitchFamily="2" charset="0"/>
            </a:endParaRPr>
          </a:p>
          <a:p>
            <a:pPr>
              <a:buNone/>
            </a:pPr>
            <a:r>
              <a:rPr lang="en-IN" b="1" dirty="0">
                <a:solidFill>
                  <a:srgbClr val="294080"/>
                </a:solidFill>
                <a:effectLst/>
                <a:latin typeface="Tenorite" pitchFamily="2" charset="0"/>
              </a:rPr>
              <a:t>insightful:</a:t>
            </a:r>
            <a:endParaRPr lang="en-IN" dirty="0">
              <a:solidFill>
                <a:srgbClr val="294080"/>
              </a:solidFill>
              <a:effectLst/>
              <a:latin typeface="Tenorite" pitchFamily="2" charset="0"/>
            </a:endParaRPr>
          </a:p>
          <a:p>
            <a:pPr>
              <a:buNone/>
            </a:pPr>
            <a:r>
              <a:rPr lang="en-IN" dirty="0">
                <a:solidFill>
                  <a:srgbClr val="000000"/>
                </a:solidFill>
                <a:effectLst/>
                <a:latin typeface="Tenorite" pitchFamily="2" charset="0"/>
              </a:rPr>
              <a:t>We understand what’s happening</a:t>
            </a:r>
            <a:endParaRPr lang="en-IN" dirty="0">
              <a:solidFill>
                <a:srgbClr val="000000"/>
              </a:solidFill>
              <a:effectLst/>
              <a:latin typeface="Tenorite" pitchFamily="2" charset="0"/>
            </a:endParaRPr>
          </a:p>
          <a:p>
            <a:pPr>
              <a:buNone/>
            </a:pPr>
            <a:r>
              <a:rPr lang="en-IN" dirty="0">
                <a:solidFill>
                  <a:srgbClr val="000000"/>
                </a:solidFill>
                <a:effectLst/>
                <a:latin typeface="Tenorite" pitchFamily="2" charset="0"/>
              </a:rPr>
              <a:t>in all industries and regions, and</a:t>
            </a:r>
            <a:endParaRPr lang="en-IN" dirty="0">
              <a:solidFill>
                <a:srgbClr val="000000"/>
              </a:solidFill>
              <a:effectLst/>
              <a:latin typeface="Tenorite" pitchFamily="2" charset="0"/>
            </a:endParaRPr>
          </a:p>
          <a:p>
            <a:pPr>
              <a:buNone/>
            </a:pPr>
            <a:r>
              <a:rPr lang="en-IN" dirty="0">
                <a:solidFill>
                  <a:srgbClr val="000000"/>
                </a:solidFill>
                <a:effectLst/>
                <a:latin typeface="Tenorite" pitchFamily="2" charset="0"/>
              </a:rPr>
              <a:t>show global business leaders new</a:t>
            </a:r>
            <a:endParaRPr lang="en-IN" dirty="0">
              <a:solidFill>
                <a:srgbClr val="000000"/>
              </a:solidFill>
              <a:effectLst/>
              <a:latin typeface="Tenorite" pitchFamily="2" charset="0"/>
            </a:endParaRPr>
          </a:p>
          <a:p>
            <a:pPr>
              <a:buNone/>
            </a:pPr>
            <a:r>
              <a:rPr lang="en-IN" dirty="0">
                <a:solidFill>
                  <a:srgbClr val="000000"/>
                </a:solidFill>
                <a:effectLst/>
                <a:latin typeface="Tenorite" pitchFamily="2" charset="0"/>
              </a:rPr>
              <a:t>ways to achieve value. We don’t</a:t>
            </a:r>
            <a:endParaRPr lang="en-IN" dirty="0">
              <a:solidFill>
                <a:srgbClr val="000000"/>
              </a:solidFill>
              <a:effectLst/>
              <a:latin typeface="Tenorite" pitchFamily="2" charset="0"/>
            </a:endParaRPr>
          </a:p>
          <a:p>
            <a:r>
              <a:rPr lang="en-IN" dirty="0">
                <a:solidFill>
                  <a:srgbClr val="000000"/>
                </a:solidFill>
                <a:effectLst/>
                <a:latin typeface="Tenorite" pitchFamily="2" charset="0"/>
              </a:rPr>
              <a:t>sell; we demonstrate and inspire.</a:t>
            </a:r>
            <a:endParaRPr lang="en-IN" dirty="0">
              <a:solidFill>
                <a:srgbClr val="000000"/>
              </a:solidFill>
              <a:effectLst/>
              <a:latin typeface="Tenorite" pitchFamily="2" charset="0"/>
            </a:endParaRPr>
          </a:p>
        </p:txBody>
      </p:sp>
      <p:pic>
        <p:nvPicPr>
          <p:cNvPr id="8" name="Picture 7" descr="A black and white chat bubbles&#10;&#10;AI-generated content may be incorrect.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5338" y="1527643"/>
            <a:ext cx="763634" cy="596863"/>
          </a:xfrm>
          <a:prstGeom prst="rect">
            <a:avLst/>
          </a:prstGeom>
        </p:spPr>
      </p:pic>
      <p:pic>
        <p:nvPicPr>
          <p:cNvPr id="10" name="Picture 9" descr="A person's head with a light bulb&#10;&#10;AI-generated content may be incorrect.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6413" y="1510087"/>
            <a:ext cx="605641" cy="631973"/>
          </a:xfrm>
          <a:prstGeom prst="rect">
            <a:avLst/>
          </a:prstGeom>
        </p:spPr>
      </p:pic>
      <p:pic>
        <p:nvPicPr>
          <p:cNvPr id="13" name="Picture 12" descr="A person with circles around their head&#10;&#10;AI-generated content may be incorrect.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4431" y="4070682"/>
            <a:ext cx="667083" cy="570532"/>
          </a:xfrm>
          <a:prstGeom prst="rect">
            <a:avLst/>
          </a:prstGeom>
        </p:spPr>
      </p:pic>
      <p:pic>
        <p:nvPicPr>
          <p:cNvPr id="15" name="Picture 14" descr="A black and white icon of a head with a gear inside&#10;&#10;AI-generated content may be incorrect.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2744" y="4088237"/>
            <a:ext cx="552977" cy="535422"/>
          </a:xfrm>
          <a:prstGeom prst="rect">
            <a:avLst/>
          </a:prstGeom>
        </p:spPr>
      </p:pic>
      <p:pic>
        <p:nvPicPr>
          <p:cNvPr id="7" name="图片 6" descr="topcoder-logo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892665" y="224790"/>
            <a:ext cx="1914525" cy="2952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ags/tag1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commondata" val="eyJoZGlkIjoiNWM3OWZiMjgxMmRiNmM5MWE1NjgwMGM2YzUxMTA2MGIifQ=="/>
</p:tagLst>
</file>

<file path=ppt/theme/theme1.xml><?xml version="1.0" encoding="utf-8"?>
<a:theme xmlns:a="http://schemas.openxmlformats.org/drawingml/2006/main" name="Divider_Slides">
  <a:themeElements>
    <a:clrScheme name="Denali">
      <a:dk1>
        <a:srgbClr val="000000"/>
      </a:dk1>
      <a:lt1>
        <a:srgbClr val="FFFFFF"/>
      </a:lt1>
      <a:dk2>
        <a:srgbClr val="1C1C1C"/>
      </a:dk2>
      <a:lt2>
        <a:srgbClr val="E7E6E6"/>
      </a:lt2>
      <a:accent1>
        <a:srgbClr val="341A55"/>
      </a:accent1>
      <a:accent2>
        <a:srgbClr val="8E38B0"/>
      </a:accent2>
      <a:accent3>
        <a:srgbClr val="B71E6B"/>
      </a:accent3>
      <a:accent4>
        <a:srgbClr val="ED7D31"/>
      </a:accent4>
      <a:accent5>
        <a:srgbClr val="95B44E"/>
      </a:accent5>
      <a:accent6>
        <a:srgbClr val="7470A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6_Blank_Prep_Slides">
  <a:themeElements>
    <a:clrScheme name="Denali">
      <a:dk1>
        <a:srgbClr val="000000"/>
      </a:dk1>
      <a:lt1>
        <a:srgbClr val="FFFFFF"/>
      </a:lt1>
      <a:dk2>
        <a:srgbClr val="1C1C1C"/>
      </a:dk2>
      <a:lt2>
        <a:srgbClr val="E7E6E6"/>
      </a:lt2>
      <a:accent1>
        <a:srgbClr val="341A55"/>
      </a:accent1>
      <a:accent2>
        <a:srgbClr val="8E38B0"/>
      </a:accent2>
      <a:accent3>
        <a:srgbClr val="B71E6B"/>
      </a:accent3>
      <a:accent4>
        <a:srgbClr val="ED7D31"/>
      </a:accent4>
      <a:accent5>
        <a:srgbClr val="95B44E"/>
      </a:accent5>
      <a:accent6>
        <a:srgbClr val="7470A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7_Blank_Prep_Slides">
  <a:themeElements>
    <a:clrScheme name="Denali">
      <a:dk1>
        <a:srgbClr val="000000"/>
      </a:dk1>
      <a:lt1>
        <a:srgbClr val="FFFFFF"/>
      </a:lt1>
      <a:dk2>
        <a:srgbClr val="1C1C1C"/>
      </a:dk2>
      <a:lt2>
        <a:srgbClr val="E7E6E6"/>
      </a:lt2>
      <a:accent1>
        <a:srgbClr val="341A55"/>
      </a:accent1>
      <a:accent2>
        <a:srgbClr val="8E38B0"/>
      </a:accent2>
      <a:accent3>
        <a:srgbClr val="B71E6B"/>
      </a:accent3>
      <a:accent4>
        <a:srgbClr val="ED7D31"/>
      </a:accent4>
      <a:accent5>
        <a:srgbClr val="95B44E"/>
      </a:accent5>
      <a:accent6>
        <a:srgbClr val="7470A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Arc_Slides">
  <a:themeElements>
    <a:clrScheme name="Denali">
      <a:dk1>
        <a:srgbClr val="000000"/>
      </a:dk1>
      <a:lt1>
        <a:srgbClr val="FFFFFF"/>
      </a:lt1>
      <a:dk2>
        <a:srgbClr val="1C1C1C"/>
      </a:dk2>
      <a:lt2>
        <a:srgbClr val="E7E6E6"/>
      </a:lt2>
      <a:accent1>
        <a:srgbClr val="341A55"/>
      </a:accent1>
      <a:accent2>
        <a:srgbClr val="8E38B0"/>
      </a:accent2>
      <a:accent3>
        <a:srgbClr val="B71E6B"/>
      </a:accent3>
      <a:accent4>
        <a:srgbClr val="ED7D31"/>
      </a:accent4>
      <a:accent5>
        <a:srgbClr val="95B44E"/>
      </a:accent5>
      <a:accent6>
        <a:srgbClr val="7470A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Violet">
      <a:dk1>
        <a:sysClr val="windowText" lastClr="000000"/>
      </a:dk1>
      <a:lt1>
        <a:sysClr val="window" lastClr="FFFFFF"/>
      </a:lt1>
      <a:dk2>
        <a:srgbClr val="373545"/>
      </a:dk2>
      <a:lt2>
        <a:srgbClr val="DCD8DC"/>
      </a:lt2>
      <a:accent1>
        <a:srgbClr val="AD84C6"/>
      </a:accent1>
      <a:accent2>
        <a:srgbClr val="8784C7"/>
      </a:accent2>
      <a:accent3>
        <a:srgbClr val="5D739A"/>
      </a:accent3>
      <a:accent4>
        <a:srgbClr val="6997AF"/>
      </a:accent4>
      <a:accent5>
        <a:srgbClr val="84ACB6"/>
      </a:accent5>
      <a:accent6>
        <a:srgbClr val="6F8183"/>
      </a:accent6>
      <a:hlink>
        <a:srgbClr val="69A020"/>
      </a:hlink>
      <a:folHlink>
        <a:srgbClr val="8C8C8C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Blank_Prep_Slides">
  <a:themeElements>
    <a:clrScheme name="Fuji">
      <a:dk1>
        <a:srgbClr val="000000"/>
      </a:dk1>
      <a:lt1>
        <a:srgbClr val="FFFFFF"/>
      </a:lt1>
      <a:dk2>
        <a:srgbClr val="1C1C1C"/>
      </a:dk2>
      <a:lt2>
        <a:srgbClr val="E7E6E6"/>
      </a:lt2>
      <a:accent1>
        <a:srgbClr val="341A55"/>
      </a:accent1>
      <a:accent2>
        <a:srgbClr val="8E38B0"/>
      </a:accent2>
      <a:accent3>
        <a:srgbClr val="B71E6B"/>
      </a:accent3>
      <a:accent4>
        <a:srgbClr val="ED7D31"/>
      </a:accent4>
      <a:accent5>
        <a:srgbClr val="95B44E"/>
      </a:accent5>
      <a:accent6>
        <a:srgbClr val="7470A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5_Cover_Slides">
  <a:themeElements>
    <a:clrScheme name="Wipro Corporate Palette">
      <a:dk1>
        <a:srgbClr val="000000"/>
      </a:dk1>
      <a:lt1>
        <a:srgbClr val="FFFFFF"/>
      </a:lt1>
      <a:dk2>
        <a:srgbClr val="1C1C1C"/>
      </a:dk2>
      <a:lt2>
        <a:srgbClr val="E7E6E6"/>
      </a:lt2>
      <a:accent1>
        <a:srgbClr val="3498B3"/>
      </a:accent1>
      <a:accent2>
        <a:srgbClr val="341A55"/>
      </a:accent2>
      <a:accent3>
        <a:srgbClr val="BE1D69"/>
      </a:accent3>
      <a:accent4>
        <a:srgbClr val="F57F2A"/>
      </a:accent4>
      <a:accent5>
        <a:srgbClr val="95B34E"/>
      </a:accent5>
      <a:accent6>
        <a:srgbClr val="746FA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2_Divider_Slides">
  <a:themeElements>
    <a:clrScheme name="Denali">
      <a:dk1>
        <a:srgbClr val="000000"/>
      </a:dk1>
      <a:lt1>
        <a:srgbClr val="FFFFFF"/>
      </a:lt1>
      <a:dk2>
        <a:srgbClr val="1C1C1C"/>
      </a:dk2>
      <a:lt2>
        <a:srgbClr val="E7E6E6"/>
      </a:lt2>
      <a:accent1>
        <a:srgbClr val="341A55"/>
      </a:accent1>
      <a:accent2>
        <a:srgbClr val="8E38B0"/>
      </a:accent2>
      <a:accent3>
        <a:srgbClr val="B71E6B"/>
      </a:accent3>
      <a:accent4>
        <a:srgbClr val="ED7D31"/>
      </a:accent4>
      <a:accent5>
        <a:srgbClr val="95B44E"/>
      </a:accent5>
      <a:accent6>
        <a:srgbClr val="7470A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4_Blank_Prep_Slides">
  <a:themeElements>
    <a:clrScheme name="Denali">
      <a:dk1>
        <a:srgbClr val="000000"/>
      </a:dk1>
      <a:lt1>
        <a:srgbClr val="FFFFFF"/>
      </a:lt1>
      <a:dk2>
        <a:srgbClr val="1C1C1C"/>
      </a:dk2>
      <a:lt2>
        <a:srgbClr val="E7E6E6"/>
      </a:lt2>
      <a:accent1>
        <a:srgbClr val="341A55"/>
      </a:accent1>
      <a:accent2>
        <a:srgbClr val="8E38B0"/>
      </a:accent2>
      <a:accent3>
        <a:srgbClr val="B71E6B"/>
      </a:accent3>
      <a:accent4>
        <a:srgbClr val="ED7D31"/>
      </a:accent4>
      <a:accent5>
        <a:srgbClr val="95B44E"/>
      </a:accent5>
      <a:accent6>
        <a:srgbClr val="7470A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1_Blank_Prep_Slides">
  <a:themeElements>
    <a:clrScheme name="Denali">
      <a:dk1>
        <a:srgbClr val="000000"/>
      </a:dk1>
      <a:lt1>
        <a:srgbClr val="FFFFFF"/>
      </a:lt1>
      <a:dk2>
        <a:srgbClr val="1C1C1C"/>
      </a:dk2>
      <a:lt2>
        <a:srgbClr val="E7E6E6"/>
      </a:lt2>
      <a:accent1>
        <a:srgbClr val="341A55"/>
      </a:accent1>
      <a:accent2>
        <a:srgbClr val="8E38B0"/>
      </a:accent2>
      <a:accent3>
        <a:srgbClr val="B71E6B"/>
      </a:accent3>
      <a:accent4>
        <a:srgbClr val="ED7D31"/>
      </a:accent4>
      <a:accent5>
        <a:srgbClr val="95B44E"/>
      </a:accent5>
      <a:accent6>
        <a:srgbClr val="7470A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1_Divider_Slides">
  <a:themeElements>
    <a:clrScheme name="Denali">
      <a:dk1>
        <a:srgbClr val="000000"/>
      </a:dk1>
      <a:lt1>
        <a:srgbClr val="FFFFFF"/>
      </a:lt1>
      <a:dk2>
        <a:srgbClr val="1C1C1C"/>
      </a:dk2>
      <a:lt2>
        <a:srgbClr val="E7E6E6"/>
      </a:lt2>
      <a:accent1>
        <a:srgbClr val="341A55"/>
      </a:accent1>
      <a:accent2>
        <a:srgbClr val="8E38B0"/>
      </a:accent2>
      <a:accent3>
        <a:srgbClr val="B71E6B"/>
      </a:accent3>
      <a:accent4>
        <a:srgbClr val="ED7D31"/>
      </a:accent4>
      <a:accent5>
        <a:srgbClr val="95B44E"/>
      </a:accent5>
      <a:accent6>
        <a:srgbClr val="7470A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5_Blank_Prep_Slides">
  <a:themeElements>
    <a:clrScheme name="Denali">
      <a:dk1>
        <a:srgbClr val="000000"/>
      </a:dk1>
      <a:lt1>
        <a:srgbClr val="FFFFFF"/>
      </a:lt1>
      <a:dk2>
        <a:srgbClr val="1C1C1C"/>
      </a:dk2>
      <a:lt2>
        <a:srgbClr val="E7E6E6"/>
      </a:lt2>
      <a:accent1>
        <a:srgbClr val="341A55"/>
      </a:accent1>
      <a:accent2>
        <a:srgbClr val="8E38B0"/>
      </a:accent2>
      <a:accent3>
        <a:srgbClr val="B71E6B"/>
      </a:accent3>
      <a:accent4>
        <a:srgbClr val="ED7D31"/>
      </a:accent4>
      <a:accent5>
        <a:srgbClr val="95B44E"/>
      </a:accent5>
      <a:accent6>
        <a:srgbClr val="7470A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2490</Words>
  <Application>WPS 演示</Application>
  <PresentationFormat>Widescreen</PresentationFormat>
  <Paragraphs>66</Paragraphs>
  <Slides>3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30</vt:i4>
      </vt:variant>
      <vt:variant>
        <vt:lpstr>主题</vt:lpstr>
      </vt:variant>
      <vt:variant>
        <vt:i4>12</vt:i4>
      </vt:variant>
      <vt:variant>
        <vt:lpstr>幻灯片标题</vt:lpstr>
      </vt:variant>
      <vt:variant>
        <vt:i4>3</vt:i4>
      </vt:variant>
    </vt:vector>
  </HeadingPairs>
  <TitlesOfParts>
    <vt:vector size="45" baseType="lpstr">
      <vt:lpstr>Arial</vt:lpstr>
      <vt:lpstr>宋体</vt:lpstr>
      <vt:lpstr>Wingdings</vt:lpstr>
      <vt:lpstr>Calibri</vt:lpstr>
      <vt:lpstr>Helvetica Neue</vt:lpstr>
      <vt:lpstr>Tenorite</vt:lpstr>
      <vt:lpstr>苹方-简</vt:lpstr>
      <vt:lpstr>Helvetica Light</vt:lpstr>
      <vt:lpstr>Arial</vt:lpstr>
      <vt:lpstr>EYInterstate Light</vt:lpstr>
      <vt:lpstr>EYInterstate</vt:lpstr>
      <vt:lpstr>Arial Unicode MS</vt:lpstr>
      <vt:lpstr>Biome</vt:lpstr>
      <vt:lpstr>Tenorite Regular</vt:lpstr>
      <vt:lpstr>Thonburi</vt:lpstr>
      <vt:lpstr>Helvetica</vt:lpstr>
      <vt:lpstr>Avenir Next</vt:lpstr>
      <vt:lpstr>Times New Roman</vt:lpstr>
      <vt:lpstr>Calibri</vt:lpstr>
      <vt:lpstr>Helvetica Neue LT Std 65 Medium</vt:lpstr>
      <vt:lpstr>Tahoma</vt:lpstr>
      <vt:lpstr>Segoe UI</vt:lpstr>
      <vt:lpstr>微软雅黑</vt:lpstr>
      <vt:lpstr>汉仪旗黑</vt:lpstr>
      <vt:lpstr>宋体</vt:lpstr>
      <vt:lpstr>Arial Unicode MS</vt:lpstr>
      <vt:lpstr>Calibri Light</vt:lpstr>
      <vt:lpstr>等线</vt:lpstr>
      <vt:lpstr>汉仪中等线KW</vt:lpstr>
      <vt:lpstr>汉仪书宋二KW</vt:lpstr>
      <vt:lpstr>Divider_Slides</vt:lpstr>
      <vt:lpstr>1_Office Theme</vt:lpstr>
      <vt:lpstr>Blank_Prep_Slides</vt:lpstr>
      <vt:lpstr>5_Cover_Slides</vt:lpstr>
      <vt:lpstr>2_Divider_Slides</vt:lpstr>
      <vt:lpstr>4_Blank_Prep_Slides</vt:lpstr>
      <vt:lpstr>1_Blank_Prep_Slides</vt:lpstr>
      <vt:lpstr>1_Divider_Slides</vt:lpstr>
      <vt:lpstr>5_Blank_Prep_Slides</vt:lpstr>
      <vt:lpstr>6_Blank_Prep_Slides</vt:lpstr>
      <vt:lpstr>7_Blank_Prep_Slides</vt:lpstr>
      <vt:lpstr>Arc_Slides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BTP Case Studies for UMG</dc:title>
  <dc:creator>Bibekananda Patnaik (iDEAS-Apps &amp; Data)</dc:creator>
  <cp:lastModifiedBy>WPS_1671417907</cp:lastModifiedBy>
  <cp:revision>146</cp:revision>
  <dcterms:created xsi:type="dcterms:W3CDTF">2025-04-22T14:05:20Z</dcterms:created>
  <dcterms:modified xsi:type="dcterms:W3CDTF">2025-04-22T14:05:20Z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84373291-e183-4ca4-93af-cf35f0f48af6_Enabled">
    <vt:lpwstr>true</vt:lpwstr>
  </property>
  <property fmtid="{D5CDD505-2E9C-101B-9397-08002B2CF9AE}" pid="3" name="MSIP_Label_84373291-e183-4ca4-93af-cf35f0f48af6_SetDate">
    <vt:lpwstr>2023-06-12T13:12:53Z</vt:lpwstr>
  </property>
  <property fmtid="{D5CDD505-2E9C-101B-9397-08002B2CF9AE}" pid="4" name="MSIP_Label_84373291-e183-4ca4-93af-cf35f0f48af6_Method">
    <vt:lpwstr>Privileged</vt:lpwstr>
  </property>
  <property fmtid="{D5CDD505-2E9C-101B-9397-08002B2CF9AE}" pid="5" name="MSIP_Label_84373291-e183-4ca4-93af-cf35f0f48af6_Name">
    <vt:lpwstr>Business (Not Public)</vt:lpwstr>
  </property>
  <property fmtid="{D5CDD505-2E9C-101B-9397-08002B2CF9AE}" pid="6" name="MSIP_Label_84373291-e183-4ca4-93af-cf35f0f48af6_SiteId">
    <vt:lpwstr>730b8f48-0fcb-4f6d-9cfa-5b2306baf851</vt:lpwstr>
  </property>
  <property fmtid="{D5CDD505-2E9C-101B-9397-08002B2CF9AE}" pid="7" name="MSIP_Label_84373291-e183-4ca4-93af-cf35f0f48af6_ActionId">
    <vt:lpwstr>a8e24eec-04b1-49f3-bb13-9de44c8865c9</vt:lpwstr>
  </property>
  <property fmtid="{D5CDD505-2E9C-101B-9397-08002B2CF9AE}" pid="8" name="MSIP_Label_84373291-e183-4ca4-93af-cf35f0f48af6_ContentBits">
    <vt:lpwstr>3</vt:lpwstr>
  </property>
  <property fmtid="{D5CDD505-2E9C-101B-9397-08002B2CF9AE}" pid="9" name="ClassificationContentMarkingHeaderLocations">
    <vt:lpwstr>1_Wipro Standard PPT Theme:6\RS Jul22 PP:23\Wipro Standard PPT Theme:7</vt:lpwstr>
  </property>
  <property fmtid="{D5CDD505-2E9C-101B-9397-08002B2CF9AE}" pid="10" name="ClassificationContentMarkingHeaderText">
    <vt:lpwstr>Business (Not Public)</vt:lpwstr>
  </property>
  <property fmtid="{D5CDD505-2E9C-101B-9397-08002B2CF9AE}" pid="11" name="ContentTypeId">
    <vt:lpwstr>0x0101005C147A17E1A82D4DA4167ABB30F2725B</vt:lpwstr>
  </property>
  <property fmtid="{D5CDD505-2E9C-101B-9397-08002B2CF9AE}" pid="12" name="MediaServiceImageTags">
    <vt:lpwstr/>
  </property>
  <property fmtid="{D5CDD505-2E9C-101B-9397-08002B2CF9AE}" pid="13" name="MSIP_Label_ce7ded32-6a8c-48b8-8009-ebf9a4e0e083_Enabled">
    <vt:lpwstr>true</vt:lpwstr>
  </property>
  <property fmtid="{D5CDD505-2E9C-101B-9397-08002B2CF9AE}" pid="14" name="MSIP_Label_ce7ded32-6a8c-48b8-8009-ebf9a4e0e083_SetDate">
    <vt:lpwstr>2025-04-04T09:17:12Z</vt:lpwstr>
  </property>
  <property fmtid="{D5CDD505-2E9C-101B-9397-08002B2CF9AE}" pid="15" name="MSIP_Label_ce7ded32-6a8c-48b8-8009-ebf9a4e0e083_Method">
    <vt:lpwstr>Privileged</vt:lpwstr>
  </property>
  <property fmtid="{D5CDD505-2E9C-101B-9397-08002B2CF9AE}" pid="16" name="MSIP_Label_ce7ded32-6a8c-48b8-8009-ebf9a4e0e083_Name">
    <vt:lpwstr>Public - Public</vt:lpwstr>
  </property>
  <property fmtid="{D5CDD505-2E9C-101B-9397-08002B2CF9AE}" pid="17" name="MSIP_Label_ce7ded32-6a8c-48b8-8009-ebf9a4e0e083_SiteId">
    <vt:lpwstr>258ac4e4-146a-411e-9dc8-79a9e12fd6da</vt:lpwstr>
  </property>
  <property fmtid="{D5CDD505-2E9C-101B-9397-08002B2CF9AE}" pid="18" name="MSIP_Label_ce7ded32-6a8c-48b8-8009-ebf9a4e0e083_ActionId">
    <vt:lpwstr>27a8277f-dd97-4852-8171-63c812041972</vt:lpwstr>
  </property>
  <property fmtid="{D5CDD505-2E9C-101B-9397-08002B2CF9AE}" pid="19" name="MSIP_Label_ce7ded32-6a8c-48b8-8009-ebf9a4e0e083_ContentBits">
    <vt:lpwstr>2</vt:lpwstr>
  </property>
  <property fmtid="{D5CDD505-2E9C-101B-9397-08002B2CF9AE}" pid="20" name="MSIP_Label_ce7ded32-6a8c-48b8-8009-ebf9a4e0e083_Tag">
    <vt:lpwstr>10, 0, 1, 1</vt:lpwstr>
  </property>
  <property fmtid="{D5CDD505-2E9C-101B-9397-08002B2CF9AE}" pid="21" name="ClassificationContentMarkingFooterLocations">
    <vt:lpwstr>Divider_Slides:2\1_Office Theme:8\Blank_Prep_Slides:5\5_Cover_Slides:2\2_Divider_Slides:4\4_Blank_Prep_Slides:6\1_Blank_Prep_Slides:6\1_Divider_Slides:2\5_Blank_Prep_Slides:5\6_Blank_Prep_Slides:5\7_Blank_Prep_Slides:5\Arc_Slides:2</vt:lpwstr>
  </property>
  <property fmtid="{D5CDD505-2E9C-101B-9397-08002B2CF9AE}" pid="22" name="ClassificationContentMarkingFooterText">
    <vt:lpwstr>Public</vt:lpwstr>
  </property>
  <property fmtid="{D5CDD505-2E9C-101B-9397-08002B2CF9AE}" pid="23" name="ICV">
    <vt:lpwstr>6BCC30662F13BD64C40D0268F84D5A11_42</vt:lpwstr>
  </property>
  <property fmtid="{D5CDD505-2E9C-101B-9397-08002B2CF9AE}" pid="24" name="KSOProductBuildVer">
    <vt:lpwstr>2052-6.11.0.8885</vt:lpwstr>
  </property>
</Properties>
</file>